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9f9b3d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9f9b3d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9f9b3d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9f9b3d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log.jonstodle.com/overloading-operators-in-c/" TargetMode="External"/><Relationship Id="rId4" Type="http://schemas.openxmlformats.org/officeDocument/2006/relationships/hyperlink" Target="https://rextester.com/ORKUO793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object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Student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First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Last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Student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List of scores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Subject ID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Subject name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56200" y="393750"/>
            <a:ext cx="698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app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923375" y="872875"/>
            <a:ext cx="7920900" cy="4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list of students with some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functionality for add/delete student to a list of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function to display list of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function to sort students by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First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Last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Student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l</a:t>
            </a:r>
            <a:r>
              <a:rPr lang="en"/>
              <a:t>inear search for student(s) by first/last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b</a:t>
            </a:r>
            <a:r>
              <a:rPr lang="en"/>
              <a:t>inary search for student by student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Search for student(s) with max score per specific subject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* Search for student(s) with max average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* Implement functionality to save/read data from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* Implement operator allowing comparison between students depending on number of scores and avg score (i.e. student with more scores is “bigger” and if number of scores is equal - student with bigger avg score is bigger)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https://blog.jonstodle.com/overloading-operators-in-c/</a:t>
            </a:r>
            <a:r>
              <a:rPr lang="en"/>
              <a:t>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https://rextester.com/ORKUO79385</a:t>
            </a:r>
            <a:r>
              <a:rPr lang="en"/>
              <a:t> </a:t>
            </a:r>
            <a:br>
              <a:rPr lang="en"/>
            </a:br>
            <a:r>
              <a:rPr lang="en"/>
              <a:t>Please add appropriate user menu and additional functionalities to make the app user friendly.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