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0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9" r:id="rId16"/>
    <p:sldId id="310" r:id="rId17"/>
    <p:sldId id="319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0" r:id="rId27"/>
    <p:sldId id="293" r:id="rId28"/>
  </p:sldIdLst>
  <p:sldSz cx="12192000" cy="6858000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4" name="Google Shape;484;p4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5" name="Google Shape;48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27</a:t>
            </a:fld>
            <a:endParaRPr sz="12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/exercise.php?filename=exercise_arrays1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string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utorialspoint.com/csharp/csharp_arrays.htm" TargetMode="External"/><Relationship Id="rId5" Type="http://schemas.openxmlformats.org/officeDocument/2006/relationships/hyperlink" Target="https://www.w3schools.com/cs/cs_arrays.php" TargetMode="External"/><Relationship Id="rId4" Type="http://schemas.openxmlformats.org/officeDocument/2006/relationships/hyperlink" Target="https://www.tutorialspoint.com/csharp/csharp_strings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sz="54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4: Strings and Arrays</a:t>
            </a:r>
            <a:endParaRPr sz="2000" b="0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7F18-18E9-4021-A60A-81B11E85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Strings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B56CE-C3B0-4607-9B30-A98498F4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550954"/>
            <a:ext cx="8145598" cy="461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A964-A0DF-461E-9B0A-8F834F76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3715D-C974-4B4B-B505-0A078CF6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99" y="1316190"/>
            <a:ext cx="7653949" cy="53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1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FB7B-964E-4022-84B2-8FFF5BC9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88AD1-F848-4F06-9A73-F50D1E23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57387"/>
            <a:ext cx="8429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DFD0-3ADD-40A3-A9CE-C7DE48BF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Numbers and Strings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B7B36-2006-4823-81AF-FB628997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00681"/>
            <a:ext cx="8484043" cy="2452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43821-9EA0-44E1-B5DB-FC62C452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3923793"/>
            <a:ext cx="8484043" cy="24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EF2A-2220-44DA-A0E4-65839140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C# Arrays</a:t>
            </a:r>
            <a:br>
              <a:rPr lang="en-US" sz="48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</a:br>
            <a:endParaRPr lang="bg-BG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5AD04-EECD-47ED-BFCA-4426AC9AC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97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482A-D2BF-4EA9-945A-65762C16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C7690-6123-4157-8DCE-F7762F73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489852"/>
            <a:ext cx="10074286" cy="2459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3E125-505D-4EA5-A691-4AEA502CF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0" y="4161300"/>
            <a:ext cx="10081230" cy="20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3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F8B-DB35-4682-8374-8BC4537C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333D3-28BA-48D9-A8CC-48A511C7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192776"/>
            <a:ext cx="8667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604-35C5-449E-A17A-B0F4A45A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Create an Array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67718-7ADF-4FCF-BDF4-923CE39D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346876"/>
            <a:ext cx="8801813" cy="3065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CAE2E-CC5D-4EAF-8D25-63A22262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24" y="4466514"/>
            <a:ext cx="8074946" cy="22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3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A1F9-E6A8-47A8-87CC-006E6100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 Array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9C1C9-6C1B-45A8-8790-9D389DD0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128331"/>
            <a:ext cx="9527545" cy="35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AEAA-1E28-466C-A61D-13A65578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Element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2D68E-E1EB-4426-8449-D60F4509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670118"/>
            <a:ext cx="8622253" cy="41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2291228" y="525000"/>
            <a:ext cx="8872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4294967295"/>
          </p:nvPr>
        </p:nvSpPr>
        <p:spPr>
          <a:xfrm>
            <a:off x="1993900" y="2341123"/>
            <a:ext cx="9640381" cy="382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C# Strings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2000"/>
              <a:buFont typeface="Consolas"/>
              <a:buAutoNum type="arabicPeriod"/>
            </a:pPr>
            <a:endParaRPr lang="en-US" sz="2000" dirty="0"/>
          </a:p>
          <a:p>
            <a:pPr marL="514350" marR="0" lvl="0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32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C# Arrays</a:t>
            </a:r>
            <a:endParaRPr sz="32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0DF-E357-45F0-BAC0-C7C35A7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Length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F02F7-5E54-454A-9332-08E4AB58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155233"/>
            <a:ext cx="9406276" cy="2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BC98-5B5A-4344-A5E7-DD5CB538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F9DB9-4634-4027-9B1C-5364BCAB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660492"/>
            <a:ext cx="9683778" cy="37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267C-D511-41E0-A08B-0F902252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foreach Loop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DEB87-0CB7-4A76-B948-55FCB30E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0846"/>
            <a:ext cx="8475223" cy="5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104E-D5E1-4400-A29D-400D48E4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Arrays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6F098-7845-47BA-98B5-8C9E30CA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262301"/>
            <a:ext cx="8588510" cy="53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1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DAAD-4666-44F9-9028-6A1DCF65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System.Linq</a:t>
            </a:r>
            <a:r>
              <a:rPr lang="en-US" dirty="0"/>
              <a:t> Namespace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B61F4-9B4D-4644-A9F1-DD5CFD43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1" y="1288575"/>
            <a:ext cx="8970425" cy="52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6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0667-22DC-41D7-83D8-0C0EDA4D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class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7CFD0-EC79-4C89-B811-A51B9B95B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https://www.w3schools.com/cs/exercise.php?filename=exercise_arrays1</a:t>
            </a:r>
            <a:endParaRPr lang="en-US" dirty="0"/>
          </a:p>
          <a:p>
            <a:pPr marL="463550" indent="-342900">
              <a:buFont typeface="+mj-lt"/>
              <a:buAutoNum type="arabicPeriod"/>
            </a:pPr>
            <a:r>
              <a:rPr lang="en-US" dirty="0"/>
              <a:t>Write a function to check if an array contains specific number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/>
              <a:t>Write a function to reverse an array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/>
              <a:t>Write a function to concatenate two integer arrays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/>
              <a:t>Create a function that takes a string as an argument and returns a coded (h4ck3r 5p34k) version of the string. In order to work properly, the function should replace all "</a:t>
            </a:r>
            <a:r>
              <a:rPr lang="en-US" dirty="0" err="1"/>
              <a:t>a"s</a:t>
            </a:r>
            <a:r>
              <a:rPr lang="en-US" dirty="0"/>
              <a:t> with 4, "</a:t>
            </a:r>
            <a:r>
              <a:rPr lang="en-US" dirty="0" err="1"/>
              <a:t>e"s</a:t>
            </a:r>
            <a:r>
              <a:rPr lang="en-US" dirty="0"/>
              <a:t> with 3, "</a:t>
            </a:r>
            <a:r>
              <a:rPr lang="en-US" dirty="0" err="1"/>
              <a:t>i"s</a:t>
            </a:r>
            <a:r>
              <a:rPr lang="en-US" dirty="0"/>
              <a:t> with 1, "</a:t>
            </a:r>
            <a:r>
              <a:rPr lang="en-US" dirty="0" err="1"/>
              <a:t>o"s</a:t>
            </a:r>
            <a:r>
              <a:rPr lang="en-US" dirty="0"/>
              <a:t> with 0, and "</a:t>
            </a:r>
            <a:r>
              <a:rPr lang="en-US" dirty="0" err="1"/>
              <a:t>s"s</a:t>
            </a:r>
            <a:r>
              <a:rPr lang="en-US" dirty="0"/>
              <a:t> with 5.</a:t>
            </a:r>
          </a:p>
          <a:p>
            <a:pPr marL="463550" indent="-3429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8241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CBCE-559E-42DA-A3AA-FBA682A5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DA71D-912B-4117-8749-A16441BAE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569396"/>
            <a:ext cx="9385200" cy="5116749"/>
          </a:xfrm>
        </p:spPr>
        <p:txBody>
          <a:bodyPr/>
          <a:lstStyle/>
          <a:p>
            <a:pPr marL="463550" indent="-342900">
              <a:buFont typeface="+mj-lt"/>
              <a:buAutoNum type="arabicPeriod"/>
            </a:pPr>
            <a:r>
              <a:rPr lang="en-US" dirty="0"/>
              <a:t>Spaces Between Each Character</a:t>
            </a:r>
          </a:p>
          <a:p>
            <a:pPr marL="120650" indent="0">
              <a:buNone/>
            </a:pPr>
            <a:r>
              <a:rPr lang="en-US" dirty="0"/>
              <a:t>Create a function that takes a string and returns a string with spaces in between all of the characters. </a:t>
            </a:r>
          </a:p>
          <a:p>
            <a:pPr marL="120650" indent="0">
              <a:buNone/>
            </a:pPr>
            <a:r>
              <a:rPr lang="en-US" dirty="0"/>
              <a:t>Example: </a:t>
            </a:r>
            <a:r>
              <a:rPr lang="en-US" dirty="0" err="1"/>
              <a:t>SpaceMeOut</a:t>
            </a:r>
            <a:r>
              <a:rPr lang="en-US" dirty="0"/>
              <a:t>("space") ➞ "s p a c e“</a:t>
            </a:r>
          </a:p>
          <a:p>
            <a:pPr marL="120650" indent="0">
              <a:buNone/>
            </a:pPr>
            <a:endParaRPr lang="en-US" dirty="0"/>
          </a:p>
          <a:p>
            <a:pPr marL="120650" indent="0">
              <a:buNone/>
            </a:pPr>
            <a:r>
              <a:rPr lang="en-US" dirty="0"/>
              <a:t>2. Phone Number Formatting</a:t>
            </a:r>
          </a:p>
          <a:p>
            <a:pPr marL="120650" indent="0">
              <a:buNone/>
            </a:pPr>
            <a:r>
              <a:rPr lang="en-US" dirty="0"/>
              <a:t>Create a function that takes an array of 10 numbers (between 0 and 9) and returns a string of those numbers formatted as a phone number (e.g. (555) 555-5555).</a:t>
            </a:r>
          </a:p>
          <a:p>
            <a:pPr marL="120650" indent="0">
              <a:buNone/>
            </a:pPr>
            <a:endParaRPr lang="en-US" dirty="0"/>
          </a:p>
          <a:p>
            <a:pPr marL="120650" indent="0">
              <a:buNone/>
            </a:pPr>
            <a:r>
              <a:rPr lang="en-US" dirty="0"/>
              <a:t>3. Remove Duplicates from an Array</a:t>
            </a:r>
          </a:p>
          <a:p>
            <a:pPr marL="120650" indent="0">
              <a:buNone/>
            </a:pPr>
            <a:r>
              <a:rPr lang="en-US" dirty="0"/>
              <a:t>Create a function that takes an array of items, removes all duplicate items and returns a new array in the same sequential order as the old array (minus duplicates).</a:t>
            </a:r>
          </a:p>
          <a:p>
            <a:pPr marL="120650" indent="0">
              <a:buNone/>
            </a:pPr>
            <a:r>
              <a:rPr lang="en-US" dirty="0"/>
              <a:t>Examples: </a:t>
            </a:r>
          </a:p>
          <a:p>
            <a:pPr marL="120650" indent="0">
              <a:buNone/>
            </a:pPr>
            <a:r>
              <a:rPr lang="en-US" dirty="0"/>
              <a:t>	- </a:t>
            </a:r>
            <a:r>
              <a:rPr lang="en-US" dirty="0" err="1"/>
              <a:t>RemoveDups</a:t>
            </a:r>
            <a:r>
              <a:rPr lang="en-US" dirty="0"/>
              <a:t>([1, 0, 1, 0]) ➞ [1, 0]</a:t>
            </a:r>
          </a:p>
          <a:p>
            <a:pPr marL="120650" indent="0">
              <a:buNone/>
            </a:pPr>
            <a:r>
              <a:rPr lang="en-US" dirty="0"/>
              <a:t>	- </a:t>
            </a:r>
            <a:r>
              <a:rPr lang="en-US" dirty="0" err="1"/>
              <a:t>RemoveDups</a:t>
            </a:r>
            <a:r>
              <a:rPr lang="en-US" dirty="0"/>
              <a:t>(["The", "big", "cat"]) ➞ ["The", "big", "cat"]</a:t>
            </a:r>
          </a:p>
          <a:p>
            <a:pPr marL="120650" indent="0">
              <a:buNone/>
            </a:pPr>
            <a:r>
              <a:rPr lang="en-US" dirty="0"/>
              <a:t>	- </a:t>
            </a:r>
            <a:r>
              <a:rPr lang="en-US" dirty="0" err="1"/>
              <a:t>RemoveDups</a:t>
            </a:r>
            <a:r>
              <a:rPr lang="en-US" dirty="0"/>
              <a:t>(["John", "Taylor", "John"]) ➞ ["John", "Taylor"]</a:t>
            </a:r>
          </a:p>
          <a:p>
            <a:pPr marL="12065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21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1"/>
          <p:cNvSpPr txBox="1">
            <a:spLocks noGrp="1"/>
          </p:cNvSpPr>
          <p:nvPr>
            <p:ph type="body" idx="1"/>
          </p:nvPr>
        </p:nvSpPr>
        <p:spPr>
          <a:xfrm>
            <a:off x="983432" y="1268760"/>
            <a:ext cx="11013390" cy="545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https://www.w3schools.com/cs/cs_strings.php</a:t>
            </a:r>
            <a:endParaRPr lang="en-US" sz="2000" b="0" i="0" u="none" strike="noStrike" cap="none" dirty="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https://www.tutorialspoint.com/csharp/csharp_strings.htm</a:t>
            </a:r>
            <a:r>
              <a:rPr lang="en-US" sz="2000" b="0" i="0" u="none" strike="noStrike" cap="none" dirty="0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>
                <a:hlinkClick r:id="rId5"/>
              </a:rPr>
              <a:t>https://www.w3schools.com/cs/cs_arrays.php</a:t>
            </a:r>
            <a:r>
              <a:rPr lang="en-US" dirty="0"/>
              <a:t> </a:t>
            </a:r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endParaRPr lang="en-US" dirty="0"/>
          </a:p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dirty="0">
                <a:hlinkClick r:id="rId6"/>
              </a:rPr>
              <a:t>https://www.tutorialspoint.com/csharp/csharp_arrays.htm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88" name="Google Shape;488;p51"/>
          <p:cNvSpPr txBox="1">
            <a:spLocks noGrp="1"/>
          </p:cNvSpPr>
          <p:nvPr>
            <p:ph type="title"/>
          </p:nvPr>
        </p:nvSpPr>
        <p:spPr>
          <a:xfrm>
            <a:off x="983432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D526-AF3B-42CD-8EC9-2736BAF8E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Strings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B8C4B-94E0-45B0-9A26-311B5C13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627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5640-AAD2-49DE-913D-D9E83D8D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Strings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3B2E1-902E-4C90-A9CA-ED2CBFB5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970878"/>
            <a:ext cx="83248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30A8-1777-42FB-A42D-F3FE1952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811EB-EF61-4F29-8565-25EFABBD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71687"/>
            <a:ext cx="9829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3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E218-E59B-4AC7-956F-B8B8A9E1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4F1A8-BBE1-4CEF-928F-E5CC2AE0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10991"/>
            <a:ext cx="96869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6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D9DF-87B0-4108-BF5C-FF630E24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40995-6E0B-48DD-B7F1-EEDD5311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633943"/>
            <a:ext cx="9782175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3F883-2446-4CCE-BBE9-E3FA7E35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00" y="4933636"/>
            <a:ext cx="5857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3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DFC-8482-4714-8A27-F937018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31BAE-A35A-4AB5-AE2C-483FEC4A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847647"/>
            <a:ext cx="9696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B12-B76F-4ADC-9BBB-28C21565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Strings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C13BE-99CA-483D-8487-6E83BA6E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25" y="1350118"/>
            <a:ext cx="8219537" cy="24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003BF-F026-4F78-95C4-052C4A1F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25" y="3937715"/>
            <a:ext cx="8219537" cy="22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7461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488</Words>
  <Application>Microsoft Office PowerPoint</Application>
  <PresentationFormat>Widescreen</PresentationFormat>
  <Paragraphs>63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Lato</vt:lpstr>
      <vt:lpstr>Candara</vt:lpstr>
      <vt:lpstr>Montserrat</vt:lpstr>
      <vt:lpstr>Focus</vt:lpstr>
      <vt:lpstr>Introduction to Programming</vt:lpstr>
      <vt:lpstr>Table of Contents</vt:lpstr>
      <vt:lpstr>C# Strings</vt:lpstr>
      <vt:lpstr>C# Strings</vt:lpstr>
      <vt:lpstr>String Length</vt:lpstr>
      <vt:lpstr>Other Methods</vt:lpstr>
      <vt:lpstr>String Concatenation</vt:lpstr>
      <vt:lpstr>String Interpolation</vt:lpstr>
      <vt:lpstr>Access Strings</vt:lpstr>
      <vt:lpstr>Access Strings</vt:lpstr>
      <vt:lpstr>Special Characters</vt:lpstr>
      <vt:lpstr>Special Characters</vt:lpstr>
      <vt:lpstr>Adding Numbers and Strings</vt:lpstr>
      <vt:lpstr>C# Arrays </vt:lpstr>
      <vt:lpstr>Create an Array</vt:lpstr>
      <vt:lpstr>Create an Array</vt:lpstr>
      <vt:lpstr>Other Ways to Create an Array</vt:lpstr>
      <vt:lpstr>Access an Array</vt:lpstr>
      <vt:lpstr>Change an Array Element</vt:lpstr>
      <vt:lpstr>Array Length</vt:lpstr>
      <vt:lpstr>Loop Through an Array</vt:lpstr>
      <vt:lpstr>The foreach Loop</vt:lpstr>
      <vt:lpstr>Sort Arrays</vt:lpstr>
      <vt:lpstr>System.Linq Namespace</vt:lpstr>
      <vt:lpstr>Work in class</vt:lpstr>
      <vt:lpstr>Homework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Pravoslav Milenkov</cp:lastModifiedBy>
  <cp:revision>26</cp:revision>
  <dcterms:modified xsi:type="dcterms:W3CDTF">2021-11-08T09:13:24Z</dcterms:modified>
</cp:coreProperties>
</file>