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embeddedFontLst>
    <p:embeddedFont>
      <p:font typeface="Candara" panose="020E0502030303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Montserrat" panose="00000500000000000000" pitchFamily="2" charset="-52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Programming</a:t>
            </a:r>
            <a:endParaRPr sz="5400" b="0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1: First Steps in Coding</a:t>
            </a: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Writing source code (2)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Please write the following code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Console.WriteLine("Hello C#");</a:t>
            </a:r>
            <a:endParaRPr sz="2000" b="1" i="0" u="none" strike="noStrike" cap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7647" y="2312706"/>
            <a:ext cx="6837811" cy="421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Running our program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 start the program – press F5 or Ctrl+F5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there are no errors the execution will be successful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result of the execution will be displayed in the console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5161" y="3429000"/>
            <a:ext cx="8315326" cy="278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Some typical errors in C#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Writing code outside the Main() method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Mixing uppercase and lowercase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Missing “;” at the end of the row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Missing “ or } or 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2024" y="2014009"/>
            <a:ext cx="5105400" cy="636645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5494" y="2945155"/>
            <a:ext cx="5102506" cy="583144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872" y="3822800"/>
            <a:ext cx="4875082" cy="583144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03512" y="4700445"/>
            <a:ext cx="5105400" cy="615965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0247" y="5610912"/>
            <a:ext cx="4888785" cy="550849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28048" y="5610911"/>
            <a:ext cx="5337970" cy="550847"/>
          </a:xfrm>
          <a:prstGeom prst="roundRect">
            <a:avLst>
              <a:gd name="adj" fmla="val 580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Console app lab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Work in class …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97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Development of Windows forms application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8436" y="1828800"/>
            <a:ext cx="8435128" cy="443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Create new project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6595" y="1844824"/>
            <a:ext cx="8058810" cy="454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User Interface (UI) editor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625149"/>
            <a:ext cx="8435285" cy="477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Adding user controls inside the form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844824"/>
            <a:ext cx="9710231" cy="46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Naming controls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Text boxes: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textBox1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textBox2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textBoxSum</a:t>
            </a:r>
            <a:endParaRPr sz="1800" b="0" i="0" u="none" strike="noStrike" cap="non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Button: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buttonCalculate</a:t>
            </a:r>
            <a:endParaRPr sz="1800" b="0" i="0" u="none" strike="noStrike" cap="non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Form: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FormCalculate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824" y="1810002"/>
            <a:ext cx="7128792" cy="428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Adding titles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3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buttonCalculate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Calculate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label1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r>
              <a:rPr lang="en-US" sz="18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+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label2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r>
              <a:rPr lang="en-US" sz="18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Form1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Sumator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1784" y="1837250"/>
            <a:ext cx="7344816" cy="4616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nsolas"/>
              <a:buAutoNum type="arabicPeriod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What means programming?</a:t>
            </a:r>
            <a:endParaRPr sz="24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nsolas"/>
              <a:buAutoNum type="arabicPeriod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My first program with C# </a:t>
            </a:r>
            <a:r>
              <a:rPr lang="en-US" sz="2400"/>
              <a:t>and</a:t>
            </a: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Visual Studio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nsolas"/>
              <a:buAutoNum type="arabicPeriod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How to create console application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nsolas"/>
              <a:buAutoNum type="arabicPeriod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How to create windows forms application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400"/>
              <a:buFont typeface="Consolas"/>
              <a:buAutoNum type="arabicPeriod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How to create web application</a:t>
            </a:r>
            <a:endParaRPr sz="24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Aligning controls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772816"/>
            <a:ext cx="94773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Testing the application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3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Ctrl+F5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App is running, but nothing is working … ☺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88" name="Google Shape;28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3632" y="2348880"/>
            <a:ext cx="5540375" cy="27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Writing code for the Calculate button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671591"/>
            <a:ext cx="9328825" cy="4853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Testing the application (Ctrl+F5)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655" y="2057403"/>
            <a:ext cx="4080510" cy="200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1842" y="2057400"/>
            <a:ext cx="4053205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417" y="4371540"/>
            <a:ext cx="4065905" cy="199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6670" y="4371541"/>
            <a:ext cx="5589342" cy="199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Modify code to convert text to number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1523999" y="2132856"/>
            <a:ext cx="9144001" cy="3970318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private void buttonCalculate_Click(object sender, EventArgs 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try</a:t>
            </a: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var num1 = decimal.Parse(this.textBox1.Text);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var num2 = decimal.Parse(this.textBox2.Text);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var sum = num1 + num2;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textBoxSum.Text = sum.ToString();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catch (Exception)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textBoxSum.Text = "error";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Testing again …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All is working good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When we enter numbers – we will have result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When we enter texts – we will have error text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22" name="Google Shape;3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812" y="3566160"/>
            <a:ext cx="4847664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857" y="3566160"/>
            <a:ext cx="4846955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Creating Web Application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9" name="Google Shape;32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7575" y="1700808"/>
            <a:ext cx="8756849" cy="493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Creating Web Application (2)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5" name="Google Shape;335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19636" y="1610477"/>
            <a:ext cx="6552728" cy="511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Creating View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1" name="Google Shape;34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755" y="1600200"/>
            <a:ext cx="10488489" cy="516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Creating Action – HomeController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7" name="Google Shape;34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0986" y="1600200"/>
            <a:ext cx="8010028" cy="509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What is programming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“Programming” is the process of giving commands to the computer in order to “tell”  him what to do.</a:t>
            </a:r>
            <a:endParaRPr dirty="0"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Commands are given one by one in a specific order</a:t>
            </a:r>
            <a:endParaRPr sz="18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That’s how we create “computer program”</a:t>
            </a:r>
            <a:endParaRPr sz="16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computer program is a sequence of commands</a:t>
            </a:r>
            <a:endParaRPr sz="16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 write program we have to use a programming language</a:t>
            </a:r>
            <a:endParaRPr sz="1800" b="0" i="0" u="none" strike="noStrike" cap="none" dirty="0">
              <a:solidFill>
                <a:srgbClr val="A5A5A5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For example C#, Java, JavaScript, Python, PHP, C, C++, …</a:t>
            </a:r>
            <a:endParaRPr dirty="0"/>
          </a:p>
          <a:p>
            <a:pPr marL="9144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have to use development environment (example: Visual Studio)</a:t>
            </a:r>
            <a:endParaRPr sz="16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1143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>
            <a:spLocks noGrp="1"/>
          </p:cNvSpPr>
          <p:nvPr>
            <p:ph type="title"/>
          </p:nvPr>
        </p:nvSpPr>
        <p:spPr>
          <a:xfrm>
            <a:off x="1524000" y="482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4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Sample computer programs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which play a sound (</a:t>
            </a:r>
            <a:r>
              <a:rPr lang="en-US"/>
              <a:t>for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0.5 </a:t>
            </a:r>
            <a:r>
              <a:rPr lang="en-US"/>
              <a:t>seconds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b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which plays a sequence of sounds:</a:t>
            </a:r>
            <a:b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b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to convert currencies BGN to EUR: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1524000" y="2320126"/>
            <a:ext cx="8662894" cy="492443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Console.Beep(432, 500);</a:t>
            </a:r>
            <a:endParaRPr sz="26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525114" y="3532500"/>
            <a:ext cx="8668200" cy="892500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for (int i = 200; i &lt;= 4000; i += 200)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Console.Beep(i, 100);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1531583" y="5052509"/>
            <a:ext cx="8655300" cy="1292700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leva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euro = leva / 1.95583;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Console.WriteLine(euro);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Computer programs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Program</a:t>
            </a: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= sequence of commands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Can contain commands, calculations, validation, loops, etc.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Programs are written as a text (files)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Text of the program is called </a:t>
            </a:r>
            <a:r>
              <a:rPr lang="en-US" sz="22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source code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Source code can be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compiled</a:t>
            </a: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to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executable file</a:t>
            </a:r>
            <a:endParaRPr sz="2400" b="0" i="0" u="none" strike="noStrike" cap="none"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My first console application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8072" y="2204864"/>
            <a:ext cx="9515856" cy="3200398"/>
          </a:xfrm>
          <a:prstGeom prst="rect">
            <a:avLst/>
          </a:prstGeom>
          <a:noFill/>
          <a:ln w="9525" cap="flat" cmpd="sng">
            <a:solidFill>
              <a:srgbClr val="0097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Working Environment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order to be able to develop you will need </a:t>
            </a:r>
            <a:r>
              <a:rPr lang="en-US" sz="26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working environment</a:t>
            </a:r>
            <a:endParaRPr sz="2600"/>
          </a:p>
          <a:p>
            <a:pPr marL="594360" marR="0" lvl="1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Integrated Development Environment (</a:t>
            </a:r>
            <a:r>
              <a:rPr lang="en-US" sz="24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IDE</a:t>
            </a: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2400"/>
          </a:p>
          <a:p>
            <a:pPr marL="594360" marR="0" lvl="1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For C# → Visual Studio; for Java → Eclipse; for PHP → PHP Storm</a:t>
            </a:r>
            <a:endParaRPr sz="24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66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Install </a:t>
            </a:r>
            <a:r>
              <a:rPr lang="en-US" sz="26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Visual Studio </a:t>
            </a:r>
            <a:r>
              <a:rPr lang="en-US" sz="2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Community 201</a:t>
            </a:r>
            <a:r>
              <a:rPr lang="en-US" sz="2600"/>
              <a:t>7</a:t>
            </a:r>
            <a:endParaRPr sz="2600"/>
          </a:p>
          <a:p>
            <a:pPr marL="594360" marR="0" lvl="1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https://visualstudio.microsoft.com/vs/community/</a:t>
            </a:r>
            <a:r>
              <a:rPr lang="en-US" sz="2400"/>
              <a:t> </a:t>
            </a:r>
            <a:endParaRPr sz="24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Could be any older version of Visual Studio</a:t>
            </a:r>
            <a:endParaRPr sz="24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6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Creating console application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Start Visual Studio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Create New Project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File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New</a:t>
            </a:r>
            <a:endParaRPr/>
          </a:p>
          <a:p>
            <a:pPr marL="123444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Project</a:t>
            </a:r>
            <a:endParaRPr sz="14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91" name="Google Shape;191;p21"/>
          <p:cNvGrpSpPr/>
          <p:nvPr/>
        </p:nvGrpSpPr>
        <p:grpSpPr>
          <a:xfrm>
            <a:off x="4439816" y="1828800"/>
            <a:ext cx="7052660" cy="4381635"/>
            <a:chOff x="3555100" y="1351621"/>
            <a:chExt cx="8153400" cy="4875443"/>
          </a:xfrm>
        </p:grpSpPr>
        <p:pic>
          <p:nvPicPr>
            <p:cNvPr id="192" name="Google Shape;192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1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Writing source code</a:t>
            </a:r>
            <a:endParaRPr sz="3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You have to write your code inside the section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Main(string[]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args)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03" name="Google Shape;203;p22"/>
          <p:cNvGrpSpPr/>
          <p:nvPr/>
        </p:nvGrpSpPr>
        <p:grpSpPr>
          <a:xfrm>
            <a:off x="3216778" y="2348880"/>
            <a:ext cx="5758444" cy="4164420"/>
            <a:chOff x="4646612" y="1151121"/>
            <a:chExt cx="7080922" cy="5576451"/>
          </a:xfrm>
        </p:grpSpPr>
        <p:pic>
          <p:nvPicPr>
            <p:cNvPr id="204" name="Google Shape;204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2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666</Words>
  <Application>Microsoft Office PowerPoint</Application>
  <PresentationFormat>Widescreen</PresentationFormat>
  <Paragraphs>122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Candara</vt:lpstr>
      <vt:lpstr>Consolas</vt:lpstr>
      <vt:lpstr>Lato</vt:lpstr>
      <vt:lpstr>Arial</vt:lpstr>
      <vt:lpstr>Montserrat</vt:lpstr>
      <vt:lpstr>Focus</vt:lpstr>
      <vt:lpstr>Introduction to Programming</vt:lpstr>
      <vt:lpstr>Table of contents</vt:lpstr>
      <vt:lpstr>What is programming</vt:lpstr>
      <vt:lpstr>Sample computer programs</vt:lpstr>
      <vt:lpstr>Computer programs</vt:lpstr>
      <vt:lpstr>My first console application</vt:lpstr>
      <vt:lpstr>Working Environment</vt:lpstr>
      <vt:lpstr>Creating console application</vt:lpstr>
      <vt:lpstr>Writing source code</vt:lpstr>
      <vt:lpstr>Writing source code (2)</vt:lpstr>
      <vt:lpstr>Running our program</vt:lpstr>
      <vt:lpstr>Some typical errors in C#</vt:lpstr>
      <vt:lpstr>Console app lab</vt:lpstr>
      <vt:lpstr>Development of Windows forms application</vt:lpstr>
      <vt:lpstr>Create new project</vt:lpstr>
      <vt:lpstr>User Interface (UI) editor</vt:lpstr>
      <vt:lpstr>Adding user controls inside the form</vt:lpstr>
      <vt:lpstr>Naming controls</vt:lpstr>
      <vt:lpstr>Adding titles</vt:lpstr>
      <vt:lpstr>Aligning controls</vt:lpstr>
      <vt:lpstr>Testing the application</vt:lpstr>
      <vt:lpstr>Writing code for the Calculate button</vt:lpstr>
      <vt:lpstr>Testing the application (Ctrl+F5)</vt:lpstr>
      <vt:lpstr>Modify code to convert text to number</vt:lpstr>
      <vt:lpstr>Testing again …</vt:lpstr>
      <vt:lpstr>Creating Web Application</vt:lpstr>
      <vt:lpstr>Creating Web Application (2)</vt:lpstr>
      <vt:lpstr>Creating View</vt:lpstr>
      <vt:lpstr>Creating Action – HomeController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cp:lastModifiedBy>Pravoslav Milenkov</cp:lastModifiedBy>
  <cp:revision>2</cp:revision>
  <dcterms:modified xsi:type="dcterms:W3CDTF">2021-10-04T09:28:12Z</dcterms:modified>
</cp:coreProperties>
</file>