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6"/>
      <p:bold r:id="rId7"/>
      <p:italic r:id="rId8"/>
      <p:boldItalic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429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97895dfa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97895dfa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97895dfa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97895dfa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Programming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Minesweeper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Minesweeper game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297500" y="1014075"/>
            <a:ext cx="7038900" cy="3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User should choose field size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lvl="1" indent="-2286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5x5 (5 mines)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lvl="1" indent="-2286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9x9 (9 mines)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lvl="1" indent="-2286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15x15 (15 mines)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Field should be filled with random mines and neutral fields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User should enter coordinates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Depending on coordinates program should display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lvl="1" indent="-2286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I’m good - if it is neutral field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lvl="1" indent="-2286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Out of range - if coordinates are out of the field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lvl="1" indent="-2286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Boom - if it is bomb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User should enter coordinates until Game Over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Game is over when a bomb is reached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ndara"/>
              <a:buChar char="•"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Scores is equal to successfully opened fields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173975" y="353475"/>
            <a:ext cx="22224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Game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6636025" y="960425"/>
            <a:ext cx="2222400" cy="394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   ][   ][   ][   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   ][   ][   ][   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   ][O][O][   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[O][O][O][   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   ][   ][    ][X][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Game Over</a:t>
            </a:r>
            <a:b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Your score is: 5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173975" y="960425"/>
            <a:ext cx="2222400" cy="394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   ][   ][   ][   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   ][   ][   ][   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   ][O][O][   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[O][O][O][   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   ][   ][    ][   ][   ]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Next turn:</a:t>
            </a:r>
            <a:b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X=4</a:t>
            </a:r>
            <a:b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Y=_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6636025" y="393750"/>
            <a:ext cx="22224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646175" y="353475"/>
            <a:ext cx="22224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Start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646175" y="960425"/>
            <a:ext cx="2222400" cy="394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Starting game</a:t>
            </a:r>
            <a:b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Minesweeper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Choose field size to start new game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1. 5x5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2. 9x9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3. 15x15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Your choice: _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(16:9)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Candara</vt:lpstr>
      <vt:lpstr>Consolas</vt:lpstr>
      <vt:lpstr>Lato</vt:lpstr>
      <vt:lpstr>Montserrat</vt:lpstr>
      <vt:lpstr>Arial</vt:lpstr>
      <vt:lpstr>Focus</vt:lpstr>
      <vt:lpstr>Introduction to Programming</vt:lpstr>
      <vt:lpstr>Minesweeper game</vt:lpstr>
      <vt:lpstr>In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Pravoslav Milenkov</cp:lastModifiedBy>
  <cp:revision>1</cp:revision>
  <dcterms:modified xsi:type="dcterms:W3CDTF">2021-10-04T09:31:52Z</dcterms:modified>
</cp:coreProperties>
</file>