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5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Lst>
  <p:sldSz cx="9144000" cy="5143500" type="screen16x9"/>
  <p:notesSz cx="6858000" cy="9144000"/>
  <p:embeddedFontLst>
    <p:embeddedFont>
      <p:font typeface="Calibri" panose="020F0502020204030204" pitchFamily="34" charset="0"/>
      <p:regular r:id="rId60"/>
      <p:bold r:id="rId61"/>
      <p:italic r:id="rId62"/>
      <p:boldItalic r:id="rId63"/>
    </p:embeddedFont>
    <p:embeddedFont>
      <p:font typeface="Consolas" panose="020B0609020204030204" pitchFamily="49" charset="0"/>
      <p:regular r:id="rId64"/>
      <p:bold r:id="rId65"/>
      <p:italic r:id="rId66"/>
      <p:boldItalic r:id="rId67"/>
    </p:embeddedFont>
    <p:embeddedFont>
      <p:font typeface="Lato" panose="020F0502020204030203" pitchFamily="34" charset="0"/>
      <p:regular r:id="rId68"/>
      <p:bold r:id="rId69"/>
      <p:italic r:id="rId70"/>
      <p:boldItalic r:id="rId71"/>
    </p:embeddedFont>
    <p:embeddedFont>
      <p:font typeface="Montserrat" panose="00000500000000000000" pitchFamily="2" charset="-52"/>
      <p:regular r:id="rId72"/>
      <p:bold r:id="rId73"/>
      <p:italic r:id="rId74"/>
      <p:boldItalic r:id="rId75"/>
    </p:embeddedFont>
    <p:embeddedFont>
      <p:font typeface="Questrial" pitchFamily="2" charset="0"/>
      <p:regular r:id="rId7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font" Target="fonts/font4.fntdata"/><Relationship Id="rId68" Type="http://schemas.openxmlformats.org/officeDocument/2006/relationships/font" Target="fonts/font9.fntdata"/><Relationship Id="rId76" Type="http://schemas.openxmlformats.org/officeDocument/2006/relationships/font" Target="fonts/font17.fntdata"/><Relationship Id="rId7" Type="http://schemas.openxmlformats.org/officeDocument/2006/relationships/slide" Target="slides/slide6.xml"/><Relationship Id="rId71"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7.fntdata"/><Relationship Id="rId74" Type="http://schemas.openxmlformats.org/officeDocument/2006/relationships/font" Target="fonts/font15.fntdata"/><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1.fntdata"/><Relationship Id="rId65" Type="http://schemas.openxmlformats.org/officeDocument/2006/relationships/font" Target="fonts/font6.fntdata"/><Relationship Id="rId73" Type="http://schemas.openxmlformats.org/officeDocument/2006/relationships/font" Target="fonts/font14.fntdata"/><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5.fntdata"/><Relationship Id="rId69" Type="http://schemas.openxmlformats.org/officeDocument/2006/relationships/font" Target="fonts/font10.fntdata"/><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3.fntdata"/><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67"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3.fntdata"/><Relationship Id="rId70" Type="http://schemas.openxmlformats.org/officeDocument/2006/relationships/font" Target="fonts/font11.fntdata"/><Relationship Id="rId75"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3" name="Google Shape;213;p13: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4:notes"/>
          <p:cNvSpPr txBox="1">
            <a:spLocks noGrp="1"/>
          </p:cNvSpPr>
          <p:nvPr>
            <p:ph type="hdr" idx="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800">
                <a:solidFill>
                  <a:schemeClr val="dk1"/>
                </a:solidFill>
                <a:latin typeface="Arial"/>
                <a:ea typeface="Arial"/>
                <a:cs typeface="Arial"/>
                <a:sym typeface="Arial"/>
              </a:rPr>
              <a:t>*</a:t>
            </a:r>
            <a:endParaRPr/>
          </a:p>
        </p:txBody>
      </p:sp>
      <p:sp>
        <p:nvSpPr>
          <p:cNvPr id="219" name="Google Shape;219;p14:notes"/>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800">
                <a:solidFill>
                  <a:schemeClr val="dk1"/>
                </a:solidFill>
                <a:latin typeface="Arial"/>
                <a:ea typeface="Arial"/>
                <a:cs typeface="Arial"/>
                <a:sym typeface="Arial"/>
              </a:rPr>
              <a:t>(c) 2007 National Academy for Software Development - http://academy.devbg.org. All rights reserved. Unauthorized copying or re-distribution is strictly prohibited.*</a:t>
            </a:r>
            <a:endParaRPr/>
          </a:p>
        </p:txBody>
      </p:sp>
      <p:sp>
        <p:nvSpPr>
          <p:cNvPr id="220" name="Google Shape;220;p14: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GB" sz="1800">
                <a:solidFill>
                  <a:schemeClr val="dk1"/>
                </a:solidFill>
                <a:latin typeface="Arial"/>
                <a:ea typeface="Arial"/>
                <a:cs typeface="Arial"/>
                <a:sym typeface="Arial"/>
              </a:rPr>
              <a:t>11</a:t>
            </a:fld>
            <a:r>
              <a:rPr lang="en-GB" sz="1800">
                <a:solidFill>
                  <a:schemeClr val="dk1"/>
                </a:solidFill>
                <a:latin typeface="Arial"/>
                <a:ea typeface="Arial"/>
                <a:cs typeface="Arial"/>
                <a:sym typeface="Arial"/>
              </a:rPr>
              <a:t>##</a:t>
            </a:r>
            <a:endParaRPr/>
          </a:p>
        </p:txBody>
      </p:sp>
      <p:sp>
        <p:nvSpPr>
          <p:cNvPr id="221" name="Google Shape;221;p14:notes"/>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2" name="Google Shape;222;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None/>
            </a:pPr>
            <a:endParaRPr sz="1100" b="0" i="0" u="none" strike="noStrike" cap="none" dirty="0">
              <a:solidFill>
                <a:schemeClr val="dk1"/>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5:notes"/>
          <p:cNvSpPr txBox="1">
            <a:spLocks noGrp="1"/>
          </p:cNvSpPr>
          <p:nvPr>
            <p:ph type="hdr" idx="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800">
                <a:solidFill>
                  <a:schemeClr val="dk1"/>
                </a:solidFill>
                <a:latin typeface="Arial"/>
                <a:ea typeface="Arial"/>
                <a:cs typeface="Arial"/>
                <a:sym typeface="Arial"/>
              </a:rPr>
              <a:t>*</a:t>
            </a:r>
            <a:endParaRPr/>
          </a:p>
        </p:txBody>
      </p:sp>
      <p:sp>
        <p:nvSpPr>
          <p:cNvPr id="228" name="Google Shape;228;p15:notes"/>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800">
                <a:solidFill>
                  <a:schemeClr val="dk1"/>
                </a:solidFill>
                <a:latin typeface="Arial"/>
                <a:ea typeface="Arial"/>
                <a:cs typeface="Arial"/>
                <a:sym typeface="Arial"/>
              </a:rPr>
              <a:t>(c) 2007 National Academy for Software Development - http://academy.devbg.org. All rights reserved. Unauthorized copying or re-distribution is strictly prohibited.*</a:t>
            </a:r>
            <a:endParaRPr/>
          </a:p>
        </p:txBody>
      </p:sp>
      <p:sp>
        <p:nvSpPr>
          <p:cNvPr id="229" name="Google Shape;229;p15: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GB" sz="1800">
                <a:solidFill>
                  <a:schemeClr val="dk1"/>
                </a:solidFill>
                <a:latin typeface="Arial"/>
                <a:ea typeface="Arial"/>
                <a:cs typeface="Arial"/>
                <a:sym typeface="Arial"/>
              </a:rPr>
              <a:t>12</a:t>
            </a:fld>
            <a:r>
              <a:rPr lang="en-GB" sz="1800">
                <a:solidFill>
                  <a:schemeClr val="dk1"/>
                </a:solidFill>
                <a:latin typeface="Arial"/>
                <a:ea typeface="Arial"/>
                <a:cs typeface="Arial"/>
                <a:sym typeface="Arial"/>
              </a:rPr>
              <a:t>##</a:t>
            </a:r>
            <a:endParaRPr/>
          </a:p>
        </p:txBody>
      </p:sp>
      <p:sp>
        <p:nvSpPr>
          <p:cNvPr id="230" name="Google Shape;230;p15:notes"/>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1" name="Google Shape;231;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8" name="Google Shape;238;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5" name="Google Shape;245;p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51" name="Google Shape;251;p18: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19:notes"/>
          <p:cNvSpPr txBox="1">
            <a:spLocks noGrp="1"/>
          </p:cNvSpPr>
          <p:nvPr>
            <p:ph type="hdr" idx="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800">
                <a:solidFill>
                  <a:schemeClr val="dk1"/>
                </a:solidFill>
                <a:latin typeface="Arial"/>
                <a:ea typeface="Arial"/>
                <a:cs typeface="Arial"/>
                <a:sym typeface="Arial"/>
              </a:rPr>
              <a:t>*</a:t>
            </a:r>
            <a:endParaRPr/>
          </a:p>
        </p:txBody>
      </p:sp>
      <p:sp>
        <p:nvSpPr>
          <p:cNvPr id="258" name="Google Shape;258;p19:notes"/>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800">
                <a:solidFill>
                  <a:schemeClr val="dk1"/>
                </a:solidFill>
                <a:latin typeface="Arial"/>
                <a:ea typeface="Arial"/>
                <a:cs typeface="Arial"/>
                <a:sym typeface="Arial"/>
              </a:rPr>
              <a:t>(c) 2007 National Academy for Software Development - http://academy.devbg.org. All rights reserved. Unauthorized copying or re-distribution is strictly prohibited.*</a:t>
            </a:r>
            <a:endParaRPr/>
          </a:p>
        </p:txBody>
      </p:sp>
      <p:sp>
        <p:nvSpPr>
          <p:cNvPr id="259" name="Google Shape;259;p19: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GB" sz="1800">
                <a:solidFill>
                  <a:schemeClr val="dk1"/>
                </a:solidFill>
                <a:latin typeface="Arial"/>
                <a:ea typeface="Arial"/>
                <a:cs typeface="Arial"/>
                <a:sym typeface="Arial"/>
              </a:rPr>
              <a:t>16</a:t>
            </a:fld>
            <a:r>
              <a:rPr lang="en-GB" sz="1800">
                <a:solidFill>
                  <a:schemeClr val="dk1"/>
                </a:solidFill>
                <a:latin typeface="Arial"/>
                <a:ea typeface="Arial"/>
                <a:cs typeface="Arial"/>
                <a:sym typeface="Arial"/>
              </a:rPr>
              <a:t>##</a:t>
            </a:r>
            <a:endParaRPr/>
          </a:p>
        </p:txBody>
      </p:sp>
      <p:sp>
        <p:nvSpPr>
          <p:cNvPr id="260" name="Google Shape;260;p19:notes"/>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1" name="Google Shape;261;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7" name="Google Shape;267;p20: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4" name="Google Shape;274;p2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0" name="Google Shape;280;p22: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5:notes"/>
          <p:cNvSpPr txBox="1">
            <a:spLocks noGrp="1"/>
          </p:cNvSpPr>
          <p:nvPr>
            <p:ph type="hdr" idx="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800" b="0" i="0" u="none" strike="noStrike" cap="none">
                <a:solidFill>
                  <a:schemeClr val="dk1"/>
                </a:solidFill>
                <a:latin typeface="Arial"/>
                <a:ea typeface="Arial"/>
                <a:cs typeface="Arial"/>
                <a:sym typeface="Arial"/>
              </a:rPr>
              <a:t>*</a:t>
            </a:r>
            <a:endParaRPr/>
          </a:p>
        </p:txBody>
      </p:sp>
      <p:sp>
        <p:nvSpPr>
          <p:cNvPr id="144" name="Google Shape;144;p5:notes"/>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800">
                <a:solidFill>
                  <a:schemeClr val="dk1"/>
                </a:solidFill>
                <a:latin typeface="Arial"/>
                <a:ea typeface="Arial"/>
                <a:cs typeface="Arial"/>
                <a:sym typeface="Arial"/>
              </a:rPr>
              <a:t>(c) 2007 National Academy for Software Development - http://academy.devbg.org. All rights reserved. Unauthorized copying or re-distribution is strictly prohibited.*</a:t>
            </a:r>
            <a:endParaRPr/>
          </a:p>
        </p:txBody>
      </p:sp>
      <p:sp>
        <p:nvSpPr>
          <p:cNvPr id="145" name="Google Shape;145;p5: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GB" sz="1800">
                <a:solidFill>
                  <a:schemeClr val="dk1"/>
                </a:solidFill>
                <a:latin typeface="Arial"/>
                <a:ea typeface="Arial"/>
                <a:cs typeface="Arial"/>
                <a:sym typeface="Arial"/>
              </a:rPr>
              <a:t>2</a:t>
            </a:fld>
            <a:r>
              <a:rPr lang="en-GB" sz="1800">
                <a:solidFill>
                  <a:schemeClr val="dk1"/>
                </a:solidFill>
                <a:latin typeface="Arial"/>
                <a:ea typeface="Arial"/>
                <a:cs typeface="Arial"/>
                <a:sym typeface="Arial"/>
              </a:rPr>
              <a:t>##</a:t>
            </a:r>
            <a:endParaRPr/>
          </a:p>
        </p:txBody>
      </p:sp>
      <p:sp>
        <p:nvSpPr>
          <p:cNvPr id="146" name="Google Shape;146;p5:notes"/>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7" name="Google Shape;14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8" name="Google Shape;288;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6" name="Google Shape;296;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None/>
            </a:pPr>
            <a:endParaRPr sz="1100" b="0" i="0" u="none" strike="noStrike" cap="none">
              <a:solidFill>
                <a:schemeClr val="dk1"/>
              </a:solidFill>
              <a:latin typeface="Arial"/>
              <a:ea typeface="Arial"/>
              <a:cs typeface="Arial"/>
              <a:sym typeface="Arial"/>
            </a:endParaRPr>
          </a:p>
        </p:txBody>
      </p:sp>
      <p:sp>
        <p:nvSpPr>
          <p:cNvPr id="297" name="Google Shape;297;p24:notes"/>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000">
                <a:solidFill>
                  <a:schemeClr val="dk1"/>
                </a:solidFill>
                <a:latin typeface="Arial"/>
                <a:ea typeface="Arial"/>
                <a:cs typeface="Arial"/>
                <a:sym typeface="Arial"/>
              </a:rPr>
              <a:t>© Software University Foundation – </a:t>
            </a:r>
            <a:r>
              <a:rPr lang="en-GB" sz="1000" u="sng">
                <a:solidFill>
                  <a:schemeClr val="hlink"/>
                </a:solidFill>
                <a:latin typeface="Arial"/>
                <a:ea typeface="Arial"/>
                <a:cs typeface="Arial"/>
                <a:sym typeface="Arial"/>
                <a:hlinkClick r:id="rId3"/>
              </a:rPr>
              <a:t>http://softuni.org</a:t>
            </a:r>
            <a:endParaRPr sz="1000">
              <a:solidFill>
                <a:schemeClr val="dk1"/>
              </a:solidFill>
              <a:latin typeface="Arial"/>
              <a:ea typeface="Arial"/>
              <a:cs typeface="Arial"/>
              <a:sym typeface="Arial"/>
            </a:endParaRPr>
          </a:p>
          <a:p>
            <a:pPr marL="0" marR="0" lvl="0" indent="0" algn="l" rtl="0">
              <a:spcBef>
                <a:spcPts val="0"/>
              </a:spcBef>
              <a:spcAft>
                <a:spcPts val="0"/>
              </a:spcAft>
              <a:buNone/>
            </a:pPr>
            <a:r>
              <a:rPr lang="en-GB" sz="1000">
                <a:solidFill>
                  <a:schemeClr val="dk1"/>
                </a:solidFill>
                <a:latin typeface="Arial"/>
                <a:ea typeface="Arial"/>
                <a:cs typeface="Arial"/>
                <a:sym typeface="Arial"/>
              </a:rPr>
              <a:t>This work is licensed under the </a:t>
            </a:r>
            <a:r>
              <a:rPr lang="en-GB" sz="1000" u="sng">
                <a:solidFill>
                  <a:schemeClr val="hlink"/>
                </a:solidFill>
                <a:latin typeface="Arial"/>
                <a:ea typeface="Arial"/>
                <a:cs typeface="Arial"/>
                <a:sym typeface="Arial"/>
                <a:hlinkClick r:id="rId4"/>
              </a:rPr>
              <a:t>Creative Commons Attribution-NonCommercial-ShareAlike</a:t>
            </a:r>
            <a:r>
              <a:rPr lang="en-GB" sz="1000">
                <a:solidFill>
                  <a:schemeClr val="dk1"/>
                </a:solidFill>
                <a:latin typeface="Arial"/>
                <a:ea typeface="Arial"/>
                <a:cs typeface="Arial"/>
                <a:sym typeface="Arial"/>
              </a:rPr>
              <a:t> license.</a:t>
            </a:r>
            <a:endParaRPr sz="1000">
              <a:solidFill>
                <a:schemeClr val="dk1"/>
              </a:solidFill>
              <a:latin typeface="Arial"/>
              <a:ea typeface="Arial"/>
              <a:cs typeface="Arial"/>
              <a:sym typeface="Arial"/>
            </a:endParaRPr>
          </a:p>
        </p:txBody>
      </p:sp>
      <p:sp>
        <p:nvSpPr>
          <p:cNvPr id="298" name="Google Shape;298;p24: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GB" sz="1800">
                <a:solidFill>
                  <a:schemeClr val="dk1"/>
                </a:solidFill>
                <a:latin typeface="Arial"/>
                <a:ea typeface="Arial"/>
                <a:cs typeface="Arial"/>
                <a:sym typeface="Arial"/>
              </a:rPr>
              <a:t>21</a:t>
            </a:fld>
            <a:endParaRPr sz="1800">
              <a:solidFill>
                <a:schemeClr val="dk1"/>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6" name="Google Shape;306;p25: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2" name="Google Shape;312;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None/>
            </a:pPr>
            <a:endParaRPr sz="1100" b="0" i="0" u="none" strike="noStrike" cap="none">
              <a:solidFill>
                <a:schemeClr val="dk1"/>
              </a:solidFill>
              <a:latin typeface="Arial"/>
              <a:ea typeface="Arial"/>
              <a:cs typeface="Arial"/>
              <a:sym typeface="Arial"/>
            </a:endParaRPr>
          </a:p>
        </p:txBody>
      </p:sp>
      <p:sp>
        <p:nvSpPr>
          <p:cNvPr id="313" name="Google Shape;313;p26:notes"/>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000">
                <a:solidFill>
                  <a:schemeClr val="dk1"/>
                </a:solidFill>
                <a:latin typeface="Arial"/>
                <a:ea typeface="Arial"/>
                <a:cs typeface="Arial"/>
                <a:sym typeface="Arial"/>
              </a:rPr>
              <a:t>© Software University Foundation – </a:t>
            </a:r>
            <a:r>
              <a:rPr lang="en-GB" sz="1000" u="sng">
                <a:solidFill>
                  <a:schemeClr val="hlink"/>
                </a:solidFill>
                <a:latin typeface="Arial"/>
                <a:ea typeface="Arial"/>
                <a:cs typeface="Arial"/>
                <a:sym typeface="Arial"/>
                <a:hlinkClick r:id="rId3"/>
              </a:rPr>
              <a:t>http://softuni.org</a:t>
            </a:r>
            <a:endParaRPr sz="1000">
              <a:solidFill>
                <a:schemeClr val="dk1"/>
              </a:solidFill>
              <a:latin typeface="Arial"/>
              <a:ea typeface="Arial"/>
              <a:cs typeface="Arial"/>
              <a:sym typeface="Arial"/>
            </a:endParaRPr>
          </a:p>
          <a:p>
            <a:pPr marL="0" marR="0" lvl="0" indent="0" algn="l" rtl="0">
              <a:spcBef>
                <a:spcPts val="0"/>
              </a:spcBef>
              <a:spcAft>
                <a:spcPts val="0"/>
              </a:spcAft>
              <a:buNone/>
            </a:pPr>
            <a:r>
              <a:rPr lang="en-GB" sz="1000">
                <a:solidFill>
                  <a:schemeClr val="dk1"/>
                </a:solidFill>
                <a:latin typeface="Arial"/>
                <a:ea typeface="Arial"/>
                <a:cs typeface="Arial"/>
                <a:sym typeface="Arial"/>
              </a:rPr>
              <a:t>This work is licensed under the </a:t>
            </a:r>
            <a:r>
              <a:rPr lang="en-GB" sz="1000" u="sng">
                <a:solidFill>
                  <a:schemeClr val="hlink"/>
                </a:solidFill>
                <a:latin typeface="Arial"/>
                <a:ea typeface="Arial"/>
                <a:cs typeface="Arial"/>
                <a:sym typeface="Arial"/>
                <a:hlinkClick r:id="rId4"/>
              </a:rPr>
              <a:t>Creative Commons Attribution-NonCommercial-ShareAlike</a:t>
            </a:r>
            <a:r>
              <a:rPr lang="en-GB" sz="1000">
                <a:solidFill>
                  <a:schemeClr val="dk1"/>
                </a:solidFill>
                <a:latin typeface="Arial"/>
                <a:ea typeface="Arial"/>
                <a:cs typeface="Arial"/>
                <a:sym typeface="Arial"/>
              </a:rPr>
              <a:t> license.</a:t>
            </a:r>
            <a:endParaRPr sz="1000">
              <a:solidFill>
                <a:schemeClr val="dk1"/>
              </a:solidFill>
              <a:latin typeface="Arial"/>
              <a:ea typeface="Arial"/>
              <a:cs typeface="Arial"/>
              <a:sym typeface="Arial"/>
            </a:endParaRPr>
          </a:p>
        </p:txBody>
      </p:sp>
      <p:sp>
        <p:nvSpPr>
          <p:cNvPr id="314" name="Google Shape;314;p26: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GB" sz="1800">
                <a:solidFill>
                  <a:schemeClr val="dk1"/>
                </a:solidFill>
                <a:latin typeface="Arial"/>
                <a:ea typeface="Arial"/>
                <a:cs typeface="Arial"/>
                <a:sym typeface="Arial"/>
              </a:rPr>
              <a:t>23</a:t>
            </a:fld>
            <a:endParaRPr sz="1800">
              <a:solidFill>
                <a:schemeClr val="dk1"/>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2" name="Google Shape;322;p27: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9" name="Google Shape;329;p28: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7" name="Google Shape;337;p29: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5" name="Google Shape;345;p30: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3" name="Google Shape;353;p3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32:notes"/>
          <p:cNvSpPr txBox="1">
            <a:spLocks noGrp="1"/>
          </p:cNvSpPr>
          <p:nvPr>
            <p:ph type="hdr" idx="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800">
                <a:solidFill>
                  <a:schemeClr val="dk1"/>
                </a:solidFill>
                <a:latin typeface="Arial"/>
                <a:ea typeface="Arial"/>
                <a:cs typeface="Arial"/>
                <a:sym typeface="Arial"/>
              </a:rPr>
              <a:t>*</a:t>
            </a:r>
            <a:endParaRPr/>
          </a:p>
        </p:txBody>
      </p:sp>
      <p:sp>
        <p:nvSpPr>
          <p:cNvPr id="364" name="Google Shape;364;p32:notes"/>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800">
                <a:solidFill>
                  <a:schemeClr val="dk1"/>
                </a:solidFill>
                <a:latin typeface="Arial"/>
                <a:ea typeface="Arial"/>
                <a:cs typeface="Arial"/>
                <a:sym typeface="Arial"/>
              </a:rPr>
              <a:t>(c) 2007 National Academy for Software Development - http://academy.devbg.org. All rights reserved. Unauthorized copying or re-distribution is strictly prohibited.*</a:t>
            </a:r>
            <a:endParaRPr/>
          </a:p>
        </p:txBody>
      </p:sp>
      <p:sp>
        <p:nvSpPr>
          <p:cNvPr id="365" name="Google Shape;365;p32: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GB" sz="1800">
                <a:solidFill>
                  <a:schemeClr val="dk1"/>
                </a:solidFill>
                <a:latin typeface="Arial"/>
                <a:ea typeface="Arial"/>
                <a:cs typeface="Arial"/>
                <a:sym typeface="Arial"/>
              </a:rPr>
              <a:t>29</a:t>
            </a:fld>
            <a:r>
              <a:rPr lang="en-GB" sz="1800">
                <a:solidFill>
                  <a:schemeClr val="dk1"/>
                </a:solidFill>
                <a:latin typeface="Arial"/>
                <a:ea typeface="Arial"/>
                <a:cs typeface="Arial"/>
                <a:sym typeface="Arial"/>
              </a:rPr>
              <a:t>##</a:t>
            </a:r>
            <a:endParaRPr/>
          </a:p>
        </p:txBody>
      </p:sp>
      <p:sp>
        <p:nvSpPr>
          <p:cNvPr id="366" name="Google Shape;366;p32:notes"/>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67" name="Google Shape;367;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p6: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3" name="Google Shape;373;p33: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0" name="Google Shape;380;p34: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8" name="Google Shape;388;p35: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6" name="Google Shape;396;p36: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4" name="Google Shape;404;p37: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0" name="Google Shape;410;p38: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p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6" name="Google Shape;416;p39: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p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0" name="Google Shape;430;p40: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p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1" name="Google Shape;441;p4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p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9" name="Google Shape;449;p42: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7:notes"/>
          <p:cNvSpPr txBox="1">
            <a:spLocks noGrp="1"/>
          </p:cNvSpPr>
          <p:nvPr>
            <p:ph type="hdr" idx="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800">
                <a:solidFill>
                  <a:schemeClr val="dk1"/>
                </a:solidFill>
                <a:latin typeface="Arial"/>
                <a:ea typeface="Arial"/>
                <a:cs typeface="Arial"/>
                <a:sym typeface="Arial"/>
              </a:rPr>
              <a:t>*</a:t>
            </a:r>
            <a:endParaRPr/>
          </a:p>
        </p:txBody>
      </p:sp>
      <p:sp>
        <p:nvSpPr>
          <p:cNvPr id="162" name="Google Shape;162;p7:notes"/>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800">
                <a:solidFill>
                  <a:schemeClr val="dk1"/>
                </a:solidFill>
                <a:latin typeface="Arial"/>
                <a:ea typeface="Arial"/>
                <a:cs typeface="Arial"/>
                <a:sym typeface="Arial"/>
              </a:rPr>
              <a:t>(c) 2007 National Academy for Software Development - http://academy.devbg.org. All rights reserved. Unauthorized copying or re-distribution is strictly prohibited.*</a:t>
            </a:r>
            <a:endParaRPr/>
          </a:p>
        </p:txBody>
      </p:sp>
      <p:sp>
        <p:nvSpPr>
          <p:cNvPr id="163" name="Google Shape;163;p7: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GB" sz="1800">
                <a:solidFill>
                  <a:schemeClr val="dk1"/>
                </a:solidFill>
                <a:latin typeface="Arial"/>
                <a:ea typeface="Arial"/>
                <a:cs typeface="Arial"/>
                <a:sym typeface="Arial"/>
              </a:rPr>
              <a:t>4</a:t>
            </a:fld>
            <a:r>
              <a:rPr lang="en-GB" sz="1800">
                <a:solidFill>
                  <a:schemeClr val="dk1"/>
                </a:solidFill>
                <a:latin typeface="Arial"/>
                <a:ea typeface="Arial"/>
                <a:cs typeface="Arial"/>
                <a:sym typeface="Arial"/>
              </a:rPr>
              <a:t>##</a:t>
            </a:r>
            <a:endParaRPr/>
          </a:p>
        </p:txBody>
      </p:sp>
      <p:sp>
        <p:nvSpPr>
          <p:cNvPr id="164" name="Google Shape;164;p7:notes"/>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5" name="Google Shape;16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p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6" name="Google Shape;456;p43: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3" name="Google Shape;463;p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p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5" name="Google Shape;485;p45: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p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1" name="Google Shape;491;p46: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p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8" name="Google Shape;498;p47: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p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5" name="Google Shape;505;p48: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p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2" name="Google Shape;512;p49: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p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9" name="Google Shape;519;p50: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7" name="Google Shape;527;p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p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5" name="Google Shape;535;p52: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p8: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p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3" name="Google Shape;543;p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p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51" name="Google Shape;551;p54: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p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0" name="Google Shape;560;p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p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7" name="Google Shape;567;p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p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5" name="Google Shape;575;p57: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p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4" name="Google Shape;584;p58: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92" name="Google Shape;592;p59: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p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0" name="Google Shape;600;p60: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p9: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0:notes"/>
          <p:cNvSpPr txBox="1">
            <a:spLocks noGrp="1"/>
          </p:cNvSpPr>
          <p:nvPr>
            <p:ph type="hdr" idx="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800">
                <a:solidFill>
                  <a:schemeClr val="dk1"/>
                </a:solidFill>
                <a:latin typeface="Arial"/>
                <a:ea typeface="Arial"/>
                <a:cs typeface="Arial"/>
                <a:sym typeface="Arial"/>
              </a:rPr>
              <a:t>*</a:t>
            </a:r>
            <a:endParaRPr/>
          </a:p>
        </p:txBody>
      </p:sp>
      <p:sp>
        <p:nvSpPr>
          <p:cNvPr id="185" name="Google Shape;185;p10:notes"/>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800">
                <a:solidFill>
                  <a:schemeClr val="dk1"/>
                </a:solidFill>
                <a:latin typeface="Arial"/>
                <a:ea typeface="Arial"/>
                <a:cs typeface="Arial"/>
                <a:sym typeface="Arial"/>
              </a:rPr>
              <a:t>(c) 2007 National Academy for Software Development - http://academy.devbg.org. All rights reserved. Unauthorized copying or re-distribution is strictly prohibited.*</a:t>
            </a:r>
            <a:endParaRPr/>
          </a:p>
        </p:txBody>
      </p:sp>
      <p:sp>
        <p:nvSpPr>
          <p:cNvPr id="186" name="Google Shape;186;p10: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GB" sz="1800">
                <a:solidFill>
                  <a:schemeClr val="dk1"/>
                </a:solidFill>
                <a:latin typeface="Arial"/>
                <a:ea typeface="Arial"/>
                <a:cs typeface="Arial"/>
                <a:sym typeface="Arial"/>
              </a:rPr>
              <a:t>7</a:t>
            </a:fld>
            <a:r>
              <a:rPr lang="en-GB" sz="1800">
                <a:solidFill>
                  <a:schemeClr val="dk1"/>
                </a:solidFill>
                <a:latin typeface="Arial"/>
                <a:ea typeface="Arial"/>
                <a:cs typeface="Arial"/>
                <a:sym typeface="Arial"/>
              </a:rPr>
              <a:t>##</a:t>
            </a:r>
            <a:endParaRPr/>
          </a:p>
        </p:txBody>
      </p:sp>
      <p:sp>
        <p:nvSpPr>
          <p:cNvPr id="187" name="Google Shape;187;p10:notes"/>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8" name="Google Shape;188;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5" name="Google Shape;205;p12: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30"/>
        <p:cNvGrpSpPr/>
        <p:nvPr/>
      </p:nvGrpSpPr>
      <p:grpSpPr>
        <a:xfrm>
          <a:off x="0" y="0"/>
          <a:ext cx="0" cy="0"/>
          <a:chOff x="0" y="0"/>
          <a:chExt cx="0" cy="0"/>
        </a:xfrm>
      </p:grpSpPr>
      <p:sp>
        <p:nvSpPr>
          <p:cNvPr id="131" name="Google Shape;131;p13"/>
          <p:cNvSpPr txBox="1">
            <a:spLocks noGrp="1"/>
          </p:cNvSpPr>
          <p:nvPr>
            <p:ph type="title"/>
          </p:nvPr>
        </p:nvSpPr>
        <p:spPr>
          <a:xfrm>
            <a:off x="856060" y="463888"/>
            <a:ext cx="7429500" cy="1108800"/>
          </a:xfrm>
          <a:prstGeom prst="rect">
            <a:avLst/>
          </a:prstGeom>
          <a:noFill/>
          <a:ln>
            <a:noFill/>
          </a:ln>
        </p:spPr>
        <p:txBody>
          <a:bodyPr spcFirstLastPara="1" wrap="square" lIns="91425" tIns="91425" rIns="91425" bIns="91425" anchor="ctr" anchorCtr="0">
            <a:noAutofit/>
          </a:bodyPr>
          <a:lstStyle>
            <a:lvl1pPr marL="0" marR="0" lvl="0" indent="0" algn="l" rtl="0">
              <a:lnSpc>
                <a:spcPct val="90000"/>
              </a:lnSpc>
              <a:spcBef>
                <a:spcPts val="0"/>
              </a:spcBef>
              <a:spcAft>
                <a:spcPts val="0"/>
              </a:spcAft>
              <a:buClr>
                <a:schemeClr val="lt1"/>
              </a:buClr>
              <a:buSzPts val="2700"/>
              <a:buFont typeface="Questrial"/>
              <a:buNone/>
              <a:defRPr sz="2700" b="0" i="0" u="none" strike="noStrike" cap="none">
                <a:solidFill>
                  <a:schemeClr val="lt1"/>
                </a:solidFill>
                <a:latin typeface="Questrial"/>
                <a:ea typeface="Questrial"/>
                <a:cs typeface="Questrial"/>
                <a:sym typeface="Questrial"/>
              </a:defRPr>
            </a:lvl1pPr>
            <a:lvl2pPr lvl="1" indent="0" rtl="0">
              <a:spcBef>
                <a:spcPts val="0"/>
              </a:spcBef>
              <a:spcAft>
                <a:spcPts val="0"/>
              </a:spcAft>
              <a:buSzPts val="2800"/>
              <a:buNone/>
              <a:defRPr sz="1800"/>
            </a:lvl2pPr>
            <a:lvl3pPr lvl="2" indent="0" rtl="0">
              <a:spcBef>
                <a:spcPts val="0"/>
              </a:spcBef>
              <a:spcAft>
                <a:spcPts val="0"/>
              </a:spcAft>
              <a:buSzPts val="2800"/>
              <a:buNone/>
              <a:defRPr sz="1800"/>
            </a:lvl3pPr>
            <a:lvl4pPr lvl="3" indent="0" rtl="0">
              <a:spcBef>
                <a:spcPts val="0"/>
              </a:spcBef>
              <a:spcAft>
                <a:spcPts val="0"/>
              </a:spcAft>
              <a:buSzPts val="2800"/>
              <a:buNone/>
              <a:defRPr sz="1800"/>
            </a:lvl4pPr>
            <a:lvl5pPr lvl="4" indent="0" rtl="0">
              <a:spcBef>
                <a:spcPts val="0"/>
              </a:spcBef>
              <a:spcAft>
                <a:spcPts val="0"/>
              </a:spcAft>
              <a:buSzPts val="2800"/>
              <a:buNone/>
              <a:defRPr sz="1800"/>
            </a:lvl5pPr>
            <a:lvl6pPr lvl="5" indent="0" rtl="0">
              <a:spcBef>
                <a:spcPts val="0"/>
              </a:spcBef>
              <a:spcAft>
                <a:spcPts val="0"/>
              </a:spcAft>
              <a:buSzPts val="2800"/>
              <a:buNone/>
              <a:defRPr sz="1800"/>
            </a:lvl6pPr>
            <a:lvl7pPr lvl="6" indent="0" rtl="0">
              <a:spcBef>
                <a:spcPts val="0"/>
              </a:spcBef>
              <a:spcAft>
                <a:spcPts val="0"/>
              </a:spcAft>
              <a:buSzPts val="2800"/>
              <a:buNone/>
              <a:defRPr sz="1800"/>
            </a:lvl7pPr>
            <a:lvl8pPr lvl="7" indent="0" rtl="0">
              <a:spcBef>
                <a:spcPts val="0"/>
              </a:spcBef>
              <a:spcAft>
                <a:spcPts val="0"/>
              </a:spcAft>
              <a:buSzPts val="2800"/>
              <a:buNone/>
              <a:defRPr sz="1800"/>
            </a:lvl8pPr>
            <a:lvl9pPr lvl="8" indent="0" rtl="0">
              <a:spcBef>
                <a:spcPts val="0"/>
              </a:spcBef>
              <a:spcAft>
                <a:spcPts val="0"/>
              </a:spcAft>
              <a:buSzPts val="2800"/>
              <a:buNone/>
              <a:defRPr sz="1800"/>
            </a:lvl9pPr>
          </a:lstStyle>
          <a:p>
            <a:endParaRPr/>
          </a:p>
        </p:txBody>
      </p:sp>
      <p:sp>
        <p:nvSpPr>
          <p:cNvPr id="132" name="Google Shape;132;p13"/>
          <p:cNvSpPr txBox="1">
            <a:spLocks noGrp="1"/>
          </p:cNvSpPr>
          <p:nvPr>
            <p:ph type="body" idx="1"/>
          </p:nvPr>
        </p:nvSpPr>
        <p:spPr>
          <a:xfrm>
            <a:off x="856060" y="1687115"/>
            <a:ext cx="7429500" cy="2656200"/>
          </a:xfrm>
          <a:prstGeom prst="rect">
            <a:avLst/>
          </a:prstGeom>
          <a:noFill/>
          <a:ln>
            <a:noFill/>
          </a:ln>
        </p:spPr>
        <p:txBody>
          <a:bodyPr spcFirstLastPara="1" wrap="square" lIns="91425" tIns="91425" rIns="91425" bIns="91425" anchor="t" anchorCtr="0">
            <a:noAutofit/>
          </a:bodyPr>
          <a:lstStyle>
            <a:lvl1pPr marL="457200" marR="0" lvl="0" indent="-371475" algn="l" rtl="0">
              <a:lnSpc>
                <a:spcPct val="120000"/>
              </a:lnSpc>
              <a:spcBef>
                <a:spcPts val="750"/>
              </a:spcBef>
              <a:spcAft>
                <a:spcPts val="0"/>
              </a:spcAft>
              <a:buClr>
                <a:schemeClr val="lt1"/>
              </a:buClr>
              <a:buSzPts val="2250"/>
              <a:buFont typeface="Arial"/>
              <a:buChar char="•"/>
              <a:defRPr sz="1800" b="0" i="0" u="none" strike="noStrike" cap="none">
                <a:solidFill>
                  <a:schemeClr val="lt1"/>
                </a:solidFill>
                <a:latin typeface="Questrial"/>
                <a:ea typeface="Questrial"/>
                <a:cs typeface="Questrial"/>
                <a:sym typeface="Questrial"/>
              </a:defRPr>
            </a:lvl1pPr>
            <a:lvl2pPr marL="914400" marR="0" lvl="1" indent="-347662" algn="l" rtl="0">
              <a:lnSpc>
                <a:spcPct val="120000"/>
              </a:lnSpc>
              <a:spcBef>
                <a:spcPts val="1600"/>
              </a:spcBef>
              <a:spcAft>
                <a:spcPts val="0"/>
              </a:spcAft>
              <a:buClr>
                <a:schemeClr val="lt1"/>
              </a:buClr>
              <a:buSzPts val="1875"/>
              <a:buFont typeface="Arial"/>
              <a:buChar char="•"/>
              <a:defRPr sz="1500" b="0" i="0" u="none" strike="noStrike" cap="none">
                <a:solidFill>
                  <a:schemeClr val="lt1"/>
                </a:solidFill>
                <a:latin typeface="Questrial"/>
                <a:ea typeface="Questrial"/>
                <a:cs typeface="Questrial"/>
                <a:sym typeface="Questrial"/>
              </a:defRPr>
            </a:lvl2pPr>
            <a:lvl3pPr marL="1371600" marR="0" lvl="2" indent="-335756" algn="l" rtl="0">
              <a:lnSpc>
                <a:spcPct val="120000"/>
              </a:lnSpc>
              <a:spcBef>
                <a:spcPts val="1600"/>
              </a:spcBef>
              <a:spcAft>
                <a:spcPts val="0"/>
              </a:spcAft>
              <a:buClr>
                <a:schemeClr val="lt1"/>
              </a:buClr>
              <a:buSzPts val="1688"/>
              <a:buFont typeface="Arial"/>
              <a:buChar char="•"/>
              <a:defRPr sz="1350" b="0" i="0" u="none" strike="noStrike" cap="none">
                <a:solidFill>
                  <a:schemeClr val="lt1"/>
                </a:solidFill>
                <a:latin typeface="Questrial"/>
                <a:ea typeface="Questrial"/>
                <a:cs typeface="Questrial"/>
                <a:sym typeface="Questrial"/>
              </a:defRPr>
            </a:lvl3pPr>
            <a:lvl4pPr marL="1828800" marR="0" lvl="3" indent="-323850" algn="l" rtl="0">
              <a:lnSpc>
                <a:spcPct val="120000"/>
              </a:lnSpc>
              <a:spcBef>
                <a:spcPts val="1600"/>
              </a:spcBef>
              <a:spcAft>
                <a:spcPts val="0"/>
              </a:spcAft>
              <a:buClr>
                <a:schemeClr val="lt1"/>
              </a:buClr>
              <a:buSzPts val="1500"/>
              <a:buFont typeface="Arial"/>
              <a:buChar char="•"/>
              <a:defRPr sz="1200" b="0" i="0" u="none" strike="noStrike" cap="none">
                <a:solidFill>
                  <a:schemeClr val="lt1"/>
                </a:solidFill>
                <a:latin typeface="Questrial"/>
                <a:ea typeface="Questrial"/>
                <a:cs typeface="Questrial"/>
                <a:sym typeface="Questrial"/>
              </a:defRPr>
            </a:lvl4pPr>
            <a:lvl5pPr marL="2286000" marR="0" lvl="4" indent="-323850" algn="l" rtl="0">
              <a:lnSpc>
                <a:spcPct val="120000"/>
              </a:lnSpc>
              <a:spcBef>
                <a:spcPts val="1600"/>
              </a:spcBef>
              <a:spcAft>
                <a:spcPts val="0"/>
              </a:spcAft>
              <a:buClr>
                <a:schemeClr val="lt1"/>
              </a:buClr>
              <a:buSzPts val="1500"/>
              <a:buFont typeface="Arial"/>
              <a:buChar char="•"/>
              <a:defRPr sz="1200" b="0" i="0" u="none" strike="noStrike" cap="none">
                <a:solidFill>
                  <a:schemeClr val="lt1"/>
                </a:solidFill>
                <a:latin typeface="Questrial"/>
                <a:ea typeface="Questrial"/>
                <a:cs typeface="Questrial"/>
                <a:sym typeface="Questrial"/>
              </a:defRPr>
            </a:lvl5pPr>
            <a:lvl6pPr marL="2743200" marR="0" lvl="5" indent="-311943" algn="l" rtl="0">
              <a:lnSpc>
                <a:spcPct val="120000"/>
              </a:lnSpc>
              <a:spcBef>
                <a:spcPts val="1600"/>
              </a:spcBef>
              <a:spcAft>
                <a:spcPts val="0"/>
              </a:spcAft>
              <a:buClr>
                <a:schemeClr val="lt1"/>
              </a:buClr>
              <a:buSzPts val="1313"/>
              <a:buFont typeface="Arial"/>
              <a:buChar char="•"/>
              <a:defRPr sz="1050" b="0" i="0" u="none" strike="noStrike" cap="none">
                <a:solidFill>
                  <a:schemeClr val="lt1"/>
                </a:solidFill>
                <a:latin typeface="Questrial"/>
                <a:ea typeface="Questrial"/>
                <a:cs typeface="Questrial"/>
                <a:sym typeface="Questrial"/>
              </a:defRPr>
            </a:lvl6pPr>
            <a:lvl7pPr marL="3200400" marR="0" lvl="6" indent="-311943" algn="l" rtl="0">
              <a:lnSpc>
                <a:spcPct val="120000"/>
              </a:lnSpc>
              <a:spcBef>
                <a:spcPts val="1600"/>
              </a:spcBef>
              <a:spcAft>
                <a:spcPts val="0"/>
              </a:spcAft>
              <a:buClr>
                <a:schemeClr val="lt1"/>
              </a:buClr>
              <a:buSzPts val="1313"/>
              <a:buFont typeface="Arial"/>
              <a:buChar char="•"/>
              <a:defRPr sz="1050" b="0" i="0" u="none" strike="noStrike" cap="none">
                <a:solidFill>
                  <a:schemeClr val="lt1"/>
                </a:solidFill>
                <a:latin typeface="Questrial"/>
                <a:ea typeface="Questrial"/>
                <a:cs typeface="Questrial"/>
                <a:sym typeface="Questrial"/>
              </a:defRPr>
            </a:lvl7pPr>
            <a:lvl8pPr marL="3657600" marR="0" lvl="7" indent="-311943" algn="l" rtl="0">
              <a:lnSpc>
                <a:spcPct val="120000"/>
              </a:lnSpc>
              <a:spcBef>
                <a:spcPts val="1600"/>
              </a:spcBef>
              <a:spcAft>
                <a:spcPts val="0"/>
              </a:spcAft>
              <a:buClr>
                <a:schemeClr val="lt1"/>
              </a:buClr>
              <a:buSzPts val="1313"/>
              <a:buFont typeface="Arial"/>
              <a:buChar char="•"/>
              <a:defRPr sz="1050" b="0" i="0" u="none" strike="noStrike" cap="none">
                <a:solidFill>
                  <a:schemeClr val="lt1"/>
                </a:solidFill>
                <a:latin typeface="Questrial"/>
                <a:ea typeface="Questrial"/>
                <a:cs typeface="Questrial"/>
                <a:sym typeface="Questrial"/>
              </a:defRPr>
            </a:lvl8pPr>
            <a:lvl9pPr marL="4114800" marR="0" lvl="8" indent="-311943" algn="l" rtl="0">
              <a:lnSpc>
                <a:spcPct val="120000"/>
              </a:lnSpc>
              <a:spcBef>
                <a:spcPts val="1600"/>
              </a:spcBef>
              <a:spcAft>
                <a:spcPts val="1600"/>
              </a:spcAft>
              <a:buClr>
                <a:schemeClr val="lt1"/>
              </a:buClr>
              <a:buSzPts val="1313"/>
              <a:buFont typeface="Arial"/>
              <a:buChar char="•"/>
              <a:defRPr sz="1050" b="0" i="0" u="none" strike="noStrike" cap="none">
                <a:solidFill>
                  <a:schemeClr val="lt1"/>
                </a:solidFill>
                <a:latin typeface="Questrial"/>
                <a:ea typeface="Questrial"/>
                <a:cs typeface="Questrial"/>
                <a:sym typeface="Questrial"/>
              </a:defRPr>
            </a:lvl9pPr>
          </a:lstStyle>
          <a:p>
            <a:endParaRPr/>
          </a:p>
        </p:txBody>
      </p:sp>
      <p:sp>
        <p:nvSpPr>
          <p:cNvPr id="133" name="Google Shape;133;p13"/>
          <p:cNvSpPr txBox="1">
            <a:spLocks noGrp="1"/>
          </p:cNvSpPr>
          <p:nvPr>
            <p:ph type="dt" idx="10"/>
          </p:nvPr>
        </p:nvSpPr>
        <p:spPr>
          <a:xfrm>
            <a:off x="5592691" y="4412457"/>
            <a:ext cx="2057400" cy="273900"/>
          </a:xfrm>
          <a:prstGeom prst="rect">
            <a:avLst/>
          </a:prstGeom>
          <a:noFill/>
          <a:ln>
            <a:noFill/>
          </a:ln>
        </p:spPr>
        <p:txBody>
          <a:bodyPr spcFirstLastPara="1" wrap="square" lIns="91425" tIns="91425" rIns="91425" bIns="91425" anchor="ctr" anchorCtr="0">
            <a:noAutofit/>
          </a:bodyPr>
          <a:lstStyle>
            <a:lvl1pPr marL="0" marR="0" lvl="0" indent="0" algn="r" rtl="0">
              <a:spcBef>
                <a:spcPts val="0"/>
              </a:spcBef>
              <a:spcAft>
                <a:spcPts val="0"/>
              </a:spcAft>
              <a:buSzPts val="1400"/>
              <a:buNone/>
              <a:defRPr sz="788" b="0" i="0" u="none" strike="noStrike" cap="none">
                <a:solidFill>
                  <a:schemeClr val="lt1"/>
                </a:solidFill>
                <a:latin typeface="Questrial"/>
                <a:ea typeface="Questrial"/>
                <a:cs typeface="Questrial"/>
                <a:sym typeface="Questrial"/>
              </a:defRPr>
            </a:lvl1pPr>
            <a:lvl2pPr marL="457200" marR="0" lvl="1" indent="0"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2pPr>
            <a:lvl3pPr marL="914400" marR="0" lvl="2" indent="0"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3pPr>
            <a:lvl4pPr marL="1371600" marR="0" lvl="3" indent="0"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4pPr>
            <a:lvl5pPr marL="1828800" marR="0" lvl="4" indent="0"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5pPr>
            <a:lvl6pPr marL="2286000" marR="0" lvl="5" indent="0"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6pPr>
            <a:lvl7pPr marL="2743200" marR="0" lvl="6" indent="0"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7pPr>
            <a:lvl8pPr marL="3200400" marR="0" lvl="7" indent="0"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8pPr>
            <a:lvl9pPr marL="3657600" marR="0" lvl="8" indent="0"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9pPr>
          </a:lstStyle>
          <a:p>
            <a:endParaRPr/>
          </a:p>
        </p:txBody>
      </p:sp>
      <p:sp>
        <p:nvSpPr>
          <p:cNvPr id="134" name="Google Shape;134;p13"/>
          <p:cNvSpPr txBox="1">
            <a:spLocks noGrp="1"/>
          </p:cNvSpPr>
          <p:nvPr>
            <p:ph type="ftr" idx="11"/>
          </p:nvPr>
        </p:nvSpPr>
        <p:spPr>
          <a:xfrm>
            <a:off x="856059" y="4412457"/>
            <a:ext cx="4679400" cy="2739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788" b="0" i="0" u="none" strike="noStrike" cap="none">
                <a:solidFill>
                  <a:schemeClr val="lt1"/>
                </a:solidFill>
                <a:latin typeface="Questrial"/>
                <a:ea typeface="Questrial"/>
                <a:cs typeface="Questrial"/>
                <a:sym typeface="Questrial"/>
              </a:defRPr>
            </a:lvl1pPr>
            <a:lvl2pPr marL="457200" marR="0" lvl="1" indent="0"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2pPr>
            <a:lvl3pPr marL="914400" marR="0" lvl="2" indent="0"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3pPr>
            <a:lvl4pPr marL="1371600" marR="0" lvl="3" indent="0"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4pPr>
            <a:lvl5pPr marL="1828800" marR="0" lvl="4" indent="0"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5pPr>
            <a:lvl6pPr marL="2286000" marR="0" lvl="5" indent="0"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6pPr>
            <a:lvl7pPr marL="2743200" marR="0" lvl="6" indent="0"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7pPr>
            <a:lvl8pPr marL="3200400" marR="0" lvl="7" indent="0"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8pPr>
            <a:lvl9pPr marL="3657600" marR="0" lvl="8" indent="0" algn="l" rtl="0">
              <a:spcBef>
                <a:spcPts val="0"/>
              </a:spcBef>
              <a:spcAft>
                <a:spcPts val="0"/>
              </a:spcAft>
              <a:buSzPts val="1400"/>
              <a:buNone/>
              <a:defRPr sz="1800" b="0" i="0" u="none" strike="noStrike" cap="none">
                <a:solidFill>
                  <a:schemeClr val="lt1"/>
                </a:solidFill>
                <a:latin typeface="Questrial"/>
                <a:ea typeface="Questrial"/>
                <a:cs typeface="Questrial"/>
                <a:sym typeface="Questrial"/>
              </a:defRPr>
            </a:lvl9pPr>
          </a:lstStyle>
          <a:p>
            <a:endParaRPr/>
          </a:p>
        </p:txBody>
      </p:sp>
      <p:sp>
        <p:nvSpPr>
          <p:cNvPr id="135" name="Google Shape;135;p13"/>
          <p:cNvSpPr txBox="1">
            <a:spLocks noGrp="1"/>
          </p:cNvSpPr>
          <p:nvPr>
            <p:ph type="sldNum" idx="12"/>
          </p:nvPr>
        </p:nvSpPr>
        <p:spPr>
          <a:xfrm>
            <a:off x="7707241" y="4412456"/>
            <a:ext cx="5784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Clr>
                <a:schemeClr val="lt1"/>
              </a:buClr>
              <a:buSzPts val="200"/>
              <a:buFont typeface="Calibri"/>
              <a:buNone/>
              <a:defRPr sz="800" b="0" i="0" u="none" strike="noStrike" cap="none">
                <a:solidFill>
                  <a:schemeClr val="lt1"/>
                </a:solidFill>
                <a:latin typeface="Calibri"/>
                <a:ea typeface="Calibri"/>
                <a:cs typeface="Calibri"/>
                <a:sym typeface="Calibri"/>
              </a:defRPr>
            </a:lvl1pPr>
            <a:lvl2pPr marL="0" marR="0" lvl="1" indent="0" algn="r" rtl="0">
              <a:spcBef>
                <a:spcPts val="0"/>
              </a:spcBef>
              <a:buClr>
                <a:schemeClr val="lt1"/>
              </a:buClr>
              <a:buSzPts val="200"/>
              <a:buFont typeface="Calibri"/>
              <a:buNone/>
              <a:defRPr sz="800" b="0" i="0" u="none" strike="noStrike" cap="none">
                <a:solidFill>
                  <a:schemeClr val="lt1"/>
                </a:solidFill>
                <a:latin typeface="Calibri"/>
                <a:ea typeface="Calibri"/>
                <a:cs typeface="Calibri"/>
                <a:sym typeface="Calibri"/>
              </a:defRPr>
            </a:lvl2pPr>
            <a:lvl3pPr marL="0" marR="0" lvl="2" indent="0" algn="r" rtl="0">
              <a:spcBef>
                <a:spcPts val="0"/>
              </a:spcBef>
              <a:buClr>
                <a:schemeClr val="lt1"/>
              </a:buClr>
              <a:buSzPts val="200"/>
              <a:buFont typeface="Calibri"/>
              <a:buNone/>
              <a:defRPr sz="800" b="0" i="0" u="none" strike="noStrike" cap="none">
                <a:solidFill>
                  <a:schemeClr val="lt1"/>
                </a:solidFill>
                <a:latin typeface="Calibri"/>
                <a:ea typeface="Calibri"/>
                <a:cs typeface="Calibri"/>
                <a:sym typeface="Calibri"/>
              </a:defRPr>
            </a:lvl3pPr>
            <a:lvl4pPr marL="0" marR="0" lvl="3" indent="0" algn="r" rtl="0">
              <a:spcBef>
                <a:spcPts val="0"/>
              </a:spcBef>
              <a:buClr>
                <a:schemeClr val="lt1"/>
              </a:buClr>
              <a:buSzPts val="200"/>
              <a:buFont typeface="Calibri"/>
              <a:buNone/>
              <a:defRPr sz="800" b="0" i="0" u="none" strike="noStrike" cap="none">
                <a:solidFill>
                  <a:schemeClr val="lt1"/>
                </a:solidFill>
                <a:latin typeface="Calibri"/>
                <a:ea typeface="Calibri"/>
                <a:cs typeface="Calibri"/>
                <a:sym typeface="Calibri"/>
              </a:defRPr>
            </a:lvl4pPr>
            <a:lvl5pPr marL="0" marR="0" lvl="4" indent="0" algn="r" rtl="0">
              <a:spcBef>
                <a:spcPts val="0"/>
              </a:spcBef>
              <a:buClr>
                <a:schemeClr val="lt1"/>
              </a:buClr>
              <a:buSzPts val="200"/>
              <a:buFont typeface="Calibri"/>
              <a:buNone/>
              <a:defRPr sz="800" b="0" i="0" u="none" strike="noStrike" cap="none">
                <a:solidFill>
                  <a:schemeClr val="lt1"/>
                </a:solidFill>
                <a:latin typeface="Calibri"/>
                <a:ea typeface="Calibri"/>
                <a:cs typeface="Calibri"/>
                <a:sym typeface="Calibri"/>
              </a:defRPr>
            </a:lvl5pPr>
            <a:lvl6pPr marL="0" marR="0" lvl="5" indent="0" algn="r" rtl="0">
              <a:spcBef>
                <a:spcPts val="0"/>
              </a:spcBef>
              <a:buClr>
                <a:schemeClr val="lt1"/>
              </a:buClr>
              <a:buSzPts val="200"/>
              <a:buFont typeface="Calibri"/>
              <a:buNone/>
              <a:defRPr sz="800" b="0" i="0" u="none" strike="noStrike" cap="none">
                <a:solidFill>
                  <a:schemeClr val="lt1"/>
                </a:solidFill>
                <a:latin typeface="Calibri"/>
                <a:ea typeface="Calibri"/>
                <a:cs typeface="Calibri"/>
                <a:sym typeface="Calibri"/>
              </a:defRPr>
            </a:lvl6pPr>
            <a:lvl7pPr marL="0" marR="0" lvl="6" indent="0" algn="r" rtl="0">
              <a:spcBef>
                <a:spcPts val="0"/>
              </a:spcBef>
              <a:buClr>
                <a:schemeClr val="lt1"/>
              </a:buClr>
              <a:buSzPts val="200"/>
              <a:buFont typeface="Calibri"/>
              <a:buNone/>
              <a:defRPr sz="800" b="0" i="0" u="none" strike="noStrike" cap="none">
                <a:solidFill>
                  <a:schemeClr val="lt1"/>
                </a:solidFill>
                <a:latin typeface="Calibri"/>
                <a:ea typeface="Calibri"/>
                <a:cs typeface="Calibri"/>
                <a:sym typeface="Calibri"/>
              </a:defRPr>
            </a:lvl7pPr>
            <a:lvl8pPr marL="0" marR="0" lvl="7" indent="0" algn="r" rtl="0">
              <a:spcBef>
                <a:spcPts val="0"/>
              </a:spcBef>
              <a:buClr>
                <a:schemeClr val="lt1"/>
              </a:buClr>
              <a:buSzPts val="200"/>
              <a:buFont typeface="Calibri"/>
              <a:buNone/>
              <a:defRPr sz="800" b="0" i="0" u="none" strike="noStrike" cap="none">
                <a:solidFill>
                  <a:schemeClr val="lt1"/>
                </a:solidFill>
                <a:latin typeface="Calibri"/>
                <a:ea typeface="Calibri"/>
                <a:cs typeface="Calibri"/>
                <a:sym typeface="Calibri"/>
              </a:defRPr>
            </a:lvl8pPr>
            <a:lvl9pPr marL="0" marR="0" lvl="8" indent="0" algn="r" rtl="0">
              <a:spcBef>
                <a:spcPts val="0"/>
              </a:spcBef>
              <a:buClr>
                <a:schemeClr val="lt1"/>
              </a:buClr>
              <a:buSzPts val="200"/>
              <a:buFont typeface="Calibri"/>
              <a:buNone/>
              <a:defRPr sz="8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ctrTitle"/>
          </p:nvPr>
        </p:nvSpPr>
        <p:spPr>
          <a:xfrm>
            <a:off x="3537150" y="1578400"/>
            <a:ext cx="5017500" cy="1578900"/>
          </a:xfrm>
          <a:prstGeom prst="rect">
            <a:avLst/>
          </a:prstGeom>
          <a:noFill/>
          <a:ln>
            <a:noFill/>
          </a:ln>
        </p:spPr>
        <p:txBody>
          <a:bodyPr spcFirstLastPara="1" wrap="square" lIns="91425" tIns="91425" rIns="91425" bIns="91425" anchor="b" anchorCtr="0">
            <a:noAutofit/>
          </a:bodyPr>
          <a:lstStyle/>
          <a:p>
            <a:pPr marL="0" marR="0" lvl="0" indent="0" algn="l" rtl="0">
              <a:lnSpc>
                <a:spcPct val="90000"/>
              </a:lnSpc>
              <a:spcBef>
                <a:spcPts val="0"/>
              </a:spcBef>
              <a:spcAft>
                <a:spcPts val="0"/>
              </a:spcAft>
              <a:buClr>
                <a:srgbClr val="000000"/>
              </a:buClr>
              <a:buSzPts val="943"/>
              <a:buFont typeface="Arial"/>
              <a:buNone/>
            </a:pPr>
            <a:r>
              <a:rPr lang="en-GB" sz="3600" b="0" i="0" u="none" strike="noStrike" cap="none">
                <a:solidFill>
                  <a:schemeClr val="lt1"/>
                </a:solidFill>
                <a:latin typeface="Questrial"/>
                <a:ea typeface="Questrial"/>
                <a:cs typeface="Questrial"/>
                <a:sym typeface="Questrial"/>
              </a:rPr>
              <a:t>FUNCTIONS AND OBJECTS</a:t>
            </a:r>
            <a:endParaRPr/>
          </a:p>
        </p:txBody>
      </p:sp>
      <p:sp>
        <p:nvSpPr>
          <p:cNvPr id="141" name="Google Shape;141;p14"/>
          <p:cNvSpPr txBox="1">
            <a:spLocks noGrp="1"/>
          </p:cNvSpPr>
          <p:nvPr>
            <p:ph type="subTitle" idx="1"/>
          </p:nvPr>
        </p:nvSpPr>
        <p:spPr>
          <a:xfrm>
            <a:off x="5083950" y="3924925"/>
            <a:ext cx="3470700" cy="506100"/>
          </a:xfrm>
          <a:prstGeom prst="rect">
            <a:avLst/>
          </a:prstGeom>
          <a:noFill/>
          <a:ln>
            <a:noFill/>
          </a:ln>
        </p:spPr>
        <p:txBody>
          <a:bodyPr spcFirstLastPara="1" wrap="square" lIns="91425" tIns="91425" rIns="91425" bIns="91425" anchor="t" anchorCtr="0">
            <a:noAutofit/>
          </a:bodyPr>
          <a:lstStyle/>
          <a:p>
            <a:pPr marL="0" marR="0" lvl="0" indent="0" algn="l" rtl="0">
              <a:lnSpc>
                <a:spcPct val="120000"/>
              </a:lnSpc>
              <a:spcBef>
                <a:spcPts val="0"/>
              </a:spcBef>
              <a:spcAft>
                <a:spcPts val="0"/>
              </a:spcAft>
              <a:buClr>
                <a:schemeClr val="lt2"/>
              </a:buClr>
              <a:buSzPts val="1875"/>
              <a:buFont typeface="Arial"/>
              <a:buNone/>
            </a:pPr>
            <a:endParaRPr sz="1500" b="0" i="0" u="none" strike="noStrike" cap="none">
              <a:solidFill>
                <a:schemeClr val="lt2"/>
              </a:solidFill>
              <a:latin typeface="Questrial"/>
              <a:ea typeface="Questrial"/>
              <a:cs typeface="Questrial"/>
              <a:sym typeface="Quest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3"/>
          <p:cNvSpPr txBox="1">
            <a:spLocks noGrp="1"/>
          </p:cNvSpPr>
          <p:nvPr>
            <p:ph type="ctrTitle"/>
          </p:nvPr>
        </p:nvSpPr>
        <p:spPr>
          <a:xfrm>
            <a:off x="2960501" y="1629775"/>
            <a:ext cx="4906200" cy="61530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lt1"/>
              </a:buClr>
              <a:buSzPts val="3600"/>
              <a:buFont typeface="Questrial"/>
              <a:buNone/>
            </a:pPr>
            <a:r>
              <a:rPr lang="en-GB" sz="3600" b="0" i="0" u="none" strike="noStrike" cap="none">
                <a:solidFill>
                  <a:schemeClr val="lt1"/>
                </a:solidFill>
                <a:latin typeface="Questrial"/>
                <a:ea typeface="Questrial"/>
                <a:cs typeface="Questrial"/>
                <a:sym typeface="Questrial"/>
              </a:rPr>
              <a:t>FUNCTIONS WITH PARAMETERS</a:t>
            </a:r>
            <a:endParaRPr sz="3600" b="0" i="0" u="none" strike="noStrike" cap="none">
              <a:solidFill>
                <a:schemeClr val="lt1"/>
              </a:solidFill>
              <a:latin typeface="Questrial"/>
              <a:ea typeface="Questrial"/>
              <a:cs typeface="Questrial"/>
              <a:sym typeface="Questrial"/>
            </a:endParaRPr>
          </a:p>
        </p:txBody>
      </p:sp>
      <p:sp>
        <p:nvSpPr>
          <p:cNvPr id="216" name="Google Shape;216;p23"/>
          <p:cNvSpPr txBox="1">
            <a:spLocks noGrp="1"/>
          </p:cNvSpPr>
          <p:nvPr>
            <p:ph type="subTitle" idx="1"/>
          </p:nvPr>
        </p:nvSpPr>
        <p:spPr>
          <a:xfrm>
            <a:off x="3020301" y="2245225"/>
            <a:ext cx="4846500" cy="539400"/>
          </a:xfrm>
          <a:prstGeom prst="rect">
            <a:avLst/>
          </a:prstGeom>
          <a:noFill/>
          <a:ln>
            <a:noFill/>
          </a:ln>
        </p:spPr>
        <p:txBody>
          <a:bodyPr spcFirstLastPara="1" wrap="square" lIns="91425" tIns="45700" rIns="91425" bIns="45700" anchor="t" anchorCtr="0">
            <a:noAutofit/>
          </a:bodyPr>
          <a:lstStyle/>
          <a:p>
            <a:pPr marL="0" marR="0" lvl="0" indent="0" algn="l" rtl="0">
              <a:lnSpc>
                <a:spcPct val="120000"/>
              </a:lnSpc>
              <a:spcBef>
                <a:spcPts val="0"/>
              </a:spcBef>
              <a:spcAft>
                <a:spcPts val="0"/>
              </a:spcAft>
              <a:buClr>
                <a:schemeClr val="lt2"/>
              </a:buClr>
              <a:buSzPts val="1875"/>
              <a:buFont typeface="Arial"/>
              <a:buNone/>
            </a:pPr>
            <a:r>
              <a:rPr lang="en-GB" sz="1500" b="1" i="0" u="none" strike="noStrike" cap="none">
                <a:solidFill>
                  <a:schemeClr val="lt2"/>
                </a:solidFill>
                <a:latin typeface="Questrial"/>
                <a:ea typeface="Questrial"/>
                <a:cs typeface="Questrial"/>
                <a:sym typeface="Questrial"/>
              </a:rPr>
              <a:t>PASSING PARAMETERS AND RETURNING VALUES</a:t>
            </a:r>
            <a:endParaRPr sz="1500" b="1" i="0" u="none" strike="noStrike" cap="none">
              <a:solidFill>
                <a:schemeClr val="lt2"/>
              </a:solidFill>
              <a:latin typeface="Questrial"/>
              <a:ea typeface="Questrial"/>
              <a:cs typeface="Questrial"/>
              <a:sym typeface="Quest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4"/>
          <p:cNvSpPr txBox="1">
            <a:spLocks noGrp="1"/>
          </p:cNvSpPr>
          <p:nvPr>
            <p:ph type="title"/>
          </p:nvPr>
        </p:nvSpPr>
        <p:spPr>
          <a:xfrm>
            <a:off x="1297500" y="393750"/>
            <a:ext cx="7038900" cy="914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2700"/>
              <a:buFont typeface="Questrial"/>
              <a:buNone/>
            </a:pPr>
            <a:r>
              <a:rPr lang="en-GB" sz="2700" b="0" i="0" u="none" strike="noStrike" cap="none">
                <a:solidFill>
                  <a:schemeClr val="lt1"/>
                </a:solidFill>
                <a:latin typeface="Questrial"/>
                <a:ea typeface="Questrial"/>
                <a:cs typeface="Questrial"/>
                <a:sym typeface="Questrial"/>
              </a:rPr>
              <a:t>FUNCTION PARAMETERS</a:t>
            </a:r>
            <a:endParaRPr sz="2700" b="0" i="0" u="none" strike="noStrike" cap="none">
              <a:solidFill>
                <a:schemeClr val="lt1"/>
              </a:solidFill>
              <a:latin typeface="Questrial"/>
              <a:ea typeface="Questrial"/>
              <a:cs typeface="Questrial"/>
              <a:sym typeface="Questrial"/>
            </a:endParaRPr>
          </a:p>
        </p:txBody>
      </p:sp>
      <p:sp>
        <p:nvSpPr>
          <p:cNvPr id="225" name="Google Shape;225;p24"/>
          <p:cNvSpPr txBox="1">
            <a:spLocks noGrp="1"/>
          </p:cNvSpPr>
          <p:nvPr>
            <p:ph type="body" idx="1"/>
          </p:nvPr>
        </p:nvSpPr>
        <p:spPr>
          <a:xfrm>
            <a:off x="1297500" y="1567550"/>
            <a:ext cx="7038900" cy="2911200"/>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Clr>
                <a:schemeClr val="lt1"/>
              </a:buClr>
              <a:buSzPts val="2250"/>
              <a:buFont typeface="Arial"/>
              <a:buChar char="•"/>
            </a:pPr>
            <a:r>
              <a:rPr lang="en-GB" sz="1800" b="0" i="0" u="none" strike="noStrike" cap="none">
                <a:solidFill>
                  <a:schemeClr val="lt1"/>
                </a:solidFill>
                <a:latin typeface="Questrial"/>
                <a:ea typeface="Questrial"/>
                <a:cs typeface="Questrial"/>
                <a:sym typeface="Questrial"/>
              </a:rPr>
              <a:t>To pass information to a function, you can use </a:t>
            </a:r>
            <a:r>
              <a:rPr lang="en-GB" sz="1800" b="0" i="0" u="none" strike="noStrike" cap="none">
                <a:solidFill>
                  <a:srgbClr val="21FFFE"/>
                </a:solidFill>
                <a:latin typeface="Questrial"/>
                <a:ea typeface="Questrial"/>
                <a:cs typeface="Questrial"/>
                <a:sym typeface="Questrial"/>
              </a:rPr>
              <a:t>parameters</a:t>
            </a:r>
            <a:endParaRPr/>
          </a:p>
          <a:p>
            <a:pPr marL="514350" marR="0" lvl="1" indent="-171450" algn="l" rtl="0">
              <a:lnSpc>
                <a:spcPct val="100000"/>
              </a:lnSpc>
              <a:spcBef>
                <a:spcPts val="375"/>
              </a:spcBef>
              <a:spcAft>
                <a:spcPts val="0"/>
              </a:spcAft>
              <a:buClr>
                <a:srgbClr val="21FFFE"/>
              </a:buClr>
              <a:buSzPts val="1875"/>
              <a:buFont typeface="Arial"/>
              <a:buChar char="•"/>
            </a:pPr>
            <a:r>
              <a:rPr lang="en-GB" sz="1500" b="0" i="0" u="none" strike="noStrike" cap="none">
                <a:solidFill>
                  <a:srgbClr val="21FFFE"/>
                </a:solidFill>
                <a:latin typeface="Questrial"/>
                <a:ea typeface="Questrial"/>
                <a:cs typeface="Questrial"/>
                <a:sym typeface="Questrial"/>
              </a:rPr>
              <a:t>Parameters </a:t>
            </a:r>
            <a:r>
              <a:rPr lang="en-GB" sz="1500" b="0" i="0" u="none" strike="noStrike" cap="none">
                <a:solidFill>
                  <a:schemeClr val="lt1"/>
                </a:solidFill>
                <a:latin typeface="Questrial"/>
                <a:ea typeface="Questrial"/>
                <a:cs typeface="Questrial"/>
                <a:sym typeface="Questrial"/>
              </a:rPr>
              <a:t>accept input data in the function</a:t>
            </a:r>
            <a:endParaRPr/>
          </a:p>
          <a:p>
            <a:pPr marL="514350" marR="0" lvl="1" indent="-171450" algn="l" rtl="0">
              <a:lnSpc>
                <a:spcPct val="100000"/>
              </a:lnSpc>
              <a:spcBef>
                <a:spcPts val="375"/>
              </a:spcBef>
              <a:spcAft>
                <a:spcPts val="0"/>
              </a:spcAft>
              <a:buClr>
                <a:schemeClr val="lt1"/>
              </a:buClr>
              <a:buSzPts val="1875"/>
              <a:buFont typeface="Arial"/>
              <a:buChar char="•"/>
            </a:pPr>
            <a:r>
              <a:rPr lang="en-GB" sz="1500" b="0" i="0" u="none" strike="noStrike" cap="none">
                <a:solidFill>
                  <a:schemeClr val="lt1"/>
                </a:solidFill>
                <a:latin typeface="Questrial"/>
                <a:ea typeface="Questrial"/>
                <a:cs typeface="Questrial"/>
                <a:sym typeface="Questrial"/>
              </a:rPr>
              <a:t>Each parameter has a </a:t>
            </a:r>
            <a:r>
              <a:rPr lang="en-GB" sz="1500" b="0" i="0" u="none" strike="noStrike" cap="none">
                <a:solidFill>
                  <a:srgbClr val="21FFFE"/>
                </a:solidFill>
                <a:latin typeface="Questrial"/>
                <a:ea typeface="Questrial"/>
                <a:cs typeface="Questrial"/>
                <a:sym typeface="Questrial"/>
              </a:rPr>
              <a:t>name</a:t>
            </a:r>
            <a:endParaRPr/>
          </a:p>
          <a:p>
            <a:pPr marL="514350" marR="0" lvl="1" indent="-171450" algn="l" rtl="0">
              <a:lnSpc>
                <a:spcPct val="100000"/>
              </a:lnSpc>
              <a:spcBef>
                <a:spcPts val="375"/>
              </a:spcBef>
              <a:spcAft>
                <a:spcPts val="0"/>
              </a:spcAft>
              <a:buClr>
                <a:schemeClr val="lt1"/>
              </a:buClr>
              <a:buSzPts val="1875"/>
              <a:buFont typeface="Arial"/>
              <a:buChar char="•"/>
            </a:pPr>
            <a:r>
              <a:rPr lang="en-GB" sz="1500" b="0" i="0" u="none" strike="noStrike" cap="none">
                <a:solidFill>
                  <a:schemeClr val="lt1"/>
                </a:solidFill>
                <a:latin typeface="Questrial"/>
                <a:ea typeface="Questrial"/>
                <a:cs typeface="Questrial"/>
                <a:sym typeface="Questrial"/>
              </a:rPr>
              <a:t>You can pass </a:t>
            </a:r>
            <a:r>
              <a:rPr lang="en-GB" sz="1500" b="0" i="0" u="none" strike="noStrike" cap="none">
                <a:solidFill>
                  <a:srgbClr val="21FFFE"/>
                </a:solidFill>
                <a:latin typeface="Questrial"/>
                <a:ea typeface="Questrial"/>
                <a:cs typeface="Questrial"/>
                <a:sym typeface="Questrial"/>
              </a:rPr>
              <a:t>zero</a:t>
            </a:r>
            <a:r>
              <a:rPr lang="en-GB" sz="1500" b="0" i="0" u="none" strike="noStrike" cap="none">
                <a:solidFill>
                  <a:schemeClr val="lt1"/>
                </a:solidFill>
                <a:latin typeface="Questrial"/>
                <a:ea typeface="Questrial"/>
                <a:cs typeface="Questrial"/>
                <a:sym typeface="Questrial"/>
              </a:rPr>
              <a:t> or </a:t>
            </a:r>
            <a:r>
              <a:rPr lang="en-GB" sz="1500" b="0" i="0" u="none" strike="noStrike" cap="none">
                <a:solidFill>
                  <a:srgbClr val="21FFFE"/>
                </a:solidFill>
                <a:latin typeface="Questrial"/>
                <a:ea typeface="Questrial"/>
                <a:cs typeface="Questrial"/>
                <a:sym typeface="Questrial"/>
              </a:rPr>
              <a:t>several</a:t>
            </a:r>
            <a:r>
              <a:rPr lang="en-GB" sz="1500" b="0" i="0" u="none" strike="noStrike" cap="none">
                <a:solidFill>
                  <a:schemeClr val="lt1"/>
                </a:solidFill>
                <a:latin typeface="Questrial"/>
                <a:ea typeface="Questrial"/>
                <a:cs typeface="Questrial"/>
                <a:sym typeface="Questrial"/>
              </a:rPr>
              <a:t> input values</a:t>
            </a:r>
            <a:endParaRPr/>
          </a:p>
          <a:p>
            <a:pPr marL="514350" marR="0" lvl="1" indent="-171450" algn="l" rtl="0">
              <a:lnSpc>
                <a:spcPct val="100000"/>
              </a:lnSpc>
              <a:spcBef>
                <a:spcPts val="375"/>
              </a:spcBef>
              <a:spcAft>
                <a:spcPts val="0"/>
              </a:spcAft>
              <a:buClr>
                <a:srgbClr val="21FFFE"/>
              </a:buClr>
              <a:buSzPts val="1875"/>
              <a:buFont typeface="Arial"/>
              <a:buChar char="•"/>
            </a:pPr>
            <a:r>
              <a:rPr lang="en-GB" sz="1500" b="0" i="0" u="none" strike="noStrike" cap="none">
                <a:solidFill>
                  <a:srgbClr val="21FFFE"/>
                </a:solidFill>
                <a:latin typeface="Questrial"/>
                <a:ea typeface="Questrial"/>
                <a:cs typeface="Questrial"/>
                <a:sym typeface="Questrial"/>
              </a:rPr>
              <a:t>Parameters</a:t>
            </a:r>
            <a:r>
              <a:rPr lang="en-GB" sz="1500" b="0" i="0" u="none" strike="noStrike" cap="none">
                <a:solidFill>
                  <a:schemeClr val="lt1"/>
                </a:solidFill>
                <a:latin typeface="Questrial"/>
                <a:ea typeface="Questrial"/>
                <a:cs typeface="Questrial"/>
                <a:sym typeface="Questrial"/>
              </a:rPr>
              <a:t> are assigned to particular </a:t>
            </a:r>
            <a:r>
              <a:rPr lang="en-GB" sz="1500" b="0" i="0" u="none" strike="noStrike" cap="none">
                <a:solidFill>
                  <a:srgbClr val="21FFFE"/>
                </a:solidFill>
                <a:latin typeface="Questrial"/>
                <a:ea typeface="Questrial"/>
                <a:cs typeface="Questrial"/>
                <a:sym typeface="Questrial"/>
              </a:rPr>
              <a:t>values</a:t>
            </a:r>
            <a:r>
              <a:rPr lang="en-GB" sz="1500" b="0" i="0" u="none" strike="noStrike" cap="none">
                <a:solidFill>
                  <a:schemeClr val="lt1"/>
                </a:solidFill>
                <a:latin typeface="Questrial"/>
                <a:ea typeface="Questrial"/>
                <a:cs typeface="Questrial"/>
                <a:sym typeface="Questrial"/>
              </a:rPr>
              <a:t> (called "</a:t>
            </a:r>
            <a:r>
              <a:rPr lang="en-GB" sz="1500" b="0" i="0" u="none" strike="noStrike" cap="none">
                <a:solidFill>
                  <a:srgbClr val="21FFFE"/>
                </a:solidFill>
                <a:latin typeface="Questrial"/>
                <a:ea typeface="Questrial"/>
                <a:cs typeface="Questrial"/>
                <a:sym typeface="Questrial"/>
              </a:rPr>
              <a:t>arguments</a:t>
            </a:r>
            <a:r>
              <a:rPr lang="en-GB" sz="1500" b="0" i="0" u="none" strike="noStrike" cap="none">
                <a:solidFill>
                  <a:schemeClr val="lt1"/>
                </a:solidFill>
                <a:latin typeface="Questrial"/>
                <a:ea typeface="Questrial"/>
                <a:cs typeface="Questrial"/>
                <a:sym typeface="Questrial"/>
              </a:rPr>
              <a:t>") when the function is </a:t>
            </a:r>
            <a:r>
              <a:rPr lang="en-GB" sz="1500" b="0" i="0" u="none" strike="noStrike" cap="none">
                <a:solidFill>
                  <a:srgbClr val="21FFFE"/>
                </a:solidFill>
                <a:latin typeface="Questrial"/>
                <a:ea typeface="Questrial"/>
                <a:cs typeface="Questrial"/>
                <a:sym typeface="Questrial"/>
              </a:rPr>
              <a:t>called</a:t>
            </a:r>
            <a:endParaRPr/>
          </a:p>
          <a:p>
            <a:pPr marL="171450" marR="0" lvl="0" indent="-171450" algn="l" rtl="0">
              <a:lnSpc>
                <a:spcPct val="100000"/>
              </a:lnSpc>
              <a:spcBef>
                <a:spcPts val="750"/>
              </a:spcBef>
              <a:spcAft>
                <a:spcPts val="0"/>
              </a:spcAft>
              <a:buClr>
                <a:schemeClr val="lt1"/>
              </a:buClr>
              <a:buSzPts val="2250"/>
              <a:buFont typeface="Arial"/>
              <a:buChar char="•"/>
            </a:pPr>
            <a:r>
              <a:rPr lang="en-GB" sz="1800" b="0" i="0" u="none" strike="noStrike" cap="none">
                <a:solidFill>
                  <a:schemeClr val="lt1"/>
                </a:solidFill>
                <a:latin typeface="Questrial"/>
                <a:ea typeface="Questrial"/>
                <a:cs typeface="Questrial"/>
                <a:sym typeface="Questrial"/>
              </a:rPr>
              <a:t>Parameters can change the function behavior</a:t>
            </a:r>
            <a:endParaRPr/>
          </a:p>
          <a:p>
            <a:pPr marL="514350" marR="0" lvl="1" indent="-171450" algn="l" rtl="0">
              <a:lnSpc>
                <a:spcPct val="100000"/>
              </a:lnSpc>
              <a:spcBef>
                <a:spcPts val="375"/>
              </a:spcBef>
              <a:spcAft>
                <a:spcPts val="1600"/>
              </a:spcAft>
              <a:buClr>
                <a:schemeClr val="lt1"/>
              </a:buClr>
              <a:buSzPts val="1875"/>
              <a:buFont typeface="Arial"/>
              <a:buChar char="•"/>
            </a:pPr>
            <a:r>
              <a:rPr lang="en-GB" sz="1500" b="0" i="0" u="none" strike="noStrike" cap="none">
                <a:solidFill>
                  <a:schemeClr val="lt1"/>
                </a:solidFill>
                <a:latin typeface="Questrial"/>
                <a:ea typeface="Questrial"/>
                <a:cs typeface="Questrial"/>
                <a:sym typeface="Questrial"/>
              </a:rPr>
              <a:t>Depending on the passed values</a:t>
            </a:r>
            <a:endParaRPr sz="1500" b="0" i="0" u="none" strike="noStrike" cap="none">
              <a:solidFill>
                <a:schemeClr val="lt1"/>
              </a:solidFill>
              <a:latin typeface="Questrial"/>
              <a:ea typeface="Questrial"/>
              <a:cs typeface="Questrial"/>
              <a:sym typeface="Quest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5"/>
          <p:cNvSpPr txBox="1">
            <a:spLocks noGrp="1"/>
          </p:cNvSpPr>
          <p:nvPr>
            <p:ph type="title"/>
          </p:nvPr>
        </p:nvSpPr>
        <p:spPr>
          <a:xfrm>
            <a:off x="1297500" y="393750"/>
            <a:ext cx="7038900" cy="914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2700"/>
              <a:buFont typeface="Questrial"/>
              <a:buNone/>
            </a:pPr>
            <a:r>
              <a:rPr lang="en-GB" sz="2700" b="0" i="0" u="none" strike="noStrike" cap="none">
                <a:solidFill>
                  <a:schemeClr val="lt1"/>
                </a:solidFill>
                <a:latin typeface="Questrial"/>
                <a:ea typeface="Questrial"/>
                <a:cs typeface="Questrial"/>
                <a:sym typeface="Questrial"/>
              </a:rPr>
              <a:t>DEFINING AND USING FUNCTION PARAMETERS</a:t>
            </a:r>
            <a:endParaRPr sz="2700" b="0" i="0" u="none" strike="noStrike" cap="none">
              <a:solidFill>
                <a:schemeClr val="lt1"/>
              </a:solidFill>
              <a:latin typeface="Questrial"/>
              <a:ea typeface="Questrial"/>
              <a:cs typeface="Questrial"/>
              <a:sym typeface="Questrial"/>
            </a:endParaRPr>
          </a:p>
        </p:txBody>
      </p:sp>
      <p:sp>
        <p:nvSpPr>
          <p:cNvPr id="234" name="Google Shape;234;p25"/>
          <p:cNvSpPr txBox="1">
            <a:spLocks noGrp="1"/>
          </p:cNvSpPr>
          <p:nvPr>
            <p:ph type="body" idx="1"/>
          </p:nvPr>
        </p:nvSpPr>
        <p:spPr>
          <a:xfrm>
            <a:off x="1297500" y="1373600"/>
            <a:ext cx="7038900" cy="3105300"/>
          </a:xfrm>
          <a:prstGeom prst="rect">
            <a:avLst/>
          </a:prstGeom>
          <a:noFill/>
          <a:ln>
            <a:noFill/>
          </a:ln>
        </p:spPr>
        <p:txBody>
          <a:bodyPr spcFirstLastPara="1" wrap="square" lIns="91425" tIns="45700" rIns="91425" bIns="45700" anchor="t" anchorCtr="0">
            <a:noAutofit/>
          </a:bodyPr>
          <a:lstStyle/>
          <a:p>
            <a:pPr marL="171450" marR="0" lvl="0" indent="-171450" algn="l" rtl="0">
              <a:lnSpc>
                <a:spcPct val="120000"/>
              </a:lnSpc>
              <a:spcBef>
                <a:spcPts val="0"/>
              </a:spcBef>
              <a:spcAft>
                <a:spcPts val="0"/>
              </a:spcAft>
              <a:buClr>
                <a:schemeClr val="lt1"/>
              </a:buClr>
              <a:buSzPts val="2250"/>
              <a:buFont typeface="Arial"/>
              <a:buChar char="•"/>
            </a:pPr>
            <a:r>
              <a:rPr lang="en-GB" sz="1800" b="0" i="0" u="none" strike="noStrike" cap="none">
                <a:solidFill>
                  <a:schemeClr val="lt1"/>
                </a:solidFill>
                <a:latin typeface="Questrial"/>
                <a:ea typeface="Questrial"/>
                <a:cs typeface="Questrial"/>
                <a:sym typeface="Questrial"/>
              </a:rPr>
              <a:t>Function’s behavior depends on its </a:t>
            </a:r>
            <a:r>
              <a:rPr lang="en-GB" sz="1800" b="0" i="0" u="none" strike="noStrike" cap="none">
                <a:solidFill>
                  <a:srgbClr val="21FFFE"/>
                </a:solidFill>
                <a:latin typeface="Questrial"/>
                <a:ea typeface="Questrial"/>
                <a:cs typeface="Questrial"/>
                <a:sym typeface="Questrial"/>
              </a:rPr>
              <a:t>parameters </a:t>
            </a:r>
            <a:endParaRPr/>
          </a:p>
          <a:p>
            <a:pPr marL="171450" marR="0" lvl="0" indent="-171450" algn="l" rtl="0">
              <a:lnSpc>
                <a:spcPct val="120000"/>
              </a:lnSpc>
              <a:spcBef>
                <a:spcPts val="750"/>
              </a:spcBef>
              <a:spcAft>
                <a:spcPts val="0"/>
              </a:spcAft>
              <a:buClr>
                <a:schemeClr val="lt1"/>
              </a:buClr>
              <a:buSzPts val="2250"/>
              <a:buFont typeface="Arial"/>
              <a:buChar char="•"/>
            </a:pPr>
            <a:r>
              <a:rPr lang="en-GB" sz="1800" b="0" i="0" u="none" strike="noStrike" cap="none">
                <a:solidFill>
                  <a:schemeClr val="lt1"/>
                </a:solidFill>
                <a:latin typeface="Questrial"/>
                <a:ea typeface="Questrial"/>
                <a:cs typeface="Questrial"/>
                <a:sym typeface="Questrial"/>
              </a:rPr>
              <a:t>Parameters can be of any type</a:t>
            </a:r>
            <a:endParaRPr/>
          </a:p>
          <a:p>
            <a:pPr marL="514350" marR="0" lvl="1" indent="-171450" algn="l" rtl="0">
              <a:lnSpc>
                <a:spcPct val="120000"/>
              </a:lnSpc>
              <a:spcBef>
                <a:spcPts val="375"/>
              </a:spcBef>
              <a:spcAft>
                <a:spcPts val="0"/>
              </a:spcAft>
              <a:buClr>
                <a:srgbClr val="21FFFE"/>
              </a:buClr>
              <a:buSzPts val="2625"/>
              <a:buFont typeface="Arial"/>
              <a:buChar char="•"/>
            </a:pPr>
            <a:r>
              <a:rPr lang="en-GB" sz="2100" b="1" i="0" u="none" strike="noStrike" cap="none">
                <a:solidFill>
                  <a:srgbClr val="21FFFE"/>
                </a:solidFill>
                <a:latin typeface="Consolas"/>
                <a:ea typeface="Consolas"/>
                <a:cs typeface="Consolas"/>
                <a:sym typeface="Consolas"/>
              </a:rPr>
              <a:t>number</a:t>
            </a:r>
            <a:r>
              <a:rPr lang="en-GB" sz="2100" b="0" i="0" u="none" strike="noStrike" cap="none">
                <a:solidFill>
                  <a:schemeClr val="lt1"/>
                </a:solidFill>
                <a:latin typeface="Questrial"/>
                <a:ea typeface="Questrial"/>
                <a:cs typeface="Questrial"/>
                <a:sym typeface="Questrial"/>
              </a:rPr>
              <a:t>, </a:t>
            </a:r>
            <a:r>
              <a:rPr lang="en-GB" sz="2100" b="1" i="0" u="none" strike="noStrike" cap="none">
                <a:solidFill>
                  <a:srgbClr val="21FFFE"/>
                </a:solidFill>
                <a:latin typeface="Consolas"/>
                <a:ea typeface="Consolas"/>
                <a:cs typeface="Consolas"/>
                <a:sym typeface="Consolas"/>
              </a:rPr>
              <a:t>string</a:t>
            </a:r>
            <a:r>
              <a:rPr lang="en-GB" sz="2100" b="0" i="0" u="none" strike="noStrike" cap="none">
                <a:solidFill>
                  <a:schemeClr val="lt1"/>
                </a:solidFill>
                <a:latin typeface="Questrial"/>
                <a:ea typeface="Questrial"/>
                <a:cs typeface="Questrial"/>
                <a:sym typeface="Questrial"/>
              </a:rPr>
              <a:t>, </a:t>
            </a:r>
            <a:r>
              <a:rPr lang="en-GB" sz="2100" b="1" i="0" u="none" strike="noStrike" cap="none">
                <a:solidFill>
                  <a:srgbClr val="21FFFE"/>
                </a:solidFill>
                <a:latin typeface="Consolas"/>
                <a:ea typeface="Consolas"/>
                <a:cs typeface="Consolas"/>
                <a:sym typeface="Consolas"/>
              </a:rPr>
              <a:t>object</a:t>
            </a:r>
            <a:r>
              <a:rPr lang="en-GB" sz="2100" b="0" i="0" u="none" strike="noStrike" cap="none">
                <a:solidFill>
                  <a:schemeClr val="lt1"/>
                </a:solidFill>
                <a:latin typeface="Questrial"/>
                <a:ea typeface="Questrial"/>
                <a:cs typeface="Questrial"/>
                <a:sym typeface="Questrial"/>
              </a:rPr>
              <a:t>, </a:t>
            </a:r>
            <a:r>
              <a:rPr lang="en-GB" sz="2100" b="1" i="0" u="none" strike="noStrike" cap="none">
                <a:solidFill>
                  <a:srgbClr val="21FFFE"/>
                </a:solidFill>
                <a:latin typeface="Consolas"/>
                <a:ea typeface="Consolas"/>
                <a:cs typeface="Consolas"/>
                <a:sym typeface="Consolas"/>
              </a:rPr>
              <a:t>array</a:t>
            </a:r>
            <a:r>
              <a:rPr lang="en-GB" sz="2100" b="0" i="0" u="none" strike="noStrike" cap="none">
                <a:solidFill>
                  <a:schemeClr val="lt1"/>
                </a:solidFill>
                <a:latin typeface="Questrial"/>
                <a:ea typeface="Questrial"/>
                <a:cs typeface="Questrial"/>
                <a:sym typeface="Questrial"/>
              </a:rPr>
              <a:t>, etc.</a:t>
            </a:r>
            <a:endParaRPr/>
          </a:p>
          <a:p>
            <a:pPr marL="514350" marR="0" lvl="1" indent="-171450" algn="l" rtl="0">
              <a:lnSpc>
                <a:spcPct val="120000"/>
              </a:lnSpc>
              <a:spcBef>
                <a:spcPts val="375"/>
              </a:spcBef>
              <a:spcAft>
                <a:spcPts val="1600"/>
              </a:spcAft>
              <a:buClr>
                <a:schemeClr val="lt1"/>
              </a:buClr>
              <a:buSzPts val="2625"/>
              <a:buFont typeface="Arial"/>
              <a:buChar char="•"/>
            </a:pPr>
            <a:r>
              <a:rPr lang="en-GB" sz="2100" b="0" i="0" u="none" strike="noStrike" cap="none">
                <a:solidFill>
                  <a:schemeClr val="lt1"/>
                </a:solidFill>
                <a:latin typeface="Questrial"/>
                <a:ea typeface="Questrial"/>
                <a:cs typeface="Questrial"/>
                <a:sym typeface="Questrial"/>
              </a:rPr>
              <a:t>Even </a:t>
            </a:r>
            <a:r>
              <a:rPr lang="en-GB" sz="2100" b="1" i="0" u="none" strike="noStrike" cap="none">
                <a:solidFill>
                  <a:srgbClr val="21FFFE"/>
                </a:solidFill>
                <a:latin typeface="Consolas"/>
                <a:ea typeface="Consolas"/>
                <a:cs typeface="Consolas"/>
                <a:sym typeface="Consolas"/>
              </a:rPr>
              <a:t>function</a:t>
            </a:r>
            <a:endParaRPr/>
          </a:p>
        </p:txBody>
      </p:sp>
      <p:sp>
        <p:nvSpPr>
          <p:cNvPr id="235" name="Google Shape;235;p25"/>
          <p:cNvSpPr/>
          <p:nvPr/>
        </p:nvSpPr>
        <p:spPr>
          <a:xfrm>
            <a:off x="1297510" y="3365971"/>
            <a:ext cx="6229500" cy="1569600"/>
          </a:xfrm>
          <a:prstGeom prst="rect">
            <a:avLst/>
          </a:prstGeom>
          <a:solidFill>
            <a:srgbClr val="BFD8EA">
              <a:alpha val="14901"/>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GB" sz="1600" b="1" dirty="0">
                <a:solidFill>
                  <a:srgbClr val="FBEEC9"/>
                </a:solidFill>
                <a:latin typeface="Consolas"/>
                <a:ea typeface="Consolas"/>
                <a:cs typeface="Consolas"/>
                <a:sym typeface="Consolas"/>
              </a:rPr>
              <a:t>function </a:t>
            </a:r>
            <a:r>
              <a:rPr lang="en-GB" sz="1600" b="1" dirty="0" err="1">
                <a:solidFill>
                  <a:srgbClr val="FBEEC9"/>
                </a:solidFill>
                <a:latin typeface="Consolas"/>
                <a:ea typeface="Consolas"/>
                <a:cs typeface="Consolas"/>
                <a:sym typeface="Consolas"/>
              </a:rPr>
              <a:t>printMax</a:t>
            </a:r>
            <a:r>
              <a:rPr lang="en-GB" sz="1600" b="1" dirty="0">
                <a:solidFill>
                  <a:srgbClr val="FBEEC9"/>
                </a:solidFill>
                <a:latin typeface="Consolas"/>
                <a:ea typeface="Consolas"/>
                <a:cs typeface="Consolas"/>
                <a:sym typeface="Consolas"/>
              </a:rPr>
              <a:t>(number1, number2) {</a:t>
            </a:r>
            <a:endParaRPr dirty="0"/>
          </a:p>
          <a:p>
            <a:pPr marL="0" marR="0" lvl="0" indent="0" algn="l" rtl="0">
              <a:spcBef>
                <a:spcPts val="0"/>
              </a:spcBef>
              <a:spcAft>
                <a:spcPts val="0"/>
              </a:spcAft>
              <a:buNone/>
            </a:pPr>
            <a:r>
              <a:rPr lang="en-GB" sz="1600" b="1" dirty="0">
                <a:solidFill>
                  <a:srgbClr val="FBEEC9"/>
                </a:solidFill>
                <a:latin typeface="Consolas"/>
                <a:ea typeface="Consolas"/>
                <a:cs typeface="Consolas"/>
                <a:sym typeface="Consolas"/>
              </a:rPr>
              <a:t>    var max = number1;</a:t>
            </a:r>
            <a:endParaRPr dirty="0"/>
          </a:p>
          <a:p>
            <a:pPr marL="0" marR="0" lvl="0" indent="0" algn="l" rtl="0">
              <a:spcBef>
                <a:spcPts val="0"/>
              </a:spcBef>
              <a:spcAft>
                <a:spcPts val="0"/>
              </a:spcAft>
              <a:buNone/>
            </a:pPr>
            <a:r>
              <a:rPr lang="en-GB" sz="1600" b="1" dirty="0">
                <a:solidFill>
                  <a:srgbClr val="FBEEC9"/>
                </a:solidFill>
                <a:latin typeface="Consolas"/>
                <a:ea typeface="Consolas"/>
                <a:cs typeface="Consolas"/>
                <a:sym typeface="Consolas"/>
              </a:rPr>
              <a:t>    if (number2 &gt; number1)</a:t>
            </a:r>
            <a:endParaRPr dirty="0"/>
          </a:p>
          <a:p>
            <a:pPr marL="0" marR="0" lvl="0" indent="0" algn="l" rtl="0">
              <a:spcBef>
                <a:spcPts val="0"/>
              </a:spcBef>
              <a:spcAft>
                <a:spcPts val="0"/>
              </a:spcAft>
              <a:buNone/>
            </a:pPr>
            <a:r>
              <a:rPr lang="en-GB" sz="1600" b="1" dirty="0">
                <a:solidFill>
                  <a:srgbClr val="FBEEC9"/>
                </a:solidFill>
                <a:latin typeface="Consolas"/>
                <a:ea typeface="Consolas"/>
                <a:cs typeface="Consolas"/>
                <a:sym typeface="Consolas"/>
              </a:rPr>
              <a:t>        max = number2;</a:t>
            </a:r>
            <a:endParaRPr dirty="0"/>
          </a:p>
          <a:p>
            <a:pPr marL="0" marR="0" lvl="0" indent="0" algn="l" rtl="0">
              <a:spcBef>
                <a:spcPts val="0"/>
              </a:spcBef>
              <a:spcAft>
                <a:spcPts val="0"/>
              </a:spcAft>
              <a:buNone/>
            </a:pPr>
            <a:r>
              <a:rPr lang="en-GB" sz="1600" b="1" dirty="0">
                <a:solidFill>
                  <a:srgbClr val="FBEEC9"/>
                </a:solidFill>
                <a:latin typeface="Consolas"/>
                <a:ea typeface="Consolas"/>
                <a:cs typeface="Consolas"/>
                <a:sym typeface="Consolas"/>
              </a:rPr>
              <a:t>    console.log('Maximal number: ' + max);</a:t>
            </a:r>
            <a:endParaRPr dirty="0"/>
          </a:p>
          <a:p>
            <a:pPr marL="0" marR="0" lvl="0" indent="0" algn="l" rtl="0">
              <a:spcBef>
                <a:spcPts val="0"/>
              </a:spcBef>
              <a:spcAft>
                <a:spcPts val="0"/>
              </a:spcAft>
              <a:buNone/>
            </a:pPr>
            <a:r>
              <a:rPr lang="en-GB" sz="1600" b="1" dirty="0">
                <a:solidFill>
                  <a:srgbClr val="FBEEC9"/>
                </a:solidFill>
                <a:latin typeface="Consolas"/>
                <a:ea typeface="Consolas"/>
                <a:cs typeface="Consolas"/>
                <a:sym typeface="Consolas"/>
              </a:rPr>
              <a:t>}</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6"/>
          <p:cNvSpPr txBox="1">
            <a:spLocks noGrp="1"/>
          </p:cNvSpPr>
          <p:nvPr>
            <p:ph type="title"/>
          </p:nvPr>
        </p:nvSpPr>
        <p:spPr>
          <a:xfrm>
            <a:off x="1297500" y="393750"/>
            <a:ext cx="7038900" cy="914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2700"/>
              <a:buFont typeface="Questrial"/>
              <a:buNone/>
            </a:pPr>
            <a:r>
              <a:rPr lang="en-GB" sz="2700" b="0" i="0" u="none" strike="noStrike" cap="none">
                <a:solidFill>
                  <a:schemeClr val="lt1"/>
                </a:solidFill>
                <a:latin typeface="Questrial"/>
                <a:ea typeface="Questrial"/>
                <a:cs typeface="Questrial"/>
                <a:sym typeface="Questrial"/>
              </a:rPr>
              <a:t>CALLING FUNCTIONS WITH PARAMETERS</a:t>
            </a:r>
            <a:endParaRPr sz="2700" b="0" i="0" u="none" strike="noStrike" cap="none">
              <a:solidFill>
                <a:schemeClr val="lt1"/>
              </a:solidFill>
              <a:latin typeface="Questrial"/>
              <a:ea typeface="Questrial"/>
              <a:cs typeface="Questrial"/>
              <a:sym typeface="Questrial"/>
            </a:endParaRPr>
          </a:p>
        </p:txBody>
      </p:sp>
      <p:sp>
        <p:nvSpPr>
          <p:cNvPr id="241" name="Google Shape;241;p26"/>
          <p:cNvSpPr txBox="1">
            <a:spLocks noGrp="1"/>
          </p:cNvSpPr>
          <p:nvPr>
            <p:ph type="body" idx="1"/>
          </p:nvPr>
        </p:nvSpPr>
        <p:spPr>
          <a:xfrm>
            <a:off x="1297500" y="1184200"/>
            <a:ext cx="7038900" cy="3294600"/>
          </a:xfrm>
          <a:prstGeom prst="rect">
            <a:avLst/>
          </a:prstGeom>
          <a:noFill/>
          <a:ln>
            <a:noFill/>
          </a:ln>
        </p:spPr>
        <p:txBody>
          <a:bodyPr spcFirstLastPara="1" wrap="square" lIns="91425" tIns="45700" rIns="91425" bIns="45700" anchor="t" anchorCtr="0">
            <a:noAutofit/>
          </a:bodyPr>
          <a:lstStyle/>
          <a:p>
            <a:pPr marL="171450" marR="0" lvl="0" indent="-171450" algn="l" rtl="0">
              <a:lnSpc>
                <a:spcPct val="150000"/>
              </a:lnSpc>
              <a:spcBef>
                <a:spcPts val="0"/>
              </a:spcBef>
              <a:spcAft>
                <a:spcPts val="0"/>
              </a:spcAft>
              <a:buClr>
                <a:schemeClr val="lt1"/>
              </a:buClr>
              <a:buSzPts val="2250"/>
              <a:buFont typeface="Arial"/>
              <a:buChar char="•"/>
            </a:pPr>
            <a:r>
              <a:rPr lang="en-GB" sz="1800" b="0" i="0" u="none" strike="noStrike" cap="none">
                <a:solidFill>
                  <a:schemeClr val="lt1"/>
                </a:solidFill>
                <a:latin typeface="Questrial"/>
                <a:ea typeface="Questrial"/>
                <a:cs typeface="Questrial"/>
                <a:sym typeface="Questrial"/>
              </a:rPr>
              <a:t>To </a:t>
            </a:r>
            <a:r>
              <a:rPr lang="en-GB" sz="1800" b="0" i="0" u="none" strike="noStrike" cap="none">
                <a:solidFill>
                  <a:srgbClr val="21FFFE"/>
                </a:solidFill>
                <a:latin typeface="Questrial"/>
                <a:ea typeface="Questrial"/>
                <a:cs typeface="Questrial"/>
                <a:sym typeface="Questrial"/>
              </a:rPr>
              <a:t>call a function </a:t>
            </a:r>
            <a:r>
              <a:rPr lang="en-GB" sz="1800" b="0" i="0" u="none" strike="noStrike" cap="none">
                <a:solidFill>
                  <a:schemeClr val="lt1"/>
                </a:solidFill>
                <a:latin typeface="Questrial"/>
                <a:ea typeface="Questrial"/>
                <a:cs typeface="Questrial"/>
                <a:sym typeface="Questrial"/>
              </a:rPr>
              <a:t>and pass values to its parameters:</a:t>
            </a:r>
            <a:endParaRPr/>
          </a:p>
          <a:p>
            <a:pPr marL="514350" marR="0" lvl="1" indent="-171450" algn="l" rtl="0">
              <a:lnSpc>
                <a:spcPct val="180000"/>
              </a:lnSpc>
              <a:spcBef>
                <a:spcPts val="375"/>
              </a:spcBef>
              <a:spcAft>
                <a:spcPts val="0"/>
              </a:spcAft>
              <a:buClr>
                <a:schemeClr val="lt1"/>
              </a:buClr>
              <a:buSzPts val="1875"/>
              <a:buFont typeface="Arial"/>
              <a:buChar char="•"/>
            </a:pPr>
            <a:r>
              <a:rPr lang="en-GB" sz="1500" b="0" i="0" u="none" strike="noStrike" cap="none">
                <a:solidFill>
                  <a:schemeClr val="lt1"/>
                </a:solidFill>
                <a:latin typeface="Questrial"/>
                <a:ea typeface="Questrial"/>
                <a:cs typeface="Questrial"/>
                <a:sym typeface="Questrial"/>
              </a:rPr>
              <a:t>Use the function’s name</a:t>
            </a:r>
            <a:endParaRPr/>
          </a:p>
          <a:p>
            <a:pPr marL="514350" marR="0" lvl="1" indent="-171450" algn="l" rtl="0">
              <a:lnSpc>
                <a:spcPct val="180000"/>
              </a:lnSpc>
              <a:spcBef>
                <a:spcPts val="375"/>
              </a:spcBef>
              <a:spcAft>
                <a:spcPts val="0"/>
              </a:spcAft>
              <a:buClr>
                <a:schemeClr val="lt1"/>
              </a:buClr>
              <a:buSzPts val="1875"/>
              <a:buFont typeface="Arial"/>
              <a:buChar char="•"/>
            </a:pPr>
            <a:r>
              <a:rPr lang="en-GB" sz="1500" b="0" i="0" u="none" strike="noStrike" cap="none">
                <a:solidFill>
                  <a:schemeClr val="lt1"/>
                </a:solidFill>
                <a:latin typeface="Questrial"/>
                <a:ea typeface="Questrial"/>
                <a:cs typeface="Questrial"/>
                <a:sym typeface="Questrial"/>
              </a:rPr>
              <a:t>Followed by a list of expressions for each parameter</a:t>
            </a:r>
            <a:endParaRPr/>
          </a:p>
          <a:p>
            <a:pPr marL="171450" marR="0" lvl="0" indent="-171450" algn="l" rtl="0">
              <a:lnSpc>
                <a:spcPct val="150000"/>
              </a:lnSpc>
              <a:spcBef>
                <a:spcPts val="750"/>
              </a:spcBef>
              <a:spcAft>
                <a:spcPts val="0"/>
              </a:spcAft>
              <a:buClr>
                <a:schemeClr val="lt1"/>
              </a:buClr>
              <a:buSzPts val="2250"/>
              <a:buFont typeface="Arial"/>
              <a:buChar char="•"/>
            </a:pPr>
            <a:r>
              <a:rPr lang="en-GB" sz="1800" b="0" i="0" u="none" strike="noStrike" cap="none">
                <a:solidFill>
                  <a:schemeClr val="lt1"/>
                </a:solidFill>
                <a:latin typeface="Questrial"/>
                <a:ea typeface="Questrial"/>
                <a:cs typeface="Questrial"/>
                <a:sym typeface="Questrial"/>
              </a:rPr>
              <a:t>Examples:</a:t>
            </a:r>
            <a:endParaRPr sz="1800" b="0" i="0" u="none" strike="noStrike" cap="none">
              <a:solidFill>
                <a:schemeClr val="lt1"/>
              </a:solidFill>
              <a:latin typeface="Questrial"/>
              <a:ea typeface="Questrial"/>
              <a:cs typeface="Questrial"/>
              <a:sym typeface="Questrial"/>
            </a:endParaRPr>
          </a:p>
          <a:p>
            <a:pPr marL="171450" marR="0" lvl="0" indent="-28575" algn="l" rtl="0">
              <a:lnSpc>
                <a:spcPct val="120000"/>
              </a:lnSpc>
              <a:spcBef>
                <a:spcPts val="750"/>
              </a:spcBef>
              <a:spcAft>
                <a:spcPts val="1600"/>
              </a:spcAft>
              <a:buClr>
                <a:schemeClr val="lt1"/>
              </a:buClr>
              <a:buSzPts val="2250"/>
              <a:buFont typeface="Arial"/>
              <a:buNone/>
            </a:pPr>
            <a:endParaRPr sz="1800" b="0" i="0" u="none" strike="noStrike" cap="none">
              <a:solidFill>
                <a:schemeClr val="lt1"/>
              </a:solidFill>
              <a:latin typeface="Questrial"/>
              <a:ea typeface="Questrial"/>
              <a:cs typeface="Questrial"/>
              <a:sym typeface="Questrial"/>
            </a:endParaRPr>
          </a:p>
        </p:txBody>
      </p:sp>
      <p:sp>
        <p:nvSpPr>
          <p:cNvPr id="242" name="Google Shape;242;p26"/>
          <p:cNvSpPr/>
          <p:nvPr/>
        </p:nvSpPr>
        <p:spPr>
          <a:xfrm>
            <a:off x="1297501" y="3442025"/>
            <a:ext cx="7159500" cy="1438800"/>
          </a:xfrm>
          <a:prstGeom prst="rect">
            <a:avLst/>
          </a:prstGeom>
          <a:solidFill>
            <a:srgbClr val="BFD8EA">
              <a:alpha val="14901"/>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GB" sz="1600" b="1" dirty="0" err="1">
                <a:solidFill>
                  <a:srgbClr val="FBEEC9"/>
                </a:solidFill>
                <a:latin typeface="Consolas"/>
                <a:ea typeface="Consolas"/>
                <a:cs typeface="Consolas"/>
                <a:sym typeface="Consolas"/>
              </a:rPr>
              <a:t>printMax</a:t>
            </a:r>
            <a:r>
              <a:rPr lang="en-GB" sz="1600" b="1" dirty="0">
                <a:solidFill>
                  <a:srgbClr val="FBEEC9"/>
                </a:solidFill>
                <a:latin typeface="Consolas"/>
                <a:ea typeface="Consolas"/>
                <a:cs typeface="Consolas"/>
                <a:sym typeface="Consolas"/>
              </a:rPr>
              <a:t>(-5, -10);</a:t>
            </a:r>
            <a:endParaRPr dirty="0"/>
          </a:p>
          <a:p>
            <a:pPr marL="0" marR="0" lvl="0" indent="0" algn="l" rtl="0">
              <a:spcBef>
                <a:spcPts val="0"/>
              </a:spcBef>
              <a:spcAft>
                <a:spcPts val="0"/>
              </a:spcAft>
              <a:buNone/>
            </a:pPr>
            <a:r>
              <a:rPr lang="en-GB" sz="1600" b="1" dirty="0" err="1">
                <a:solidFill>
                  <a:srgbClr val="FBEEC9"/>
                </a:solidFill>
                <a:latin typeface="Consolas"/>
                <a:ea typeface="Consolas"/>
                <a:cs typeface="Consolas"/>
                <a:sym typeface="Consolas"/>
              </a:rPr>
              <a:t>printMax</a:t>
            </a:r>
            <a:r>
              <a:rPr lang="en-GB" sz="1600" b="1" dirty="0">
                <a:solidFill>
                  <a:srgbClr val="FBEEC9"/>
                </a:solidFill>
                <a:latin typeface="Consolas"/>
                <a:ea typeface="Consolas"/>
                <a:cs typeface="Consolas"/>
                <a:sym typeface="Consolas"/>
              </a:rPr>
              <a:t>(a + b, c);</a:t>
            </a:r>
            <a:endParaRPr dirty="0"/>
          </a:p>
          <a:p>
            <a:pPr marL="0" marR="0" lvl="0" indent="0" algn="l" rtl="0">
              <a:spcBef>
                <a:spcPts val="0"/>
              </a:spcBef>
              <a:spcAft>
                <a:spcPts val="0"/>
              </a:spcAft>
              <a:buNone/>
            </a:pPr>
            <a:r>
              <a:rPr lang="en-GB" sz="1600" b="1" dirty="0" err="1">
                <a:solidFill>
                  <a:srgbClr val="FBEEC9"/>
                </a:solidFill>
                <a:latin typeface="Consolas"/>
                <a:ea typeface="Consolas"/>
                <a:cs typeface="Consolas"/>
                <a:sym typeface="Consolas"/>
              </a:rPr>
              <a:t>printMax</a:t>
            </a:r>
            <a:r>
              <a:rPr lang="en-GB" sz="1600" b="1" dirty="0">
                <a:solidFill>
                  <a:srgbClr val="FBEEC9"/>
                </a:solidFill>
                <a:latin typeface="Consolas"/>
                <a:ea typeface="Consolas"/>
                <a:cs typeface="Consolas"/>
                <a:sym typeface="Consolas"/>
              </a:rPr>
              <a:t>(2 + 3, 10);</a:t>
            </a:r>
            <a:endParaRPr dirty="0"/>
          </a:p>
          <a:p>
            <a:pPr marL="0" marR="0" lvl="0" indent="0" algn="l" rtl="0">
              <a:spcBef>
                <a:spcPts val="900"/>
              </a:spcBef>
              <a:spcAft>
                <a:spcPts val="0"/>
              </a:spcAft>
              <a:buNone/>
            </a:pPr>
            <a:r>
              <a:rPr lang="en-GB" sz="1600" b="1" dirty="0" err="1">
                <a:solidFill>
                  <a:srgbClr val="FBEEC9"/>
                </a:solidFill>
                <a:latin typeface="Consolas"/>
                <a:ea typeface="Consolas"/>
                <a:cs typeface="Consolas"/>
                <a:sym typeface="Consolas"/>
              </a:rPr>
              <a:t>printMax</a:t>
            </a:r>
            <a:r>
              <a:rPr lang="en-GB" sz="1600" b="1" dirty="0">
                <a:solidFill>
                  <a:srgbClr val="FBEEC9"/>
                </a:solidFill>
                <a:latin typeface="Consolas"/>
                <a:ea typeface="Consolas"/>
                <a:cs typeface="Consolas"/>
                <a:sym typeface="Consolas"/>
              </a:rPr>
              <a:t>(100, 200);</a:t>
            </a:r>
            <a:endParaRPr dirty="0"/>
          </a:p>
          <a:p>
            <a:pPr marL="0" marR="0" lvl="0" indent="0" algn="l" rtl="0">
              <a:spcBef>
                <a:spcPts val="0"/>
              </a:spcBef>
              <a:spcAft>
                <a:spcPts val="0"/>
              </a:spcAft>
              <a:buNone/>
            </a:pPr>
            <a:r>
              <a:rPr lang="en-GB" sz="1600" b="1" dirty="0" err="1">
                <a:solidFill>
                  <a:srgbClr val="FBEEC9"/>
                </a:solidFill>
                <a:latin typeface="Consolas"/>
                <a:ea typeface="Consolas"/>
                <a:cs typeface="Consolas"/>
                <a:sym typeface="Consolas"/>
              </a:rPr>
              <a:t>printMax</a:t>
            </a:r>
            <a:r>
              <a:rPr lang="en-GB" sz="1600" b="1" dirty="0">
                <a:solidFill>
                  <a:srgbClr val="FBEEC9"/>
                </a:solidFill>
                <a:latin typeface="Consolas"/>
                <a:ea typeface="Consolas"/>
                <a:cs typeface="Consolas"/>
                <a:sym typeface="Consolas"/>
              </a:rPr>
              <a:t>(</a:t>
            </a:r>
            <a:r>
              <a:rPr lang="en-GB" sz="1600" b="1" dirty="0" err="1">
                <a:solidFill>
                  <a:srgbClr val="FBEEC9"/>
                </a:solidFill>
                <a:latin typeface="Consolas"/>
                <a:ea typeface="Consolas"/>
                <a:cs typeface="Consolas"/>
                <a:sym typeface="Consolas"/>
              </a:rPr>
              <a:t>oldQuantity</a:t>
            </a:r>
            <a:r>
              <a:rPr lang="en-GB" sz="1600" b="1" dirty="0">
                <a:solidFill>
                  <a:srgbClr val="FBEEC9"/>
                </a:solidFill>
                <a:latin typeface="Consolas"/>
                <a:ea typeface="Consolas"/>
                <a:cs typeface="Consolas"/>
                <a:sym typeface="Consolas"/>
              </a:rPr>
              <a:t> * 1.5, quantity * 2);</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7"/>
          <p:cNvSpPr txBox="1">
            <a:spLocks noGrp="1"/>
          </p:cNvSpPr>
          <p:nvPr>
            <p:ph type="title"/>
          </p:nvPr>
        </p:nvSpPr>
        <p:spPr>
          <a:xfrm>
            <a:off x="1297500" y="393750"/>
            <a:ext cx="7038900" cy="914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2700"/>
              <a:buFont typeface="Questrial"/>
              <a:buNone/>
            </a:pPr>
            <a:r>
              <a:rPr lang="en-GB" sz="2700" b="0" i="0" u="none" strike="noStrike" cap="none">
                <a:solidFill>
                  <a:schemeClr val="lt1"/>
                </a:solidFill>
                <a:latin typeface="Questrial"/>
                <a:ea typeface="Questrial"/>
                <a:cs typeface="Questrial"/>
                <a:sym typeface="Questrial"/>
              </a:rPr>
              <a:t>PRINTING A TRIANGLE – EXAMPLE</a:t>
            </a:r>
            <a:endParaRPr sz="2700" b="0" i="0" u="none" strike="noStrike" cap="none">
              <a:solidFill>
                <a:schemeClr val="lt1"/>
              </a:solidFill>
              <a:latin typeface="Questrial"/>
              <a:ea typeface="Questrial"/>
              <a:cs typeface="Questrial"/>
              <a:sym typeface="Questrial"/>
            </a:endParaRPr>
          </a:p>
        </p:txBody>
      </p:sp>
      <p:sp>
        <p:nvSpPr>
          <p:cNvPr id="248" name="Google Shape;248;p27"/>
          <p:cNvSpPr txBox="1">
            <a:spLocks noGrp="1"/>
          </p:cNvSpPr>
          <p:nvPr>
            <p:ph type="body" idx="1"/>
          </p:nvPr>
        </p:nvSpPr>
        <p:spPr>
          <a:xfrm>
            <a:off x="1297500" y="1307850"/>
            <a:ext cx="7038900" cy="3554400"/>
          </a:xfrm>
          <a:prstGeom prst="rect">
            <a:avLst/>
          </a:prstGeom>
          <a:noFill/>
          <a:ln>
            <a:noFill/>
          </a:ln>
        </p:spPr>
        <p:txBody>
          <a:bodyPr spcFirstLastPara="1" wrap="square" lIns="91425" tIns="45700" rIns="91425" bIns="45700" anchor="t" anchorCtr="0">
            <a:noAutofit/>
          </a:bodyPr>
          <a:lstStyle/>
          <a:p>
            <a:pPr marL="171450" marR="0" lvl="0" indent="-152399" algn="l" rtl="0">
              <a:lnSpc>
                <a:spcPct val="100000"/>
              </a:lnSpc>
              <a:spcBef>
                <a:spcPts val="0"/>
              </a:spcBef>
              <a:spcAft>
                <a:spcPts val="0"/>
              </a:spcAft>
              <a:buClr>
                <a:schemeClr val="lt1"/>
              </a:buClr>
              <a:buSzPts val="1781"/>
              <a:buFont typeface="Arial"/>
              <a:buChar char="•"/>
            </a:pPr>
            <a:r>
              <a:rPr lang="en-GB" sz="1365" b="0" i="0" u="none" strike="noStrike" cap="none">
                <a:solidFill>
                  <a:schemeClr val="lt1"/>
                </a:solidFill>
                <a:latin typeface="Questrial"/>
                <a:ea typeface="Questrial"/>
                <a:cs typeface="Questrial"/>
                <a:sym typeface="Questrial"/>
              </a:rPr>
              <a:t>Creating a program for printing triangles as shown below:</a:t>
            </a:r>
            <a:r>
              <a:rPr lang="en-GB" sz="1365" b="0" i="0" u="none" strike="noStrike" cap="none">
                <a:solidFill>
                  <a:schemeClr val="lt1"/>
                </a:solidFill>
                <a:latin typeface="Consolas"/>
                <a:ea typeface="Consolas"/>
                <a:cs typeface="Consolas"/>
                <a:sym typeface="Consolas"/>
              </a:rPr>
              <a:t>	</a:t>
            </a:r>
            <a:endParaRPr sz="1000"/>
          </a:p>
          <a:p>
            <a:pPr marL="857250" marR="0" lvl="2" indent="-278606" algn="l" rtl="0">
              <a:lnSpc>
                <a:spcPct val="135135"/>
              </a:lnSpc>
              <a:spcBef>
                <a:spcPts val="1350"/>
              </a:spcBef>
              <a:spcAft>
                <a:spcPts val="0"/>
              </a:spcAft>
              <a:buClr>
                <a:schemeClr val="lt1"/>
              </a:buClr>
              <a:buSzPts val="2081"/>
              <a:buFont typeface="Arial"/>
              <a:buNone/>
            </a:pPr>
            <a:r>
              <a:rPr lang="en-GB" sz="1365" b="0" i="0" u="none" strike="noStrike" cap="none">
                <a:solidFill>
                  <a:schemeClr val="lt1"/>
                </a:solidFill>
                <a:latin typeface="Consolas"/>
                <a:ea typeface="Consolas"/>
                <a:cs typeface="Consolas"/>
                <a:sym typeface="Consolas"/>
              </a:rPr>
              <a:t>		1	</a:t>
            </a:r>
            <a:endParaRPr sz="800"/>
          </a:p>
          <a:p>
            <a:pPr marL="857250" marR="0" lvl="2" indent="-278606" algn="l" rtl="0">
              <a:lnSpc>
                <a:spcPct val="135135"/>
              </a:lnSpc>
              <a:spcBef>
                <a:spcPts val="0"/>
              </a:spcBef>
              <a:spcAft>
                <a:spcPts val="0"/>
              </a:spcAft>
              <a:buClr>
                <a:schemeClr val="lt1"/>
              </a:buClr>
              <a:buSzPts val="2081"/>
              <a:buFont typeface="Arial"/>
              <a:buNone/>
            </a:pPr>
            <a:r>
              <a:rPr lang="en-GB" sz="1365" b="0" i="0" u="none" strike="noStrike" cap="none">
                <a:solidFill>
                  <a:schemeClr val="lt1"/>
                </a:solidFill>
                <a:latin typeface="Consolas"/>
                <a:ea typeface="Consolas"/>
                <a:cs typeface="Consolas"/>
                <a:sym typeface="Consolas"/>
              </a:rPr>
              <a:t>		1 2	</a:t>
            </a:r>
            <a:endParaRPr sz="800"/>
          </a:p>
          <a:p>
            <a:pPr marL="857250" marR="0" lvl="2" indent="-278606" algn="l" rtl="0">
              <a:lnSpc>
                <a:spcPct val="135135"/>
              </a:lnSpc>
              <a:spcBef>
                <a:spcPts val="0"/>
              </a:spcBef>
              <a:spcAft>
                <a:spcPts val="0"/>
              </a:spcAft>
              <a:buClr>
                <a:schemeClr val="lt1"/>
              </a:buClr>
              <a:buSzPts val="2081"/>
              <a:buFont typeface="Arial"/>
              <a:buNone/>
            </a:pPr>
            <a:r>
              <a:rPr lang="en-GB" sz="1365" b="0" i="0" u="none" strike="noStrike" cap="none">
                <a:solidFill>
                  <a:schemeClr val="lt1"/>
                </a:solidFill>
                <a:latin typeface="Consolas"/>
                <a:ea typeface="Consolas"/>
                <a:cs typeface="Consolas"/>
                <a:sym typeface="Consolas"/>
              </a:rPr>
              <a:t>		1 2 3</a:t>
            </a:r>
            <a:endParaRPr sz="1365" b="0" i="0" u="none" strike="noStrike" cap="none">
              <a:solidFill>
                <a:schemeClr val="lt1"/>
              </a:solidFill>
              <a:latin typeface="Consolas"/>
              <a:ea typeface="Consolas"/>
              <a:cs typeface="Consolas"/>
              <a:sym typeface="Consolas"/>
            </a:endParaRPr>
          </a:p>
          <a:p>
            <a:pPr marL="857250" marR="0" lvl="2" indent="-278606" algn="l" rtl="0">
              <a:lnSpc>
                <a:spcPct val="135135"/>
              </a:lnSpc>
              <a:spcBef>
                <a:spcPts val="0"/>
              </a:spcBef>
              <a:spcAft>
                <a:spcPts val="0"/>
              </a:spcAft>
              <a:buClr>
                <a:schemeClr val="lt1"/>
              </a:buClr>
              <a:buSzPts val="2081"/>
              <a:buFont typeface="Arial"/>
              <a:buNone/>
            </a:pPr>
            <a:r>
              <a:rPr lang="en-GB" sz="1365" b="0" i="0" u="none" strike="noStrike" cap="none">
                <a:solidFill>
                  <a:schemeClr val="lt1"/>
                </a:solidFill>
                <a:latin typeface="Consolas"/>
                <a:ea typeface="Consolas"/>
                <a:cs typeface="Consolas"/>
                <a:sym typeface="Consolas"/>
              </a:rPr>
              <a:t>		1 2 3 4</a:t>
            </a:r>
            <a:endParaRPr sz="1365" b="0" i="0" u="none" strike="noStrike" cap="none">
              <a:solidFill>
                <a:schemeClr val="lt1"/>
              </a:solidFill>
              <a:latin typeface="Consolas"/>
              <a:ea typeface="Consolas"/>
              <a:cs typeface="Consolas"/>
              <a:sym typeface="Consolas"/>
            </a:endParaRPr>
          </a:p>
          <a:p>
            <a:pPr marL="857250" marR="0" lvl="2" indent="-278606" algn="l" rtl="0">
              <a:lnSpc>
                <a:spcPct val="135135"/>
              </a:lnSpc>
              <a:spcBef>
                <a:spcPts val="0"/>
              </a:spcBef>
              <a:spcAft>
                <a:spcPts val="0"/>
              </a:spcAft>
              <a:buClr>
                <a:schemeClr val="lt1"/>
              </a:buClr>
              <a:buSzPts val="2081"/>
              <a:buFont typeface="Arial"/>
              <a:buNone/>
            </a:pPr>
            <a:r>
              <a:rPr lang="en-GB" sz="1365">
                <a:latin typeface="Consolas"/>
                <a:ea typeface="Consolas"/>
                <a:cs typeface="Consolas"/>
                <a:sym typeface="Consolas"/>
              </a:rPr>
              <a:t>   	</a:t>
            </a:r>
            <a:r>
              <a:rPr lang="en-GB" sz="1365" b="0" i="0" u="none" strike="noStrike" cap="none">
                <a:solidFill>
                  <a:schemeClr val="lt1"/>
                </a:solidFill>
                <a:latin typeface="Consolas"/>
                <a:ea typeface="Consolas"/>
                <a:cs typeface="Consolas"/>
                <a:sym typeface="Consolas"/>
              </a:rPr>
              <a:t>1 2 3 4 5</a:t>
            </a:r>
            <a:endParaRPr sz="1365" b="0" i="0" u="none" strike="noStrike" cap="none">
              <a:solidFill>
                <a:schemeClr val="lt1"/>
              </a:solidFill>
              <a:latin typeface="Consolas"/>
              <a:ea typeface="Consolas"/>
              <a:cs typeface="Consolas"/>
              <a:sym typeface="Consolas"/>
            </a:endParaRPr>
          </a:p>
          <a:p>
            <a:pPr marL="857250" marR="0" lvl="2" indent="-278606" algn="l" rtl="0">
              <a:lnSpc>
                <a:spcPct val="135135"/>
              </a:lnSpc>
              <a:spcBef>
                <a:spcPts val="0"/>
              </a:spcBef>
              <a:spcAft>
                <a:spcPts val="0"/>
              </a:spcAft>
              <a:buClr>
                <a:schemeClr val="lt1"/>
              </a:buClr>
              <a:buSzPts val="2081"/>
              <a:buFont typeface="Arial"/>
              <a:buNone/>
            </a:pPr>
            <a:r>
              <a:rPr lang="en-GB" sz="1365" b="0" i="0" u="none" strike="noStrike" cap="none">
                <a:solidFill>
                  <a:schemeClr val="lt1"/>
                </a:solidFill>
                <a:latin typeface="Consolas"/>
                <a:ea typeface="Consolas"/>
                <a:cs typeface="Consolas"/>
                <a:sym typeface="Consolas"/>
              </a:rPr>
              <a:t>		1 2 3 4</a:t>
            </a:r>
            <a:endParaRPr sz="1365" b="0" i="0" u="none" strike="noStrike" cap="none">
              <a:solidFill>
                <a:schemeClr val="lt1"/>
              </a:solidFill>
              <a:latin typeface="Consolas"/>
              <a:ea typeface="Consolas"/>
              <a:cs typeface="Consolas"/>
              <a:sym typeface="Consolas"/>
            </a:endParaRPr>
          </a:p>
          <a:p>
            <a:pPr marL="857250" marR="0" lvl="2" indent="-278606" algn="l" rtl="0">
              <a:lnSpc>
                <a:spcPct val="135135"/>
              </a:lnSpc>
              <a:spcBef>
                <a:spcPts val="0"/>
              </a:spcBef>
              <a:spcAft>
                <a:spcPts val="0"/>
              </a:spcAft>
              <a:buClr>
                <a:schemeClr val="lt1"/>
              </a:buClr>
              <a:buSzPts val="2081"/>
              <a:buFont typeface="Arial"/>
              <a:buNone/>
            </a:pPr>
            <a:r>
              <a:rPr lang="en-GB" sz="1365" b="0" i="0" u="none" strike="noStrike" cap="none">
                <a:solidFill>
                  <a:schemeClr val="lt1"/>
                </a:solidFill>
                <a:latin typeface="Consolas"/>
                <a:ea typeface="Consolas"/>
                <a:cs typeface="Consolas"/>
                <a:sym typeface="Consolas"/>
              </a:rPr>
              <a:t>		1 2 3</a:t>
            </a:r>
            <a:endParaRPr sz="1365" b="0" i="0" u="none" strike="noStrike" cap="none">
              <a:solidFill>
                <a:schemeClr val="lt1"/>
              </a:solidFill>
              <a:latin typeface="Consolas"/>
              <a:ea typeface="Consolas"/>
              <a:cs typeface="Consolas"/>
              <a:sym typeface="Consolas"/>
            </a:endParaRPr>
          </a:p>
          <a:p>
            <a:pPr marL="857250" marR="0" lvl="2" indent="-278606" algn="l" rtl="0">
              <a:lnSpc>
                <a:spcPct val="135135"/>
              </a:lnSpc>
              <a:spcBef>
                <a:spcPts val="0"/>
              </a:spcBef>
              <a:spcAft>
                <a:spcPts val="0"/>
              </a:spcAft>
              <a:buClr>
                <a:schemeClr val="lt1"/>
              </a:buClr>
              <a:buSzPts val="2081"/>
              <a:buFont typeface="Arial"/>
              <a:buNone/>
            </a:pPr>
            <a:r>
              <a:rPr lang="en-GB" sz="1365" b="0" i="0" u="none" strike="noStrike" cap="none">
                <a:solidFill>
                  <a:schemeClr val="lt1"/>
                </a:solidFill>
                <a:latin typeface="Consolas"/>
                <a:ea typeface="Consolas"/>
                <a:cs typeface="Consolas"/>
                <a:sym typeface="Consolas"/>
              </a:rPr>
              <a:t>		1 2</a:t>
            </a:r>
            <a:endParaRPr sz="800"/>
          </a:p>
          <a:p>
            <a:pPr marL="857250" marR="0" lvl="2" indent="-278606" algn="l" rtl="0">
              <a:lnSpc>
                <a:spcPct val="135135"/>
              </a:lnSpc>
              <a:spcBef>
                <a:spcPts val="0"/>
              </a:spcBef>
              <a:spcAft>
                <a:spcPts val="0"/>
              </a:spcAft>
              <a:buClr>
                <a:schemeClr val="lt1"/>
              </a:buClr>
              <a:buSzPts val="2081"/>
              <a:buFont typeface="Arial"/>
              <a:buNone/>
            </a:pPr>
            <a:r>
              <a:rPr lang="en-GB" sz="1365" b="0" i="0" u="none" strike="noStrike" cap="none">
                <a:solidFill>
                  <a:schemeClr val="lt1"/>
                </a:solidFill>
                <a:latin typeface="Consolas"/>
                <a:ea typeface="Consolas"/>
                <a:cs typeface="Consolas"/>
                <a:sym typeface="Consolas"/>
              </a:rPr>
              <a:t>		1 </a:t>
            </a:r>
            <a:endParaRPr sz="1365" b="0" i="0" u="none" strike="noStrike" cap="none">
              <a:solidFill>
                <a:schemeClr val="lt1"/>
              </a:solidFill>
              <a:latin typeface="Consolas"/>
              <a:ea typeface="Consolas"/>
              <a:cs typeface="Consolas"/>
              <a:sym typeface="Consolas"/>
            </a:endParaRPr>
          </a:p>
          <a:p>
            <a:pPr marL="171450" marR="0" lvl="0" indent="-39289" algn="l" rtl="0">
              <a:lnSpc>
                <a:spcPct val="100000"/>
              </a:lnSpc>
              <a:spcBef>
                <a:spcPts val="750"/>
              </a:spcBef>
              <a:spcAft>
                <a:spcPts val="1600"/>
              </a:spcAft>
              <a:buClr>
                <a:schemeClr val="lt1"/>
              </a:buClr>
              <a:buSzPts val="2081"/>
              <a:buFont typeface="Arial"/>
              <a:buNone/>
            </a:pPr>
            <a:endParaRPr sz="1365" b="0" i="0" u="none" strike="noStrike" cap="none">
              <a:solidFill>
                <a:schemeClr val="lt1"/>
              </a:solidFill>
              <a:latin typeface="Questrial"/>
              <a:ea typeface="Questrial"/>
              <a:cs typeface="Questrial"/>
              <a:sym typeface="Quest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8"/>
          <p:cNvSpPr txBox="1">
            <a:spLocks noGrp="1"/>
          </p:cNvSpPr>
          <p:nvPr>
            <p:ph type="title"/>
          </p:nvPr>
        </p:nvSpPr>
        <p:spPr>
          <a:xfrm>
            <a:off x="1297500" y="393750"/>
            <a:ext cx="7038900" cy="914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2700"/>
              <a:buFont typeface="Questrial"/>
              <a:buNone/>
            </a:pPr>
            <a:r>
              <a:rPr lang="en-GB" sz="2700" b="0" i="0" u="none" strike="noStrike" cap="none">
                <a:solidFill>
                  <a:schemeClr val="lt1"/>
                </a:solidFill>
                <a:latin typeface="Questrial"/>
                <a:ea typeface="Questrial"/>
                <a:cs typeface="Questrial"/>
                <a:sym typeface="Questrial"/>
              </a:rPr>
              <a:t>PRINTING A TRIANGLE – SOURCE CODE</a:t>
            </a:r>
            <a:endParaRPr sz="2700" b="0" i="0" u="none" strike="noStrike" cap="none">
              <a:solidFill>
                <a:schemeClr val="lt1"/>
              </a:solidFill>
              <a:latin typeface="Questrial"/>
              <a:ea typeface="Questrial"/>
              <a:cs typeface="Questrial"/>
              <a:sym typeface="Questrial"/>
            </a:endParaRPr>
          </a:p>
        </p:txBody>
      </p:sp>
      <p:sp>
        <p:nvSpPr>
          <p:cNvPr id="254" name="Google Shape;254;p28"/>
          <p:cNvSpPr txBox="1">
            <a:spLocks noGrp="1"/>
          </p:cNvSpPr>
          <p:nvPr>
            <p:ph type="body" idx="1"/>
          </p:nvPr>
        </p:nvSpPr>
        <p:spPr>
          <a:xfrm>
            <a:off x="1297500" y="1214100"/>
            <a:ext cx="7038900" cy="3842700"/>
          </a:xfrm>
          <a:prstGeom prst="rect">
            <a:avLst/>
          </a:prstGeom>
          <a:solidFill>
            <a:srgbClr val="BFD8EA">
              <a:alpha val="14901"/>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BFD8EA"/>
              </a:buClr>
              <a:buSzPts val="1313"/>
              <a:buFont typeface="Arial"/>
              <a:buNone/>
            </a:pPr>
            <a:r>
              <a:rPr lang="en-GB" sz="1875" b="1" i="0" u="none" strike="noStrike" cap="none" dirty="0">
                <a:solidFill>
                  <a:srgbClr val="5BFFFE"/>
                </a:solidFill>
                <a:latin typeface="Consolas"/>
                <a:ea typeface="Consolas"/>
                <a:cs typeface="Consolas"/>
                <a:sym typeface="Consolas"/>
              </a:rPr>
              <a:t>var n = 5;</a:t>
            </a:r>
            <a:endParaRPr dirty="0"/>
          </a:p>
          <a:p>
            <a:pPr marL="0" marR="0" lvl="0" indent="0" algn="l" rtl="0">
              <a:lnSpc>
                <a:spcPct val="100000"/>
              </a:lnSpc>
              <a:spcBef>
                <a:spcPts val="0"/>
              </a:spcBef>
              <a:spcAft>
                <a:spcPts val="0"/>
              </a:spcAft>
              <a:buClr>
                <a:srgbClr val="BFD8EA"/>
              </a:buClr>
              <a:buSzPts val="1313"/>
              <a:buFont typeface="Arial"/>
              <a:buNone/>
            </a:pPr>
            <a:r>
              <a:rPr lang="en-GB" sz="1875" b="1" i="0" u="none" strike="noStrike" cap="none" dirty="0">
                <a:solidFill>
                  <a:srgbClr val="5BFFFE"/>
                </a:solidFill>
                <a:latin typeface="Consolas"/>
                <a:ea typeface="Consolas"/>
                <a:cs typeface="Consolas"/>
                <a:sym typeface="Consolas"/>
              </a:rPr>
              <a:t>for (var line = 1; line &lt;= n; line++)</a:t>
            </a:r>
            <a:endParaRPr dirty="0"/>
          </a:p>
          <a:p>
            <a:pPr marL="0" marR="0" lvl="0" indent="0" algn="l" rtl="0">
              <a:lnSpc>
                <a:spcPct val="100000"/>
              </a:lnSpc>
              <a:spcBef>
                <a:spcPts val="0"/>
              </a:spcBef>
              <a:spcAft>
                <a:spcPts val="0"/>
              </a:spcAft>
              <a:buClr>
                <a:srgbClr val="BFD8EA"/>
              </a:buClr>
              <a:buSzPts val="1313"/>
              <a:buFont typeface="Arial"/>
              <a:buNone/>
            </a:pPr>
            <a:r>
              <a:rPr lang="en-GB" sz="1875" b="1" i="0" u="none" strike="noStrike" cap="none" dirty="0">
                <a:solidFill>
                  <a:srgbClr val="5BFFFE"/>
                </a:solidFill>
                <a:latin typeface="Consolas"/>
                <a:ea typeface="Consolas"/>
                <a:cs typeface="Consolas"/>
                <a:sym typeface="Consolas"/>
              </a:rPr>
              <a:t>   </a:t>
            </a:r>
            <a:r>
              <a:rPr lang="en-GB" sz="1875" b="1" i="0" u="none" strike="noStrike" cap="none" dirty="0" err="1">
                <a:solidFill>
                  <a:srgbClr val="5BFFFE"/>
                </a:solidFill>
                <a:latin typeface="Consolas"/>
                <a:ea typeface="Consolas"/>
                <a:cs typeface="Consolas"/>
                <a:sym typeface="Consolas"/>
              </a:rPr>
              <a:t>printLine</a:t>
            </a:r>
            <a:r>
              <a:rPr lang="en-GB" sz="1875" b="1" i="0" u="none" strike="noStrike" cap="none" dirty="0">
                <a:solidFill>
                  <a:srgbClr val="5BFFFE"/>
                </a:solidFill>
                <a:latin typeface="Consolas"/>
                <a:ea typeface="Consolas"/>
                <a:cs typeface="Consolas"/>
                <a:sym typeface="Consolas"/>
              </a:rPr>
              <a:t>(1, line);</a:t>
            </a:r>
            <a:endParaRPr dirty="0"/>
          </a:p>
          <a:p>
            <a:pPr marL="0" marR="0" lvl="0" indent="0" algn="l" rtl="0">
              <a:lnSpc>
                <a:spcPct val="100000"/>
              </a:lnSpc>
              <a:spcBef>
                <a:spcPts val="0"/>
              </a:spcBef>
              <a:spcAft>
                <a:spcPts val="0"/>
              </a:spcAft>
              <a:buClr>
                <a:srgbClr val="BFD8EA"/>
              </a:buClr>
              <a:buSzPts val="1313"/>
              <a:buFont typeface="Arial"/>
              <a:buNone/>
            </a:pPr>
            <a:r>
              <a:rPr lang="en-GB" sz="1875" b="1" i="0" u="none" strike="noStrike" cap="none" dirty="0">
                <a:solidFill>
                  <a:srgbClr val="5BFFFE"/>
                </a:solidFill>
                <a:latin typeface="Consolas"/>
                <a:ea typeface="Consolas"/>
                <a:cs typeface="Consolas"/>
                <a:sym typeface="Consolas"/>
              </a:rPr>
              <a:t>for (line = n-1; line &gt;= 1; line--)</a:t>
            </a:r>
            <a:endParaRPr dirty="0"/>
          </a:p>
          <a:p>
            <a:pPr marL="0" marR="0" lvl="0" indent="0" algn="l" rtl="0">
              <a:lnSpc>
                <a:spcPct val="100000"/>
              </a:lnSpc>
              <a:spcBef>
                <a:spcPts val="0"/>
              </a:spcBef>
              <a:spcAft>
                <a:spcPts val="0"/>
              </a:spcAft>
              <a:buClr>
                <a:srgbClr val="BFD8EA"/>
              </a:buClr>
              <a:buSzPts val="1313"/>
              <a:buFont typeface="Arial"/>
              <a:buNone/>
            </a:pPr>
            <a:r>
              <a:rPr lang="en-GB" sz="1875" b="1" i="0" u="none" strike="noStrike" cap="none" dirty="0">
                <a:solidFill>
                  <a:srgbClr val="5BFFFE"/>
                </a:solidFill>
                <a:latin typeface="Consolas"/>
                <a:ea typeface="Consolas"/>
                <a:cs typeface="Consolas"/>
                <a:sym typeface="Consolas"/>
              </a:rPr>
              <a:t>   </a:t>
            </a:r>
            <a:r>
              <a:rPr lang="en-GB" sz="1875" b="1" i="0" u="none" strike="noStrike" cap="none" dirty="0" err="1">
                <a:solidFill>
                  <a:srgbClr val="5BFFFE"/>
                </a:solidFill>
                <a:latin typeface="Consolas"/>
                <a:ea typeface="Consolas"/>
                <a:cs typeface="Consolas"/>
                <a:sym typeface="Consolas"/>
              </a:rPr>
              <a:t>printLine</a:t>
            </a:r>
            <a:r>
              <a:rPr lang="en-GB" sz="1875" b="1" i="0" u="none" strike="noStrike" cap="none" dirty="0">
                <a:solidFill>
                  <a:srgbClr val="5BFFFE"/>
                </a:solidFill>
                <a:latin typeface="Consolas"/>
                <a:ea typeface="Consolas"/>
                <a:cs typeface="Consolas"/>
                <a:sym typeface="Consolas"/>
              </a:rPr>
              <a:t>(1, line);</a:t>
            </a:r>
            <a:endParaRPr dirty="0"/>
          </a:p>
          <a:p>
            <a:pPr marL="0" marR="0" lvl="0" indent="0" algn="l" rtl="0">
              <a:lnSpc>
                <a:spcPct val="100000"/>
              </a:lnSpc>
              <a:spcBef>
                <a:spcPts val="0"/>
              </a:spcBef>
              <a:spcAft>
                <a:spcPts val="0"/>
              </a:spcAft>
              <a:buClr>
                <a:srgbClr val="BFD8EA"/>
              </a:buClr>
              <a:buSzPts val="1313"/>
              <a:buFont typeface="Arial"/>
              <a:buNone/>
            </a:pPr>
            <a:endParaRPr sz="1875" b="1" i="0" u="none" strike="noStrike" cap="none" dirty="0">
              <a:solidFill>
                <a:srgbClr val="5BFFFE"/>
              </a:solidFill>
              <a:latin typeface="Consolas"/>
              <a:ea typeface="Consolas"/>
              <a:cs typeface="Consolas"/>
              <a:sym typeface="Consolas"/>
            </a:endParaRPr>
          </a:p>
          <a:p>
            <a:pPr marL="0" marR="0" lvl="0" indent="0" algn="l" rtl="0">
              <a:lnSpc>
                <a:spcPct val="100000"/>
              </a:lnSpc>
              <a:spcBef>
                <a:spcPts val="0"/>
              </a:spcBef>
              <a:spcAft>
                <a:spcPts val="0"/>
              </a:spcAft>
              <a:buClr>
                <a:srgbClr val="BFD8EA"/>
              </a:buClr>
              <a:buSzPts val="1313"/>
              <a:buFont typeface="Arial"/>
              <a:buNone/>
            </a:pPr>
            <a:r>
              <a:rPr lang="en-GB" sz="1875" b="1" i="0" u="none" strike="noStrike" cap="none" dirty="0">
                <a:solidFill>
                  <a:srgbClr val="5BFFFE"/>
                </a:solidFill>
                <a:latin typeface="Consolas"/>
                <a:ea typeface="Consolas"/>
                <a:cs typeface="Consolas"/>
                <a:sym typeface="Consolas"/>
              </a:rPr>
              <a:t>function </a:t>
            </a:r>
            <a:r>
              <a:rPr lang="en-GB" sz="1875" b="1" i="0" u="none" strike="noStrike" cap="none" dirty="0" err="1">
                <a:solidFill>
                  <a:srgbClr val="5BFFFE"/>
                </a:solidFill>
                <a:latin typeface="Consolas"/>
                <a:ea typeface="Consolas"/>
                <a:cs typeface="Consolas"/>
                <a:sym typeface="Consolas"/>
              </a:rPr>
              <a:t>printLine</a:t>
            </a:r>
            <a:r>
              <a:rPr lang="en-GB" sz="1875" b="1" i="0" u="none" strike="noStrike" cap="none" dirty="0">
                <a:solidFill>
                  <a:srgbClr val="5BFFFE"/>
                </a:solidFill>
                <a:latin typeface="Consolas"/>
                <a:ea typeface="Consolas"/>
                <a:cs typeface="Consolas"/>
                <a:sym typeface="Consolas"/>
              </a:rPr>
              <a:t>(start, end) {</a:t>
            </a:r>
            <a:endParaRPr dirty="0"/>
          </a:p>
          <a:p>
            <a:pPr marL="0" marR="0" lvl="0" indent="0" algn="l" rtl="0">
              <a:lnSpc>
                <a:spcPct val="100000"/>
              </a:lnSpc>
              <a:spcBef>
                <a:spcPts val="0"/>
              </a:spcBef>
              <a:spcAft>
                <a:spcPts val="0"/>
              </a:spcAft>
              <a:buClr>
                <a:srgbClr val="BFD8EA"/>
              </a:buClr>
              <a:buSzPts val="1313"/>
              <a:buFont typeface="Arial"/>
              <a:buNone/>
            </a:pPr>
            <a:r>
              <a:rPr lang="en-GB" sz="1875" b="1" i="0" u="none" strike="noStrike" cap="none" dirty="0">
                <a:solidFill>
                  <a:srgbClr val="5BFFFE"/>
                </a:solidFill>
                <a:latin typeface="Consolas"/>
                <a:ea typeface="Consolas"/>
                <a:cs typeface="Consolas"/>
                <a:sym typeface="Consolas"/>
              </a:rPr>
              <a:t>   var line = '';</a:t>
            </a:r>
            <a:endParaRPr dirty="0"/>
          </a:p>
          <a:p>
            <a:pPr marL="0" marR="0" lvl="0" indent="0" algn="l" rtl="0">
              <a:lnSpc>
                <a:spcPct val="100000"/>
              </a:lnSpc>
              <a:spcBef>
                <a:spcPts val="0"/>
              </a:spcBef>
              <a:spcAft>
                <a:spcPts val="0"/>
              </a:spcAft>
              <a:buClr>
                <a:srgbClr val="BFD8EA"/>
              </a:buClr>
              <a:buSzPts val="1313"/>
              <a:buFont typeface="Arial"/>
              <a:buNone/>
            </a:pPr>
            <a:r>
              <a:rPr lang="en-GB" sz="1875" b="1" i="0" u="none" strike="noStrike" cap="none" dirty="0">
                <a:solidFill>
                  <a:srgbClr val="5BFFFE"/>
                </a:solidFill>
                <a:latin typeface="Consolas"/>
                <a:ea typeface="Consolas"/>
                <a:cs typeface="Consolas"/>
                <a:sym typeface="Consolas"/>
              </a:rPr>
              <a:t>   for (var </a:t>
            </a:r>
            <a:r>
              <a:rPr lang="en-GB" sz="1875" b="1" i="0" u="none" strike="noStrike" cap="none" dirty="0" err="1">
                <a:solidFill>
                  <a:srgbClr val="5BFFFE"/>
                </a:solidFill>
                <a:latin typeface="Consolas"/>
                <a:ea typeface="Consolas"/>
                <a:cs typeface="Consolas"/>
                <a:sym typeface="Consolas"/>
              </a:rPr>
              <a:t>i</a:t>
            </a:r>
            <a:r>
              <a:rPr lang="en-GB" sz="1875" b="1" i="0" u="none" strike="noStrike" cap="none" dirty="0">
                <a:solidFill>
                  <a:srgbClr val="5BFFFE"/>
                </a:solidFill>
                <a:latin typeface="Consolas"/>
                <a:ea typeface="Consolas"/>
                <a:cs typeface="Consolas"/>
                <a:sym typeface="Consolas"/>
              </a:rPr>
              <a:t> = start; </a:t>
            </a:r>
            <a:r>
              <a:rPr lang="en-GB" sz="1875" b="1" i="0" u="none" strike="noStrike" cap="none" dirty="0" err="1">
                <a:solidFill>
                  <a:srgbClr val="5BFFFE"/>
                </a:solidFill>
                <a:latin typeface="Consolas"/>
                <a:ea typeface="Consolas"/>
                <a:cs typeface="Consolas"/>
                <a:sym typeface="Consolas"/>
              </a:rPr>
              <a:t>i</a:t>
            </a:r>
            <a:r>
              <a:rPr lang="en-GB" sz="1875" b="1" i="0" u="none" strike="noStrike" cap="none" dirty="0">
                <a:solidFill>
                  <a:srgbClr val="5BFFFE"/>
                </a:solidFill>
                <a:latin typeface="Consolas"/>
                <a:ea typeface="Consolas"/>
                <a:cs typeface="Consolas"/>
                <a:sym typeface="Consolas"/>
              </a:rPr>
              <a:t> &lt;= end; </a:t>
            </a:r>
            <a:r>
              <a:rPr lang="en-GB" sz="1875" b="1" i="0" u="none" strike="noStrike" cap="none" dirty="0" err="1">
                <a:solidFill>
                  <a:srgbClr val="5BFFFE"/>
                </a:solidFill>
                <a:latin typeface="Consolas"/>
                <a:ea typeface="Consolas"/>
                <a:cs typeface="Consolas"/>
                <a:sym typeface="Consolas"/>
              </a:rPr>
              <a:t>i</a:t>
            </a:r>
            <a:r>
              <a:rPr lang="en-GB" sz="1875" b="1" i="0" u="none" strike="noStrike" cap="none" dirty="0">
                <a:solidFill>
                  <a:srgbClr val="5BFFFE"/>
                </a:solidFill>
                <a:latin typeface="Consolas"/>
                <a:ea typeface="Consolas"/>
                <a:cs typeface="Consolas"/>
                <a:sym typeface="Consolas"/>
              </a:rPr>
              <a:t>++){</a:t>
            </a:r>
            <a:endParaRPr dirty="0"/>
          </a:p>
          <a:p>
            <a:pPr marL="0" marR="0" lvl="0" indent="0" algn="l" rtl="0">
              <a:lnSpc>
                <a:spcPct val="100000"/>
              </a:lnSpc>
              <a:spcBef>
                <a:spcPts val="0"/>
              </a:spcBef>
              <a:spcAft>
                <a:spcPts val="0"/>
              </a:spcAft>
              <a:buClr>
                <a:srgbClr val="BFD8EA"/>
              </a:buClr>
              <a:buSzPts val="1313"/>
              <a:buFont typeface="Arial"/>
              <a:buNone/>
            </a:pPr>
            <a:r>
              <a:rPr lang="en-GB" sz="1875" b="1" i="0" u="none" strike="noStrike" cap="none" dirty="0">
                <a:solidFill>
                  <a:srgbClr val="5BFFFE"/>
                </a:solidFill>
                <a:latin typeface="Consolas"/>
                <a:ea typeface="Consolas"/>
                <a:cs typeface="Consolas"/>
                <a:sym typeface="Consolas"/>
              </a:rPr>
              <a:t>      line += ' ' + </a:t>
            </a:r>
            <a:r>
              <a:rPr lang="en-GB" sz="1875" b="1" i="0" u="none" strike="noStrike" cap="none" dirty="0" err="1">
                <a:solidFill>
                  <a:srgbClr val="5BFFFE"/>
                </a:solidFill>
                <a:latin typeface="Consolas"/>
                <a:ea typeface="Consolas"/>
                <a:cs typeface="Consolas"/>
                <a:sym typeface="Consolas"/>
              </a:rPr>
              <a:t>i</a:t>
            </a:r>
            <a:r>
              <a:rPr lang="en-GB" sz="1875" b="1" i="0" u="none" strike="noStrike" cap="none" dirty="0">
                <a:solidFill>
                  <a:srgbClr val="5BFFFE"/>
                </a:solidFill>
                <a:latin typeface="Consolas"/>
                <a:ea typeface="Consolas"/>
                <a:cs typeface="Consolas"/>
                <a:sym typeface="Consolas"/>
              </a:rPr>
              <a:t>;</a:t>
            </a:r>
            <a:endParaRPr dirty="0"/>
          </a:p>
          <a:p>
            <a:pPr marL="0" marR="0" lvl="0" indent="0" algn="l" rtl="0">
              <a:lnSpc>
                <a:spcPct val="100000"/>
              </a:lnSpc>
              <a:spcBef>
                <a:spcPts val="0"/>
              </a:spcBef>
              <a:spcAft>
                <a:spcPts val="0"/>
              </a:spcAft>
              <a:buClr>
                <a:srgbClr val="BFD8EA"/>
              </a:buClr>
              <a:buSzPts val="1313"/>
              <a:buFont typeface="Arial"/>
              <a:buNone/>
            </a:pPr>
            <a:r>
              <a:rPr lang="en-GB" sz="1875" b="1" i="0" u="none" strike="noStrike" cap="none" dirty="0">
                <a:solidFill>
                  <a:srgbClr val="5BFFFE"/>
                </a:solidFill>
                <a:latin typeface="Consolas"/>
                <a:ea typeface="Consolas"/>
                <a:cs typeface="Consolas"/>
                <a:sym typeface="Consolas"/>
              </a:rPr>
              <a:t>   }</a:t>
            </a:r>
            <a:endParaRPr dirty="0"/>
          </a:p>
          <a:p>
            <a:pPr marL="0" marR="0" lvl="0" indent="0" algn="l" rtl="0">
              <a:lnSpc>
                <a:spcPct val="100000"/>
              </a:lnSpc>
              <a:spcBef>
                <a:spcPts val="0"/>
              </a:spcBef>
              <a:spcAft>
                <a:spcPts val="0"/>
              </a:spcAft>
              <a:buClr>
                <a:srgbClr val="BFD8EA"/>
              </a:buClr>
              <a:buSzPts val="1313"/>
              <a:buFont typeface="Arial"/>
              <a:buNone/>
            </a:pPr>
            <a:r>
              <a:rPr lang="en-GB" sz="1875" b="1" i="0" u="none" strike="noStrike" cap="none" dirty="0">
                <a:solidFill>
                  <a:srgbClr val="5BFFFE"/>
                </a:solidFill>
                <a:latin typeface="Consolas"/>
                <a:ea typeface="Consolas"/>
                <a:cs typeface="Consolas"/>
                <a:sym typeface="Consolas"/>
              </a:rPr>
              <a:t>   console.log(line);</a:t>
            </a:r>
            <a:endParaRPr dirty="0"/>
          </a:p>
          <a:p>
            <a:pPr marL="0" marR="0" lvl="0" indent="0" algn="l" rtl="0">
              <a:lnSpc>
                <a:spcPct val="100000"/>
              </a:lnSpc>
              <a:spcBef>
                <a:spcPts val="0"/>
              </a:spcBef>
              <a:spcAft>
                <a:spcPts val="0"/>
              </a:spcAft>
              <a:buClr>
                <a:srgbClr val="BFD8EA"/>
              </a:buClr>
              <a:buSzPts val="1313"/>
              <a:buFont typeface="Arial"/>
              <a:buNone/>
            </a:pPr>
            <a:r>
              <a:rPr lang="en-GB" sz="1875" b="1" i="0" u="none" strike="noStrike" cap="none" dirty="0">
                <a:solidFill>
                  <a:srgbClr val="5BFFFE"/>
                </a:solidFill>
                <a:latin typeface="Consolas"/>
                <a:ea typeface="Consolas"/>
                <a:cs typeface="Consolas"/>
                <a:sym typeface="Consolas"/>
              </a:rPr>
              <a:t>};</a:t>
            </a:r>
            <a:endParaRPr dirty="0"/>
          </a:p>
        </p:txBody>
      </p:sp>
      <p:sp>
        <p:nvSpPr>
          <p:cNvPr id="255" name="Google Shape;255;p28"/>
          <p:cNvSpPr txBox="1">
            <a:spLocks noGrp="1"/>
          </p:cNvSpPr>
          <p:nvPr>
            <p:ph type="sldNum" idx="12"/>
          </p:nvPr>
        </p:nvSpPr>
        <p:spPr>
          <a:xfrm>
            <a:off x="8472458" y="4663217"/>
            <a:ext cx="548700" cy="3936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sz="1000">
                <a:latin typeface="Lato"/>
                <a:ea typeface="Lato"/>
                <a:cs typeface="Lato"/>
                <a:sym typeface="Lato"/>
              </a:rPr>
              <a:t>15</a:t>
            </a:fld>
            <a:endParaRPr sz="1000">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9"/>
          <p:cNvSpPr txBox="1">
            <a:spLocks noGrp="1"/>
          </p:cNvSpPr>
          <p:nvPr>
            <p:ph type="ctrTitle"/>
          </p:nvPr>
        </p:nvSpPr>
        <p:spPr>
          <a:xfrm>
            <a:off x="3050226" y="1929800"/>
            <a:ext cx="4853700" cy="61530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lt1"/>
              </a:buClr>
              <a:buSzPts val="3600"/>
              <a:buFont typeface="Questrial"/>
              <a:buNone/>
            </a:pPr>
            <a:r>
              <a:rPr lang="en-GB" sz="3600" b="0" i="0" u="none" strike="noStrike" cap="none">
                <a:solidFill>
                  <a:schemeClr val="lt1"/>
                </a:solidFill>
                <a:latin typeface="Questrial"/>
                <a:ea typeface="Questrial"/>
                <a:cs typeface="Questrial"/>
                <a:sym typeface="Questrial"/>
              </a:rPr>
              <a:t>THE ARGUMENTS OBJECT</a:t>
            </a:r>
            <a:endParaRPr sz="3600" b="0" i="0" u="none" strike="noStrike" cap="none">
              <a:solidFill>
                <a:schemeClr val="lt1"/>
              </a:solidFill>
              <a:latin typeface="Questrial"/>
              <a:ea typeface="Questrial"/>
              <a:cs typeface="Questrial"/>
              <a:sym typeface="Questrial"/>
            </a:endParaRPr>
          </a:p>
        </p:txBody>
      </p:sp>
      <p:sp>
        <p:nvSpPr>
          <p:cNvPr id="264" name="Google Shape;264;p29"/>
          <p:cNvSpPr txBox="1">
            <a:spLocks noGrp="1"/>
          </p:cNvSpPr>
          <p:nvPr>
            <p:ph type="subTitle" idx="1"/>
          </p:nvPr>
        </p:nvSpPr>
        <p:spPr>
          <a:xfrm>
            <a:off x="3050276" y="2588425"/>
            <a:ext cx="4853700" cy="516300"/>
          </a:xfrm>
          <a:prstGeom prst="rect">
            <a:avLst/>
          </a:prstGeom>
          <a:noFill/>
          <a:ln>
            <a:noFill/>
          </a:ln>
        </p:spPr>
        <p:txBody>
          <a:bodyPr spcFirstLastPara="1" wrap="square" lIns="91425" tIns="45700" rIns="91425" bIns="45700" anchor="t" anchorCtr="0">
            <a:noAutofit/>
          </a:bodyPr>
          <a:lstStyle/>
          <a:p>
            <a:pPr marL="0" marR="0" lvl="0" indent="0" algn="l" rtl="0">
              <a:lnSpc>
                <a:spcPct val="120000"/>
              </a:lnSpc>
              <a:spcBef>
                <a:spcPts val="0"/>
              </a:spcBef>
              <a:spcAft>
                <a:spcPts val="0"/>
              </a:spcAft>
              <a:buClr>
                <a:schemeClr val="lt2"/>
              </a:buClr>
              <a:buSzPts val="1875"/>
              <a:buFont typeface="Arial"/>
              <a:buNone/>
            </a:pPr>
            <a:r>
              <a:rPr lang="en-GB" sz="1500" b="0" i="0" u="none" strike="noStrike" cap="none">
                <a:solidFill>
                  <a:schemeClr val="lt2"/>
                </a:solidFill>
                <a:latin typeface="Questrial"/>
                <a:ea typeface="Questrial"/>
                <a:cs typeface="Questrial"/>
                <a:sym typeface="Questrial"/>
              </a:rPr>
              <a:t>PROCESSING FUNCTION ARGUMENTS</a:t>
            </a:r>
            <a:endParaRPr sz="1500" b="0" i="0" u="none" strike="noStrike" cap="none">
              <a:solidFill>
                <a:schemeClr val="lt2"/>
              </a:solidFill>
              <a:latin typeface="Questrial"/>
              <a:ea typeface="Questrial"/>
              <a:cs typeface="Questrial"/>
              <a:sym typeface="Quest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0"/>
          <p:cNvSpPr txBox="1">
            <a:spLocks noGrp="1"/>
          </p:cNvSpPr>
          <p:nvPr>
            <p:ph type="title"/>
          </p:nvPr>
        </p:nvSpPr>
        <p:spPr>
          <a:xfrm>
            <a:off x="1297500" y="393750"/>
            <a:ext cx="7038900" cy="914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2700"/>
              <a:buFont typeface="Questrial"/>
              <a:buNone/>
            </a:pPr>
            <a:r>
              <a:rPr lang="en-GB" sz="2700" b="0" i="0" u="none" strike="noStrike" cap="none">
                <a:solidFill>
                  <a:schemeClr val="lt1"/>
                </a:solidFill>
                <a:latin typeface="Questrial"/>
                <a:ea typeface="Questrial"/>
                <a:cs typeface="Questrial"/>
                <a:sym typeface="Questrial"/>
              </a:rPr>
              <a:t>ARGUMENTS OBJECT</a:t>
            </a:r>
            <a:endParaRPr sz="2700" b="0" i="0" u="none" strike="noStrike" cap="none">
              <a:solidFill>
                <a:schemeClr val="lt1"/>
              </a:solidFill>
              <a:latin typeface="Questrial"/>
              <a:ea typeface="Questrial"/>
              <a:cs typeface="Questrial"/>
              <a:sym typeface="Questrial"/>
            </a:endParaRPr>
          </a:p>
        </p:txBody>
      </p:sp>
      <p:sp>
        <p:nvSpPr>
          <p:cNvPr id="270" name="Google Shape;270;p30"/>
          <p:cNvSpPr txBox="1">
            <a:spLocks noGrp="1"/>
          </p:cNvSpPr>
          <p:nvPr>
            <p:ph type="body" idx="1"/>
          </p:nvPr>
        </p:nvSpPr>
        <p:spPr>
          <a:xfrm>
            <a:off x="1297500" y="1307850"/>
            <a:ext cx="7038900" cy="3171000"/>
          </a:xfrm>
          <a:prstGeom prst="rect">
            <a:avLst/>
          </a:prstGeom>
          <a:noFill/>
          <a:ln>
            <a:noFill/>
          </a:ln>
        </p:spPr>
        <p:txBody>
          <a:bodyPr spcFirstLastPara="1" wrap="square" lIns="91425" tIns="45700" rIns="91425" bIns="45700" anchor="t" anchorCtr="0">
            <a:noAutofit/>
          </a:bodyPr>
          <a:lstStyle/>
          <a:p>
            <a:pPr marL="171450" marR="0" lvl="0" indent="-171450" algn="l" rtl="0">
              <a:lnSpc>
                <a:spcPct val="120000"/>
              </a:lnSpc>
              <a:spcBef>
                <a:spcPts val="0"/>
              </a:spcBef>
              <a:spcAft>
                <a:spcPts val="0"/>
              </a:spcAft>
              <a:buClr>
                <a:schemeClr val="lt1"/>
              </a:buClr>
              <a:buSzPts val="2250"/>
              <a:buFont typeface="Arial"/>
              <a:buChar char="•"/>
            </a:pPr>
            <a:r>
              <a:rPr lang="en-GB" sz="1800" b="0" i="0" u="none" strike="noStrike" cap="none">
                <a:solidFill>
                  <a:schemeClr val="lt1"/>
                </a:solidFill>
                <a:latin typeface="Questrial"/>
                <a:ea typeface="Questrial"/>
                <a:cs typeface="Questrial"/>
                <a:sym typeface="Questrial"/>
              </a:rPr>
              <a:t>Every function have a special object called </a:t>
            </a:r>
            <a:r>
              <a:rPr lang="en-GB" sz="1800" b="1" i="0" u="none" strike="noStrike" cap="none">
                <a:solidFill>
                  <a:srgbClr val="21FFFE"/>
                </a:solidFill>
                <a:latin typeface="Consolas"/>
                <a:ea typeface="Consolas"/>
                <a:cs typeface="Consolas"/>
                <a:sym typeface="Consolas"/>
              </a:rPr>
              <a:t>arguments</a:t>
            </a:r>
            <a:endParaRPr/>
          </a:p>
          <a:p>
            <a:pPr marL="514350" marR="0" lvl="1" indent="-171450" algn="l" rtl="0">
              <a:lnSpc>
                <a:spcPct val="120000"/>
              </a:lnSpc>
              <a:spcBef>
                <a:spcPts val="375"/>
              </a:spcBef>
              <a:spcAft>
                <a:spcPts val="0"/>
              </a:spcAft>
              <a:buClr>
                <a:schemeClr val="lt1"/>
              </a:buClr>
              <a:buSzPts val="1875"/>
              <a:buFont typeface="Arial"/>
              <a:buChar char="•"/>
            </a:pPr>
            <a:r>
              <a:rPr lang="en-GB" sz="1500" b="0" i="0" u="none" strike="noStrike" cap="none">
                <a:solidFill>
                  <a:schemeClr val="lt1"/>
                </a:solidFill>
                <a:latin typeface="Questrial"/>
                <a:ea typeface="Questrial"/>
                <a:cs typeface="Questrial"/>
                <a:sym typeface="Questrial"/>
              </a:rPr>
              <a:t>Holds the arguments passed to it</a:t>
            </a:r>
            <a:endParaRPr/>
          </a:p>
          <a:p>
            <a:pPr marL="514350" marR="0" lvl="1" indent="-171450" algn="l" rtl="0">
              <a:lnSpc>
                <a:spcPct val="120000"/>
              </a:lnSpc>
              <a:spcBef>
                <a:spcPts val="375"/>
              </a:spcBef>
              <a:spcAft>
                <a:spcPts val="0"/>
              </a:spcAft>
              <a:buClr>
                <a:schemeClr val="lt1"/>
              </a:buClr>
              <a:buSzPts val="1875"/>
              <a:buFont typeface="Arial"/>
              <a:buChar char="•"/>
            </a:pPr>
            <a:r>
              <a:rPr lang="en-GB" sz="1500" b="0" i="0" u="none" strike="noStrike" cap="none">
                <a:solidFill>
                  <a:schemeClr val="lt1"/>
                </a:solidFill>
                <a:latin typeface="Questrial"/>
                <a:ea typeface="Questrial"/>
                <a:cs typeface="Questrial"/>
                <a:sym typeface="Questrial"/>
              </a:rPr>
              <a:t>No need to be explicitly declared and exists in every JS function</a:t>
            </a:r>
            <a:endParaRPr/>
          </a:p>
          <a:p>
            <a:pPr marL="171450" marR="0" lvl="0" indent="-28575" algn="l" rtl="0">
              <a:lnSpc>
                <a:spcPct val="120000"/>
              </a:lnSpc>
              <a:spcBef>
                <a:spcPts val="750"/>
              </a:spcBef>
              <a:spcAft>
                <a:spcPts val="1600"/>
              </a:spcAft>
              <a:buClr>
                <a:schemeClr val="lt1"/>
              </a:buClr>
              <a:buSzPts val="2250"/>
              <a:buFont typeface="Arial"/>
              <a:buNone/>
            </a:pPr>
            <a:endParaRPr sz="1800" b="0" i="0" u="none" strike="noStrike" cap="none">
              <a:solidFill>
                <a:schemeClr val="lt1"/>
              </a:solidFill>
              <a:latin typeface="Questrial"/>
              <a:ea typeface="Questrial"/>
              <a:cs typeface="Questrial"/>
              <a:sym typeface="Questrial"/>
            </a:endParaRPr>
          </a:p>
        </p:txBody>
      </p:sp>
      <p:sp>
        <p:nvSpPr>
          <p:cNvPr id="271" name="Google Shape;271;p30"/>
          <p:cNvSpPr/>
          <p:nvPr/>
        </p:nvSpPr>
        <p:spPr>
          <a:xfrm>
            <a:off x="1297501" y="2845550"/>
            <a:ext cx="7273800" cy="2054400"/>
          </a:xfrm>
          <a:prstGeom prst="rect">
            <a:avLst/>
          </a:prstGeom>
          <a:solidFill>
            <a:srgbClr val="BFD8EA">
              <a:alpha val="14901"/>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GB" sz="2000" b="1" dirty="0">
                <a:solidFill>
                  <a:srgbClr val="FBEEC9"/>
                </a:solidFill>
                <a:latin typeface="Consolas"/>
                <a:ea typeface="Consolas"/>
                <a:cs typeface="Consolas"/>
                <a:sym typeface="Consolas"/>
              </a:rPr>
              <a:t>function </a:t>
            </a:r>
            <a:r>
              <a:rPr lang="en-GB" sz="2000" b="1" dirty="0" err="1">
                <a:solidFill>
                  <a:srgbClr val="FBEEC9"/>
                </a:solidFill>
                <a:latin typeface="Consolas"/>
                <a:ea typeface="Consolas"/>
                <a:cs typeface="Consolas"/>
                <a:sym typeface="Consolas"/>
              </a:rPr>
              <a:t>printArguments</a:t>
            </a:r>
            <a:r>
              <a:rPr lang="en-GB" sz="2000" b="1" dirty="0">
                <a:solidFill>
                  <a:srgbClr val="FBEEC9"/>
                </a:solidFill>
                <a:latin typeface="Consolas"/>
                <a:ea typeface="Consolas"/>
                <a:cs typeface="Consolas"/>
                <a:sym typeface="Consolas"/>
              </a:rPr>
              <a:t>() {</a:t>
            </a:r>
            <a:endParaRPr dirty="0"/>
          </a:p>
          <a:p>
            <a:pPr marL="0" marR="0" lvl="0" indent="0" algn="l" rtl="0">
              <a:spcBef>
                <a:spcPts val="0"/>
              </a:spcBef>
              <a:spcAft>
                <a:spcPts val="0"/>
              </a:spcAft>
              <a:buNone/>
            </a:pPr>
            <a:r>
              <a:rPr lang="en-GB" sz="2000" b="1" dirty="0">
                <a:solidFill>
                  <a:srgbClr val="FBEEC9"/>
                </a:solidFill>
                <a:latin typeface="Consolas"/>
                <a:ea typeface="Consolas"/>
                <a:cs typeface="Consolas"/>
                <a:sym typeface="Consolas"/>
              </a:rPr>
              <a:t>  for (var </a:t>
            </a:r>
            <a:r>
              <a:rPr lang="en-GB" sz="2000" b="1" dirty="0" err="1">
                <a:solidFill>
                  <a:srgbClr val="FBEEC9"/>
                </a:solidFill>
                <a:latin typeface="Consolas"/>
                <a:ea typeface="Consolas"/>
                <a:cs typeface="Consolas"/>
                <a:sym typeface="Consolas"/>
              </a:rPr>
              <a:t>i</a:t>
            </a:r>
            <a:r>
              <a:rPr lang="en-GB" sz="2000" b="1" dirty="0">
                <a:solidFill>
                  <a:srgbClr val="FBEEC9"/>
                </a:solidFill>
                <a:latin typeface="Consolas"/>
                <a:ea typeface="Consolas"/>
                <a:cs typeface="Consolas"/>
                <a:sym typeface="Consolas"/>
              </a:rPr>
              <a:t> in </a:t>
            </a:r>
            <a:r>
              <a:rPr lang="en-GB" sz="2000" b="1" dirty="0">
                <a:solidFill>
                  <a:srgbClr val="21FFFE"/>
                </a:solidFill>
                <a:latin typeface="Consolas"/>
                <a:ea typeface="Consolas"/>
                <a:cs typeface="Consolas"/>
                <a:sym typeface="Consolas"/>
              </a:rPr>
              <a:t>arguments</a:t>
            </a:r>
            <a:r>
              <a:rPr lang="en-GB" sz="2000" b="1" dirty="0">
                <a:solidFill>
                  <a:srgbClr val="FBEEC9"/>
                </a:solidFill>
                <a:latin typeface="Consolas"/>
                <a:ea typeface="Consolas"/>
                <a:cs typeface="Consolas"/>
                <a:sym typeface="Consolas"/>
              </a:rPr>
              <a:t>) {</a:t>
            </a:r>
            <a:endParaRPr dirty="0"/>
          </a:p>
          <a:p>
            <a:pPr marL="0" marR="0" lvl="0" indent="0" algn="l" rtl="0">
              <a:spcBef>
                <a:spcPts val="0"/>
              </a:spcBef>
              <a:spcAft>
                <a:spcPts val="0"/>
              </a:spcAft>
              <a:buNone/>
            </a:pPr>
            <a:r>
              <a:rPr lang="en-GB" sz="2000" b="1" dirty="0">
                <a:solidFill>
                  <a:srgbClr val="FBEEC9"/>
                </a:solidFill>
                <a:latin typeface="Consolas"/>
                <a:ea typeface="Consolas"/>
                <a:cs typeface="Consolas"/>
                <a:sym typeface="Consolas"/>
              </a:rPr>
              <a:t>    console.log(</a:t>
            </a:r>
            <a:r>
              <a:rPr lang="en-GB" sz="2000" b="1" dirty="0">
                <a:solidFill>
                  <a:srgbClr val="21FFFE"/>
                </a:solidFill>
                <a:latin typeface="Consolas"/>
                <a:ea typeface="Consolas"/>
                <a:cs typeface="Consolas"/>
                <a:sym typeface="Consolas"/>
              </a:rPr>
              <a:t>arguments</a:t>
            </a:r>
            <a:r>
              <a:rPr lang="en-GB" sz="2000" b="1" dirty="0">
                <a:solidFill>
                  <a:srgbClr val="FBEEC9"/>
                </a:solidFill>
                <a:latin typeface="Consolas"/>
                <a:ea typeface="Consolas"/>
                <a:cs typeface="Consolas"/>
                <a:sym typeface="Consolas"/>
              </a:rPr>
              <a:t>[</a:t>
            </a:r>
            <a:r>
              <a:rPr lang="en-GB" sz="2000" b="1" dirty="0" err="1">
                <a:solidFill>
                  <a:srgbClr val="FBEEC9"/>
                </a:solidFill>
                <a:latin typeface="Consolas"/>
                <a:ea typeface="Consolas"/>
                <a:cs typeface="Consolas"/>
                <a:sym typeface="Consolas"/>
              </a:rPr>
              <a:t>i</a:t>
            </a:r>
            <a:r>
              <a:rPr lang="en-GB" sz="2000" b="1" dirty="0">
                <a:solidFill>
                  <a:srgbClr val="FBEEC9"/>
                </a:solidFill>
                <a:latin typeface="Consolas"/>
                <a:ea typeface="Consolas"/>
                <a:cs typeface="Consolas"/>
                <a:sym typeface="Consolas"/>
              </a:rPr>
              <a:t>]);</a:t>
            </a:r>
            <a:endParaRPr dirty="0"/>
          </a:p>
          <a:p>
            <a:pPr marL="0" marR="0" lvl="0" indent="0" algn="l" rtl="0">
              <a:spcBef>
                <a:spcPts val="0"/>
              </a:spcBef>
              <a:spcAft>
                <a:spcPts val="0"/>
              </a:spcAft>
              <a:buNone/>
            </a:pPr>
            <a:r>
              <a:rPr lang="en-GB" sz="2000" b="1" dirty="0">
                <a:solidFill>
                  <a:srgbClr val="FBEEC9"/>
                </a:solidFill>
                <a:latin typeface="Consolas"/>
                <a:ea typeface="Consolas"/>
                <a:cs typeface="Consolas"/>
                <a:sym typeface="Consolas"/>
              </a:rPr>
              <a:t>  }</a:t>
            </a:r>
            <a:endParaRPr dirty="0"/>
          </a:p>
          <a:p>
            <a:pPr marL="0" marR="0" lvl="0" indent="0" algn="l" rtl="0">
              <a:spcBef>
                <a:spcPts val="0"/>
              </a:spcBef>
              <a:spcAft>
                <a:spcPts val="0"/>
              </a:spcAft>
              <a:buNone/>
            </a:pPr>
            <a:r>
              <a:rPr lang="en-GB" sz="2000" b="1" dirty="0">
                <a:solidFill>
                  <a:srgbClr val="FBEEC9"/>
                </a:solidFill>
                <a:latin typeface="Consolas"/>
                <a:ea typeface="Consolas"/>
                <a:cs typeface="Consolas"/>
                <a:sym typeface="Consolas"/>
              </a:rPr>
              <a:t>}</a:t>
            </a:r>
            <a:endParaRPr dirty="0"/>
          </a:p>
          <a:p>
            <a:pPr marL="0" marR="0" lvl="0" indent="0" algn="l" rtl="0">
              <a:spcBef>
                <a:spcPts val="900"/>
              </a:spcBef>
              <a:spcAft>
                <a:spcPts val="0"/>
              </a:spcAft>
              <a:buNone/>
            </a:pPr>
            <a:r>
              <a:rPr lang="en-GB" sz="2000" b="1" dirty="0" err="1">
                <a:solidFill>
                  <a:srgbClr val="FBEEC9"/>
                </a:solidFill>
                <a:latin typeface="Consolas"/>
                <a:ea typeface="Consolas"/>
                <a:cs typeface="Consolas"/>
                <a:sym typeface="Consolas"/>
              </a:rPr>
              <a:t>printArguments</a:t>
            </a:r>
            <a:r>
              <a:rPr lang="en-GB" sz="2000" b="1" dirty="0">
                <a:solidFill>
                  <a:srgbClr val="FBEEC9"/>
                </a:solidFill>
                <a:latin typeface="Consolas"/>
                <a:ea typeface="Consolas"/>
                <a:cs typeface="Consolas"/>
                <a:sym typeface="Consolas"/>
              </a:rPr>
              <a:t>(1, 2, 3, 4); // 1, 2, 3, 4</a:t>
            </a: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1"/>
          <p:cNvSpPr txBox="1">
            <a:spLocks noGrp="1"/>
          </p:cNvSpPr>
          <p:nvPr>
            <p:ph type="ctrTitle"/>
          </p:nvPr>
        </p:nvSpPr>
        <p:spPr>
          <a:xfrm>
            <a:off x="3020299" y="1893750"/>
            <a:ext cx="5077800" cy="61530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lt1"/>
              </a:buClr>
              <a:buSzPts val="3600"/>
              <a:buFont typeface="Questrial"/>
              <a:buNone/>
            </a:pPr>
            <a:r>
              <a:rPr lang="en-GB" sz="3600" b="0" i="0" u="none" strike="noStrike" cap="none">
                <a:solidFill>
                  <a:schemeClr val="lt1"/>
                </a:solidFill>
                <a:latin typeface="Questrial"/>
                <a:ea typeface="Questrial"/>
                <a:cs typeface="Questrial"/>
                <a:sym typeface="Questrial"/>
              </a:rPr>
              <a:t>RETURNING VALUES</a:t>
            </a:r>
            <a:endParaRPr sz="3600" b="0" i="0" u="none" strike="noStrike" cap="none">
              <a:solidFill>
                <a:schemeClr val="lt1"/>
              </a:solidFill>
              <a:latin typeface="Questrial"/>
              <a:ea typeface="Questrial"/>
              <a:cs typeface="Questrial"/>
              <a:sym typeface="Questrial"/>
            </a:endParaRPr>
          </a:p>
        </p:txBody>
      </p:sp>
      <p:sp>
        <p:nvSpPr>
          <p:cNvPr id="277" name="Google Shape;277;p31"/>
          <p:cNvSpPr txBox="1">
            <a:spLocks noGrp="1"/>
          </p:cNvSpPr>
          <p:nvPr>
            <p:ph type="subTitle" idx="1"/>
          </p:nvPr>
        </p:nvSpPr>
        <p:spPr>
          <a:xfrm>
            <a:off x="3020249" y="2515700"/>
            <a:ext cx="5077800" cy="516300"/>
          </a:xfrm>
          <a:prstGeom prst="rect">
            <a:avLst/>
          </a:prstGeom>
          <a:noFill/>
          <a:ln>
            <a:noFill/>
          </a:ln>
        </p:spPr>
        <p:txBody>
          <a:bodyPr spcFirstLastPara="1" wrap="square" lIns="91425" tIns="45700" rIns="91425" bIns="45700" anchor="t" anchorCtr="0">
            <a:noAutofit/>
          </a:bodyPr>
          <a:lstStyle/>
          <a:p>
            <a:pPr marL="0" marR="0" lvl="0" indent="0" algn="l" rtl="0">
              <a:lnSpc>
                <a:spcPct val="120000"/>
              </a:lnSpc>
              <a:spcBef>
                <a:spcPts val="0"/>
              </a:spcBef>
              <a:spcAft>
                <a:spcPts val="0"/>
              </a:spcAft>
              <a:buClr>
                <a:schemeClr val="lt2"/>
              </a:buClr>
              <a:buSzPts val="1875"/>
              <a:buFont typeface="Arial"/>
              <a:buNone/>
            </a:pPr>
            <a:r>
              <a:rPr lang="en-GB" sz="1500" b="0" i="0" u="none" strike="noStrike" cap="none">
                <a:solidFill>
                  <a:schemeClr val="lt2"/>
                </a:solidFill>
                <a:latin typeface="Questrial"/>
                <a:ea typeface="Questrial"/>
                <a:cs typeface="Questrial"/>
                <a:sym typeface="Questrial"/>
              </a:rPr>
              <a:t>RETURNING RESULTS FROM A FUNCTION</a:t>
            </a:r>
            <a:endParaRPr sz="1500" b="0" i="0" u="none" strike="noStrike" cap="none">
              <a:solidFill>
                <a:schemeClr val="lt2"/>
              </a:solidFill>
              <a:latin typeface="Questrial"/>
              <a:ea typeface="Questrial"/>
              <a:cs typeface="Questrial"/>
              <a:sym typeface="Quest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32"/>
          <p:cNvSpPr txBox="1">
            <a:spLocks noGrp="1"/>
          </p:cNvSpPr>
          <p:nvPr>
            <p:ph type="title"/>
          </p:nvPr>
        </p:nvSpPr>
        <p:spPr>
          <a:xfrm>
            <a:off x="1297500" y="393750"/>
            <a:ext cx="7038900" cy="914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2700"/>
              <a:buFont typeface="Questrial"/>
              <a:buNone/>
            </a:pPr>
            <a:r>
              <a:rPr lang="en-GB" sz="2700" b="0" i="0" u="none" strike="noStrike" cap="none">
                <a:solidFill>
                  <a:schemeClr val="lt1"/>
                </a:solidFill>
                <a:latin typeface="Questrial"/>
                <a:ea typeface="Questrial"/>
                <a:cs typeface="Questrial"/>
                <a:sym typeface="Questrial"/>
              </a:rPr>
              <a:t>DEFINING FUNCTIONS THAT RETURN A VALUE</a:t>
            </a:r>
            <a:endParaRPr sz="2700" b="0" i="0" u="none" strike="noStrike" cap="none">
              <a:solidFill>
                <a:schemeClr val="lt1"/>
              </a:solidFill>
              <a:latin typeface="Questrial"/>
              <a:ea typeface="Questrial"/>
              <a:cs typeface="Questrial"/>
              <a:sym typeface="Questrial"/>
            </a:endParaRPr>
          </a:p>
        </p:txBody>
      </p:sp>
      <p:sp>
        <p:nvSpPr>
          <p:cNvPr id="283" name="Google Shape;283;p32"/>
          <p:cNvSpPr txBox="1">
            <a:spLocks noGrp="1"/>
          </p:cNvSpPr>
          <p:nvPr>
            <p:ph type="body" idx="1"/>
          </p:nvPr>
        </p:nvSpPr>
        <p:spPr>
          <a:xfrm>
            <a:off x="1297500" y="1307850"/>
            <a:ext cx="7038900" cy="3171000"/>
          </a:xfrm>
          <a:prstGeom prst="rect">
            <a:avLst/>
          </a:prstGeom>
          <a:noFill/>
          <a:ln>
            <a:noFill/>
          </a:ln>
        </p:spPr>
        <p:txBody>
          <a:bodyPr spcFirstLastPara="1" wrap="square" lIns="91425" tIns="45700" rIns="91425" bIns="45700" anchor="t" anchorCtr="0">
            <a:noAutofit/>
          </a:bodyPr>
          <a:lstStyle/>
          <a:p>
            <a:pPr marL="171450" marR="0" lvl="0" indent="-96837" algn="l" rtl="0">
              <a:lnSpc>
                <a:spcPct val="100000"/>
              </a:lnSpc>
              <a:spcBef>
                <a:spcPts val="0"/>
              </a:spcBef>
              <a:spcAft>
                <a:spcPts val="0"/>
              </a:spcAft>
              <a:buClr>
                <a:schemeClr val="lt1"/>
              </a:buClr>
              <a:buSzPts val="2200"/>
              <a:buFont typeface="Arial"/>
              <a:buChar char="•"/>
            </a:pPr>
            <a:r>
              <a:rPr lang="en-GB" sz="2200" b="0" i="0" u="none" strike="noStrike" cap="none">
                <a:solidFill>
                  <a:schemeClr val="lt1"/>
                </a:solidFill>
                <a:latin typeface="Questrial"/>
                <a:ea typeface="Questrial"/>
                <a:cs typeface="Questrial"/>
                <a:sym typeface="Questrial"/>
              </a:rPr>
              <a:t>Functions can return any type of data</a:t>
            </a:r>
            <a:endParaRPr sz="2200"/>
          </a:p>
          <a:p>
            <a:pPr marL="514350" marR="0" lvl="1" indent="-192087" algn="l" rtl="0">
              <a:lnSpc>
                <a:spcPct val="100000"/>
              </a:lnSpc>
              <a:spcBef>
                <a:spcPts val="375"/>
              </a:spcBef>
              <a:spcAft>
                <a:spcPts val="0"/>
              </a:spcAft>
              <a:buClr>
                <a:schemeClr val="lt1"/>
              </a:buClr>
              <a:buSzPts val="2200"/>
              <a:buFont typeface="Arial"/>
              <a:buChar char="•"/>
            </a:pPr>
            <a:r>
              <a:rPr lang="en-GB" sz="2200" b="0" i="0" u="none" strike="noStrike" cap="none">
                <a:solidFill>
                  <a:schemeClr val="lt1"/>
                </a:solidFill>
                <a:latin typeface="Questrial"/>
                <a:ea typeface="Questrial"/>
                <a:cs typeface="Questrial"/>
                <a:sym typeface="Questrial"/>
              </a:rPr>
              <a:t>E.g. </a:t>
            </a:r>
            <a:r>
              <a:rPr lang="en-GB" sz="2200" b="1" i="0" u="none" strike="noStrike" cap="none">
                <a:solidFill>
                  <a:srgbClr val="21FFFE"/>
                </a:solidFill>
                <a:latin typeface="Consolas"/>
                <a:ea typeface="Consolas"/>
                <a:cs typeface="Consolas"/>
                <a:sym typeface="Consolas"/>
              </a:rPr>
              <a:t>number</a:t>
            </a:r>
            <a:r>
              <a:rPr lang="en-GB" sz="2200" b="0" i="0" u="none" strike="noStrike" cap="none">
                <a:solidFill>
                  <a:schemeClr val="lt1"/>
                </a:solidFill>
                <a:latin typeface="Questrial"/>
                <a:ea typeface="Questrial"/>
                <a:cs typeface="Questrial"/>
                <a:sym typeface="Questrial"/>
              </a:rPr>
              <a:t>, </a:t>
            </a:r>
            <a:r>
              <a:rPr lang="en-GB" sz="2200" b="1" i="0" u="none" strike="noStrike" cap="none">
                <a:solidFill>
                  <a:srgbClr val="21FFFE"/>
                </a:solidFill>
                <a:latin typeface="Consolas"/>
                <a:ea typeface="Consolas"/>
                <a:cs typeface="Consolas"/>
                <a:sym typeface="Consolas"/>
              </a:rPr>
              <a:t>string</a:t>
            </a:r>
            <a:r>
              <a:rPr lang="en-GB" sz="2200" b="0" i="0" u="none" strike="noStrike" cap="none">
                <a:solidFill>
                  <a:schemeClr val="lt1"/>
                </a:solidFill>
                <a:latin typeface="Questrial"/>
                <a:ea typeface="Questrial"/>
                <a:cs typeface="Questrial"/>
                <a:sym typeface="Questrial"/>
              </a:rPr>
              <a:t>, </a:t>
            </a:r>
            <a:r>
              <a:rPr lang="en-GB" sz="2200" b="1" i="0" u="none" strike="noStrike" cap="none">
                <a:solidFill>
                  <a:srgbClr val="21FFFE"/>
                </a:solidFill>
                <a:latin typeface="Consolas"/>
                <a:ea typeface="Consolas"/>
                <a:cs typeface="Consolas"/>
                <a:sym typeface="Consolas"/>
              </a:rPr>
              <a:t>object</a:t>
            </a:r>
            <a:r>
              <a:rPr lang="en-GB" sz="2200" b="0" i="0" u="none" strike="noStrike" cap="none">
                <a:solidFill>
                  <a:schemeClr val="lt1"/>
                </a:solidFill>
                <a:latin typeface="Questrial"/>
                <a:ea typeface="Questrial"/>
                <a:cs typeface="Questrial"/>
                <a:sym typeface="Questrial"/>
              </a:rPr>
              <a:t>, etc...</a:t>
            </a:r>
            <a:endParaRPr sz="2200"/>
          </a:p>
          <a:p>
            <a:pPr marL="171450" marR="0" lvl="0" indent="-96837" algn="l" rtl="0">
              <a:lnSpc>
                <a:spcPct val="100000"/>
              </a:lnSpc>
              <a:spcBef>
                <a:spcPts val="750"/>
              </a:spcBef>
              <a:spcAft>
                <a:spcPts val="0"/>
              </a:spcAft>
              <a:buClr>
                <a:schemeClr val="lt1"/>
              </a:buClr>
              <a:buSzPts val="2200"/>
              <a:buFont typeface="Arial"/>
              <a:buChar char="•"/>
            </a:pPr>
            <a:r>
              <a:rPr lang="en-GB" sz="2200" b="0" i="0" u="none" strike="noStrike" cap="none">
                <a:solidFill>
                  <a:schemeClr val="lt1"/>
                </a:solidFill>
                <a:latin typeface="Questrial"/>
                <a:ea typeface="Questrial"/>
                <a:cs typeface="Questrial"/>
                <a:sym typeface="Questrial"/>
              </a:rPr>
              <a:t>Use </a:t>
            </a:r>
            <a:r>
              <a:rPr lang="en-GB" sz="2200" b="1" i="0" u="none" strike="noStrike" cap="none">
                <a:solidFill>
                  <a:srgbClr val="21FFFE"/>
                </a:solidFill>
                <a:latin typeface="Consolas"/>
                <a:ea typeface="Consolas"/>
                <a:cs typeface="Consolas"/>
                <a:sym typeface="Consolas"/>
              </a:rPr>
              <a:t>return</a:t>
            </a:r>
            <a:r>
              <a:rPr lang="en-GB" sz="2200" b="0" i="0" u="none" strike="noStrike" cap="none">
                <a:solidFill>
                  <a:schemeClr val="lt1"/>
                </a:solidFill>
                <a:latin typeface="Questrial"/>
                <a:ea typeface="Questrial"/>
                <a:cs typeface="Questrial"/>
                <a:sym typeface="Questrial"/>
              </a:rPr>
              <a:t> keyword to return a result</a:t>
            </a:r>
            <a:endParaRPr sz="2200"/>
          </a:p>
          <a:p>
            <a:pPr marL="171450" marR="0" lvl="0" indent="-28575" algn="l" rtl="0">
              <a:lnSpc>
                <a:spcPct val="100000"/>
              </a:lnSpc>
              <a:spcBef>
                <a:spcPts val="750"/>
              </a:spcBef>
              <a:spcAft>
                <a:spcPts val="1600"/>
              </a:spcAft>
              <a:buClr>
                <a:schemeClr val="lt1"/>
              </a:buClr>
              <a:buSzPts val="2250"/>
              <a:buFont typeface="Arial"/>
              <a:buNone/>
            </a:pPr>
            <a:endParaRPr sz="2200" b="0" i="0" u="none" strike="noStrike" cap="none">
              <a:solidFill>
                <a:schemeClr val="lt1"/>
              </a:solidFill>
              <a:latin typeface="Questrial"/>
              <a:ea typeface="Questrial"/>
              <a:cs typeface="Questrial"/>
              <a:sym typeface="Questrial"/>
            </a:endParaRPr>
          </a:p>
        </p:txBody>
      </p:sp>
      <p:sp>
        <p:nvSpPr>
          <p:cNvPr id="284" name="Google Shape;284;p32"/>
          <p:cNvSpPr txBox="1">
            <a:spLocks noGrp="1"/>
          </p:cNvSpPr>
          <p:nvPr>
            <p:ph type="sldNum" idx="12"/>
          </p:nvPr>
        </p:nvSpPr>
        <p:spPr>
          <a:xfrm>
            <a:off x="8472458" y="4663217"/>
            <a:ext cx="548700" cy="3936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sz="1000">
                <a:latin typeface="Lato"/>
                <a:ea typeface="Lato"/>
                <a:cs typeface="Lato"/>
                <a:sym typeface="Lato"/>
              </a:rPr>
              <a:t>19</a:t>
            </a:fld>
            <a:endParaRPr sz="1000">
              <a:latin typeface="Lato"/>
              <a:ea typeface="Lato"/>
              <a:cs typeface="Lato"/>
              <a:sym typeface="Lato"/>
            </a:endParaRPr>
          </a:p>
        </p:txBody>
      </p:sp>
      <p:sp>
        <p:nvSpPr>
          <p:cNvPr id="285" name="Google Shape;285;p32"/>
          <p:cNvSpPr/>
          <p:nvPr/>
        </p:nvSpPr>
        <p:spPr>
          <a:xfrm>
            <a:off x="1365626" y="2932500"/>
            <a:ext cx="7337400" cy="1815900"/>
          </a:xfrm>
          <a:prstGeom prst="rect">
            <a:avLst/>
          </a:prstGeom>
          <a:solidFill>
            <a:srgbClr val="BFD8EA">
              <a:alpha val="14901"/>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GB" sz="1600" b="1" dirty="0">
                <a:solidFill>
                  <a:srgbClr val="5BFFFE"/>
                </a:solidFill>
                <a:latin typeface="Consolas"/>
                <a:ea typeface="Consolas"/>
                <a:cs typeface="Consolas"/>
                <a:sym typeface="Consolas"/>
              </a:rPr>
              <a:t>function </a:t>
            </a:r>
            <a:r>
              <a:rPr lang="en-GB" sz="1600" b="1" dirty="0" err="1">
                <a:solidFill>
                  <a:srgbClr val="5BFFFE"/>
                </a:solidFill>
                <a:latin typeface="Consolas"/>
                <a:ea typeface="Consolas"/>
                <a:cs typeface="Consolas"/>
                <a:sym typeface="Consolas"/>
              </a:rPr>
              <a:t>createStudent</a:t>
            </a:r>
            <a:r>
              <a:rPr lang="en-GB" sz="1600" b="1" dirty="0">
                <a:solidFill>
                  <a:srgbClr val="5BFFFE"/>
                </a:solidFill>
                <a:latin typeface="Consolas"/>
                <a:ea typeface="Consolas"/>
                <a:cs typeface="Consolas"/>
                <a:sym typeface="Consolas"/>
              </a:rPr>
              <a:t>(name, age, gender) {</a:t>
            </a:r>
            <a:endParaRPr dirty="0"/>
          </a:p>
          <a:p>
            <a:pPr marL="0" marR="0" lvl="0" indent="0" algn="l" rtl="0">
              <a:spcBef>
                <a:spcPts val="0"/>
              </a:spcBef>
              <a:spcAft>
                <a:spcPts val="0"/>
              </a:spcAft>
              <a:buNone/>
            </a:pPr>
            <a:r>
              <a:rPr lang="en-GB" sz="1600" b="1" dirty="0">
                <a:solidFill>
                  <a:srgbClr val="5BFFFE"/>
                </a:solidFill>
                <a:latin typeface="Consolas"/>
                <a:ea typeface="Consolas"/>
                <a:cs typeface="Consolas"/>
                <a:sym typeface="Consolas"/>
              </a:rPr>
              <a:t>  var </a:t>
            </a:r>
            <a:r>
              <a:rPr lang="en-GB" sz="1600" b="1" dirty="0" err="1">
                <a:solidFill>
                  <a:srgbClr val="5BFFFE"/>
                </a:solidFill>
                <a:latin typeface="Consolas"/>
                <a:ea typeface="Consolas"/>
                <a:cs typeface="Consolas"/>
                <a:sym typeface="Consolas"/>
              </a:rPr>
              <a:t>obj</a:t>
            </a:r>
            <a:r>
              <a:rPr lang="en-GB" sz="1600" b="1" dirty="0">
                <a:solidFill>
                  <a:srgbClr val="5BFFFE"/>
                </a:solidFill>
                <a:latin typeface="Consolas"/>
                <a:ea typeface="Consolas"/>
                <a:cs typeface="Consolas"/>
                <a:sym typeface="Consolas"/>
              </a:rPr>
              <a:t> = { name: name, age: age, gender: gender };</a:t>
            </a:r>
            <a:endParaRPr dirty="0"/>
          </a:p>
          <a:p>
            <a:pPr marL="0" marR="0" lvl="0" indent="0" algn="l" rtl="0">
              <a:spcBef>
                <a:spcPts val="0"/>
              </a:spcBef>
              <a:spcAft>
                <a:spcPts val="0"/>
              </a:spcAft>
              <a:buNone/>
            </a:pPr>
            <a:r>
              <a:rPr lang="en-GB" sz="1600" b="1" dirty="0">
                <a:solidFill>
                  <a:srgbClr val="5BFFFE"/>
                </a:solidFill>
                <a:latin typeface="Consolas"/>
                <a:ea typeface="Consolas"/>
                <a:cs typeface="Consolas"/>
                <a:sym typeface="Consolas"/>
              </a:rPr>
              <a:t>  return </a:t>
            </a:r>
            <a:r>
              <a:rPr lang="en-GB" sz="1600" b="1" dirty="0" err="1">
                <a:solidFill>
                  <a:srgbClr val="5BFFFE"/>
                </a:solidFill>
                <a:latin typeface="Consolas"/>
                <a:ea typeface="Consolas"/>
                <a:cs typeface="Consolas"/>
                <a:sym typeface="Consolas"/>
              </a:rPr>
              <a:t>obj</a:t>
            </a:r>
            <a:r>
              <a:rPr lang="en-GB" sz="1600" b="1" dirty="0">
                <a:solidFill>
                  <a:srgbClr val="5BFFFE"/>
                </a:solidFill>
                <a:latin typeface="Consolas"/>
                <a:ea typeface="Consolas"/>
                <a:cs typeface="Consolas"/>
                <a:sym typeface="Consolas"/>
              </a:rPr>
              <a:t>;</a:t>
            </a:r>
            <a:endParaRPr dirty="0"/>
          </a:p>
          <a:p>
            <a:pPr marL="0" marR="0" lvl="0" indent="0" algn="l" rtl="0">
              <a:spcBef>
                <a:spcPts val="0"/>
              </a:spcBef>
              <a:spcAft>
                <a:spcPts val="0"/>
              </a:spcAft>
              <a:buNone/>
            </a:pPr>
            <a:r>
              <a:rPr lang="en-GB" sz="1600" b="1" dirty="0">
                <a:solidFill>
                  <a:srgbClr val="5BFFFE"/>
                </a:solidFill>
                <a:latin typeface="Consolas"/>
                <a:ea typeface="Consolas"/>
                <a:cs typeface="Consolas"/>
                <a:sym typeface="Consolas"/>
              </a:rPr>
              <a:t>}</a:t>
            </a:r>
            <a:endParaRPr dirty="0"/>
          </a:p>
          <a:p>
            <a:pPr marL="0" marR="0" lvl="0" indent="0" algn="l" rtl="0">
              <a:spcBef>
                <a:spcPts val="0"/>
              </a:spcBef>
              <a:spcAft>
                <a:spcPts val="0"/>
              </a:spcAft>
              <a:buNone/>
            </a:pPr>
            <a:endParaRPr sz="1600" b="1" dirty="0">
              <a:solidFill>
                <a:srgbClr val="5BFFFE"/>
              </a:solidFill>
              <a:latin typeface="Consolas"/>
              <a:ea typeface="Consolas"/>
              <a:cs typeface="Consolas"/>
              <a:sym typeface="Consolas"/>
            </a:endParaRPr>
          </a:p>
          <a:p>
            <a:pPr marL="0" marR="0" lvl="0" indent="0" algn="l" rtl="0">
              <a:spcBef>
                <a:spcPts val="0"/>
              </a:spcBef>
              <a:spcAft>
                <a:spcPts val="0"/>
              </a:spcAft>
              <a:buNone/>
            </a:pPr>
            <a:r>
              <a:rPr lang="en-GB" sz="1600" b="1" dirty="0">
                <a:solidFill>
                  <a:srgbClr val="5BFFFE"/>
                </a:solidFill>
                <a:latin typeface="Consolas"/>
                <a:ea typeface="Consolas"/>
                <a:cs typeface="Consolas"/>
                <a:sym typeface="Consolas"/>
              </a:rPr>
              <a:t>var student = </a:t>
            </a:r>
            <a:r>
              <a:rPr lang="en-GB" sz="1600" b="1" dirty="0" err="1">
                <a:solidFill>
                  <a:srgbClr val="5BFFFE"/>
                </a:solidFill>
                <a:latin typeface="Consolas"/>
                <a:ea typeface="Consolas"/>
                <a:cs typeface="Consolas"/>
                <a:sym typeface="Consolas"/>
              </a:rPr>
              <a:t>createStudent</a:t>
            </a:r>
            <a:r>
              <a:rPr lang="en-GB" sz="1600" b="1" dirty="0">
                <a:solidFill>
                  <a:srgbClr val="5BFFFE"/>
                </a:solidFill>
                <a:latin typeface="Consolas"/>
                <a:ea typeface="Consolas"/>
                <a:cs typeface="Consolas"/>
                <a:sym typeface="Consolas"/>
              </a:rPr>
              <a:t>("Deyan", 21, "male");</a:t>
            </a:r>
            <a:endParaRPr dirty="0"/>
          </a:p>
          <a:p>
            <a:pPr marL="0" marR="0" lvl="0" indent="0" algn="l" rtl="0">
              <a:spcBef>
                <a:spcPts val="0"/>
              </a:spcBef>
              <a:spcAft>
                <a:spcPts val="0"/>
              </a:spcAft>
              <a:buNone/>
            </a:pPr>
            <a:r>
              <a:rPr lang="en-GB" sz="1600" b="1" dirty="0">
                <a:solidFill>
                  <a:srgbClr val="5BFFFE"/>
                </a:solidFill>
                <a:latin typeface="Consolas"/>
                <a:ea typeface="Consolas"/>
                <a:cs typeface="Consolas"/>
                <a:sym typeface="Consolas"/>
              </a:rPr>
              <a:t>console.log(student);</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5"/>
          <p:cNvSpPr txBox="1">
            <a:spLocks noGrp="1"/>
          </p:cNvSpPr>
          <p:nvPr>
            <p:ph type="title"/>
          </p:nvPr>
        </p:nvSpPr>
        <p:spPr>
          <a:xfrm>
            <a:off x="1297500" y="393750"/>
            <a:ext cx="7038900" cy="914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2700"/>
              <a:buFont typeface="Questrial"/>
              <a:buNone/>
            </a:pPr>
            <a:r>
              <a:rPr lang="en-GB" sz="2700" b="0" i="0" u="none" strike="noStrike" cap="none">
                <a:solidFill>
                  <a:schemeClr val="lt1"/>
                </a:solidFill>
                <a:latin typeface="Questrial"/>
                <a:ea typeface="Questrial"/>
                <a:cs typeface="Questrial"/>
                <a:sym typeface="Questrial"/>
              </a:rPr>
              <a:t>TABLE OF CONTENTS</a:t>
            </a:r>
            <a:endParaRPr sz="2700" b="0" i="0" u="none" strike="noStrike" cap="none">
              <a:solidFill>
                <a:schemeClr val="lt1"/>
              </a:solidFill>
              <a:latin typeface="Questrial"/>
              <a:ea typeface="Questrial"/>
              <a:cs typeface="Questrial"/>
              <a:sym typeface="Questrial"/>
            </a:endParaRPr>
          </a:p>
        </p:txBody>
      </p:sp>
      <p:sp>
        <p:nvSpPr>
          <p:cNvPr id="150" name="Google Shape;150;p15"/>
          <p:cNvSpPr txBox="1">
            <a:spLocks noGrp="1"/>
          </p:cNvSpPr>
          <p:nvPr>
            <p:ph type="body" idx="1"/>
          </p:nvPr>
        </p:nvSpPr>
        <p:spPr>
          <a:xfrm>
            <a:off x="1297500" y="1567550"/>
            <a:ext cx="7038900" cy="2911200"/>
          </a:xfrm>
          <a:prstGeom prst="rect">
            <a:avLst/>
          </a:prstGeom>
          <a:noFill/>
          <a:ln>
            <a:noFill/>
          </a:ln>
        </p:spPr>
        <p:txBody>
          <a:bodyPr spcFirstLastPara="1" wrap="square" lIns="91425" tIns="45700" rIns="91425" bIns="45700" anchor="t" anchorCtr="0">
            <a:noAutofit/>
          </a:bodyPr>
          <a:lstStyle/>
          <a:p>
            <a:pPr marL="171450" marR="0" lvl="0" indent="-171450" algn="l" rtl="0">
              <a:lnSpc>
                <a:spcPct val="120000"/>
              </a:lnSpc>
              <a:spcBef>
                <a:spcPts val="0"/>
              </a:spcBef>
              <a:spcAft>
                <a:spcPts val="0"/>
              </a:spcAft>
              <a:buClr>
                <a:schemeClr val="lt1"/>
              </a:buClr>
              <a:buSzPts val="2250"/>
              <a:buFont typeface="Arial"/>
              <a:buChar char="•"/>
            </a:pPr>
            <a:r>
              <a:rPr lang="en-GB" sz="1800" b="0" i="0" u="none" strike="noStrike" cap="none">
                <a:solidFill>
                  <a:schemeClr val="lt1"/>
                </a:solidFill>
                <a:latin typeface="Questrial"/>
                <a:ea typeface="Questrial"/>
                <a:cs typeface="Questrial"/>
                <a:sym typeface="Questrial"/>
              </a:rPr>
              <a:t>Declaring and Calling Functions</a:t>
            </a:r>
            <a:endParaRPr/>
          </a:p>
          <a:p>
            <a:pPr marL="514350" marR="0" lvl="1" indent="-171450" algn="l" rtl="0">
              <a:lnSpc>
                <a:spcPct val="120000"/>
              </a:lnSpc>
              <a:spcBef>
                <a:spcPts val="375"/>
              </a:spcBef>
              <a:spcAft>
                <a:spcPts val="0"/>
              </a:spcAft>
              <a:buClr>
                <a:schemeClr val="lt1"/>
              </a:buClr>
              <a:buSzPts val="1875"/>
              <a:buFont typeface="Arial"/>
              <a:buChar char="•"/>
            </a:pPr>
            <a:r>
              <a:rPr lang="en-GB" sz="1500" b="0" i="0" u="none" strike="noStrike" cap="none">
                <a:solidFill>
                  <a:schemeClr val="lt1"/>
                </a:solidFill>
                <a:latin typeface="Questrial"/>
                <a:ea typeface="Questrial"/>
                <a:cs typeface="Questrial"/>
                <a:sym typeface="Questrial"/>
              </a:rPr>
              <a:t>Parameters, the </a:t>
            </a:r>
            <a:r>
              <a:rPr lang="en-GB" sz="1500" b="1" i="0" u="none" strike="noStrike" cap="none">
                <a:solidFill>
                  <a:srgbClr val="21FFFE"/>
                </a:solidFill>
                <a:latin typeface="Consolas"/>
                <a:ea typeface="Consolas"/>
                <a:cs typeface="Consolas"/>
                <a:sym typeface="Consolas"/>
              </a:rPr>
              <a:t>arguments</a:t>
            </a:r>
            <a:r>
              <a:rPr lang="en-GB" sz="1500" b="0" i="0" u="none" strike="noStrike" cap="none">
                <a:solidFill>
                  <a:schemeClr val="lt1"/>
                </a:solidFill>
                <a:latin typeface="Questrial"/>
                <a:ea typeface="Questrial"/>
                <a:cs typeface="Questrial"/>
                <a:sym typeface="Questrial"/>
              </a:rPr>
              <a:t> Object, Returning Values</a:t>
            </a:r>
            <a:endParaRPr/>
          </a:p>
          <a:p>
            <a:pPr marL="514350" marR="0" lvl="1" indent="-171450" algn="l" rtl="0">
              <a:lnSpc>
                <a:spcPct val="120000"/>
              </a:lnSpc>
              <a:spcBef>
                <a:spcPts val="375"/>
              </a:spcBef>
              <a:spcAft>
                <a:spcPts val="0"/>
              </a:spcAft>
              <a:buClr>
                <a:schemeClr val="lt1"/>
              </a:buClr>
              <a:buSzPts val="1875"/>
              <a:buFont typeface="Arial"/>
              <a:buChar char="•"/>
            </a:pPr>
            <a:r>
              <a:rPr lang="en-GB" sz="1500" b="0" i="0" u="none" strike="noStrike" cap="none">
                <a:solidFill>
                  <a:schemeClr val="lt1"/>
                </a:solidFill>
                <a:latin typeface="Questrial"/>
                <a:ea typeface="Questrial"/>
                <a:cs typeface="Questrial"/>
                <a:sym typeface="Questrial"/>
              </a:rPr>
              <a:t>Function Scope</a:t>
            </a:r>
            <a:endParaRPr/>
          </a:p>
          <a:p>
            <a:pPr marL="514350" marR="0" lvl="1" indent="-171450" algn="l" rtl="0">
              <a:lnSpc>
                <a:spcPct val="120000"/>
              </a:lnSpc>
              <a:spcBef>
                <a:spcPts val="375"/>
              </a:spcBef>
              <a:spcAft>
                <a:spcPts val="0"/>
              </a:spcAft>
              <a:buClr>
                <a:schemeClr val="lt1"/>
              </a:buClr>
              <a:buSzPts val="1875"/>
              <a:buFont typeface="Arial"/>
              <a:buChar char="•"/>
            </a:pPr>
            <a:r>
              <a:rPr lang="en-GB" sz="1500" b="0" i="0" u="none" strike="noStrike" cap="none">
                <a:solidFill>
                  <a:schemeClr val="lt1"/>
                </a:solidFill>
                <a:latin typeface="Questrial"/>
                <a:ea typeface="Questrial"/>
                <a:cs typeface="Questrial"/>
                <a:sym typeface="Questrial"/>
              </a:rPr>
              <a:t>Function Overloading</a:t>
            </a:r>
            <a:endParaRPr/>
          </a:p>
          <a:p>
            <a:pPr marL="171450" marR="0" lvl="0" indent="-171450" algn="l" rtl="0">
              <a:lnSpc>
                <a:spcPct val="120000"/>
              </a:lnSpc>
              <a:spcBef>
                <a:spcPts val="750"/>
              </a:spcBef>
              <a:spcAft>
                <a:spcPts val="0"/>
              </a:spcAft>
              <a:buClr>
                <a:schemeClr val="lt1"/>
              </a:buClr>
              <a:buSzPts val="2250"/>
              <a:buFont typeface="Arial"/>
              <a:buChar char="•"/>
            </a:pPr>
            <a:r>
              <a:rPr lang="en-GB" sz="1800" b="0" i="0" u="none" strike="noStrike" cap="none">
                <a:solidFill>
                  <a:schemeClr val="lt1"/>
                </a:solidFill>
                <a:latin typeface="Questrial"/>
                <a:ea typeface="Questrial"/>
                <a:cs typeface="Questrial"/>
                <a:sym typeface="Questrial"/>
              </a:rPr>
              <a:t>Objects in JavaScript</a:t>
            </a:r>
            <a:endParaRPr/>
          </a:p>
          <a:p>
            <a:pPr marL="514350" marR="0" lvl="1" indent="-171450" algn="l" rtl="0">
              <a:lnSpc>
                <a:spcPct val="120000"/>
              </a:lnSpc>
              <a:spcBef>
                <a:spcPts val="375"/>
              </a:spcBef>
              <a:spcAft>
                <a:spcPts val="0"/>
              </a:spcAft>
              <a:buClr>
                <a:schemeClr val="lt1"/>
              </a:buClr>
              <a:buSzPts val="1875"/>
              <a:buFont typeface="Arial"/>
              <a:buChar char="•"/>
            </a:pPr>
            <a:r>
              <a:rPr lang="en-GB" sz="1500" b="0" i="0" u="none" strike="noStrike" cap="none">
                <a:solidFill>
                  <a:schemeClr val="lt1"/>
                </a:solidFill>
                <a:latin typeface="Questrial"/>
                <a:ea typeface="Questrial"/>
                <a:cs typeface="Questrial"/>
                <a:sym typeface="Questrial"/>
              </a:rPr>
              <a:t>Primitive and Reference Types</a:t>
            </a:r>
            <a:endParaRPr/>
          </a:p>
          <a:p>
            <a:pPr marL="514350" marR="0" lvl="1" indent="-171450" algn="l" rtl="0">
              <a:lnSpc>
                <a:spcPct val="120000"/>
              </a:lnSpc>
              <a:spcBef>
                <a:spcPts val="375"/>
              </a:spcBef>
              <a:spcAft>
                <a:spcPts val="0"/>
              </a:spcAft>
              <a:buClr>
                <a:schemeClr val="lt1"/>
              </a:buClr>
              <a:buSzPts val="1875"/>
              <a:buFont typeface="Arial"/>
              <a:buChar char="•"/>
            </a:pPr>
            <a:r>
              <a:rPr lang="en-GB" sz="1500" b="0" i="0" u="none" strike="noStrike" cap="none">
                <a:solidFill>
                  <a:schemeClr val="lt1"/>
                </a:solidFill>
                <a:latin typeface="Questrial"/>
                <a:ea typeface="Questrial"/>
                <a:cs typeface="Questrial"/>
                <a:sym typeface="Questrial"/>
              </a:rPr>
              <a:t>JSON Objects</a:t>
            </a:r>
            <a:endParaRPr/>
          </a:p>
          <a:p>
            <a:pPr marL="171450" marR="0" lvl="0" indent="-28575" algn="l" rtl="0">
              <a:lnSpc>
                <a:spcPct val="120000"/>
              </a:lnSpc>
              <a:spcBef>
                <a:spcPts val="750"/>
              </a:spcBef>
              <a:spcAft>
                <a:spcPts val="1600"/>
              </a:spcAft>
              <a:buClr>
                <a:schemeClr val="lt1"/>
              </a:buClr>
              <a:buSzPts val="2250"/>
              <a:buFont typeface="Arial"/>
              <a:buNone/>
            </a:pPr>
            <a:endParaRPr sz="1800" b="0" i="0" u="none" strike="noStrike" cap="none">
              <a:solidFill>
                <a:schemeClr val="lt1"/>
              </a:solidFill>
              <a:latin typeface="Questrial"/>
              <a:ea typeface="Questrial"/>
              <a:cs typeface="Questrial"/>
              <a:sym typeface="Questrial"/>
            </a:endParaRPr>
          </a:p>
        </p:txBody>
      </p:sp>
      <p:sp>
        <p:nvSpPr>
          <p:cNvPr id="151" name="Google Shape;151;p15"/>
          <p:cNvSpPr txBox="1">
            <a:spLocks noGrp="1"/>
          </p:cNvSpPr>
          <p:nvPr>
            <p:ph type="sldNum" idx="12"/>
          </p:nvPr>
        </p:nvSpPr>
        <p:spPr>
          <a:xfrm>
            <a:off x="8472458" y="4663217"/>
            <a:ext cx="548700" cy="3936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sz="1000">
                <a:latin typeface="Lato"/>
                <a:ea typeface="Lato"/>
                <a:cs typeface="Lato"/>
                <a:sym typeface="Lato"/>
              </a:rPr>
              <a:t>2</a:t>
            </a:fld>
            <a:endParaRPr sz="1000">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33"/>
          <p:cNvSpPr txBox="1">
            <a:spLocks noGrp="1"/>
          </p:cNvSpPr>
          <p:nvPr>
            <p:ph type="title"/>
          </p:nvPr>
        </p:nvSpPr>
        <p:spPr>
          <a:xfrm>
            <a:off x="1297500" y="393750"/>
            <a:ext cx="7038900" cy="914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2700"/>
              <a:buFont typeface="Questrial"/>
              <a:buNone/>
            </a:pPr>
            <a:r>
              <a:rPr lang="en-GB" sz="2700" b="0" i="0" u="none" strike="noStrike" cap="none">
                <a:solidFill>
                  <a:schemeClr val="lt1"/>
                </a:solidFill>
                <a:latin typeface="Questrial"/>
                <a:ea typeface="Questrial"/>
                <a:cs typeface="Questrial"/>
                <a:sym typeface="Questrial"/>
              </a:rPr>
              <a:t>THE </a:t>
            </a:r>
            <a:r>
              <a:rPr lang="en-GB" sz="2700" b="0" i="0" u="none" strike="noStrike" cap="none">
                <a:solidFill>
                  <a:srgbClr val="21FFFE"/>
                </a:solidFill>
                <a:latin typeface="Consolas"/>
                <a:ea typeface="Consolas"/>
                <a:cs typeface="Consolas"/>
                <a:sym typeface="Consolas"/>
              </a:rPr>
              <a:t>RETURN</a:t>
            </a:r>
            <a:r>
              <a:rPr lang="en-GB" sz="2700" b="0" i="0" u="none" strike="noStrike" cap="none">
                <a:solidFill>
                  <a:schemeClr val="lt1"/>
                </a:solidFill>
                <a:latin typeface="Questrial"/>
                <a:ea typeface="Questrial"/>
                <a:cs typeface="Questrial"/>
                <a:sym typeface="Questrial"/>
              </a:rPr>
              <a:t> STATEMENT</a:t>
            </a:r>
            <a:endParaRPr sz="2700" b="0" i="0" u="none" strike="noStrike" cap="none">
              <a:solidFill>
                <a:schemeClr val="lt1"/>
              </a:solidFill>
              <a:latin typeface="Questrial"/>
              <a:ea typeface="Questrial"/>
              <a:cs typeface="Questrial"/>
              <a:sym typeface="Questrial"/>
            </a:endParaRPr>
          </a:p>
        </p:txBody>
      </p:sp>
      <p:sp>
        <p:nvSpPr>
          <p:cNvPr id="291" name="Google Shape;291;p33"/>
          <p:cNvSpPr txBox="1">
            <a:spLocks noGrp="1"/>
          </p:cNvSpPr>
          <p:nvPr>
            <p:ph type="body" idx="1"/>
          </p:nvPr>
        </p:nvSpPr>
        <p:spPr>
          <a:xfrm>
            <a:off x="1297500" y="1567550"/>
            <a:ext cx="7038900" cy="2911200"/>
          </a:xfrm>
          <a:prstGeom prst="rect">
            <a:avLst/>
          </a:prstGeom>
          <a:noFill/>
          <a:ln>
            <a:noFill/>
          </a:ln>
        </p:spPr>
        <p:txBody>
          <a:bodyPr spcFirstLastPara="1" wrap="square" lIns="91425" tIns="45700" rIns="91425" bIns="45700" anchor="t" anchorCtr="0">
            <a:noAutofit/>
          </a:bodyPr>
          <a:lstStyle/>
          <a:p>
            <a:pPr marL="171450" marR="0" lvl="0" indent="-171450" algn="l" rtl="0">
              <a:lnSpc>
                <a:spcPct val="110000"/>
              </a:lnSpc>
              <a:spcBef>
                <a:spcPts val="0"/>
              </a:spcBef>
              <a:spcAft>
                <a:spcPts val="0"/>
              </a:spcAft>
              <a:buClr>
                <a:schemeClr val="lt1"/>
              </a:buClr>
              <a:buSzPts val="1913"/>
              <a:buFont typeface="Arial"/>
              <a:buChar char="•"/>
            </a:pPr>
            <a:r>
              <a:rPr lang="en-GB" sz="1530" b="0" i="0" u="none" strike="noStrike" cap="none">
                <a:solidFill>
                  <a:schemeClr val="lt1"/>
                </a:solidFill>
                <a:latin typeface="Questrial"/>
                <a:ea typeface="Questrial"/>
                <a:cs typeface="Questrial"/>
                <a:sym typeface="Questrial"/>
              </a:rPr>
              <a:t>The </a:t>
            </a:r>
            <a:r>
              <a:rPr lang="en-GB" sz="1530" b="1" i="0" u="none" strike="noStrike" cap="none">
                <a:solidFill>
                  <a:srgbClr val="21FFFE"/>
                </a:solidFill>
                <a:latin typeface="Consolas"/>
                <a:ea typeface="Consolas"/>
                <a:cs typeface="Consolas"/>
                <a:sym typeface="Consolas"/>
              </a:rPr>
              <a:t>return</a:t>
            </a:r>
            <a:r>
              <a:rPr lang="en-GB" sz="1530" b="0" i="0" u="none" strike="noStrike" cap="none">
                <a:solidFill>
                  <a:schemeClr val="lt1"/>
                </a:solidFill>
                <a:latin typeface="Questrial"/>
                <a:ea typeface="Questrial"/>
                <a:cs typeface="Questrial"/>
                <a:sym typeface="Questrial"/>
              </a:rPr>
              <a:t> statement</a:t>
            </a:r>
            <a:endParaRPr/>
          </a:p>
          <a:p>
            <a:pPr marL="514350" marR="0" lvl="1" indent="-171450" algn="l" rtl="0">
              <a:lnSpc>
                <a:spcPct val="110000"/>
              </a:lnSpc>
              <a:spcBef>
                <a:spcPts val="375"/>
              </a:spcBef>
              <a:spcAft>
                <a:spcPts val="0"/>
              </a:spcAft>
              <a:buClr>
                <a:schemeClr val="lt1"/>
              </a:buClr>
              <a:buSzPts val="1594"/>
              <a:buFont typeface="Arial"/>
              <a:buChar char="•"/>
            </a:pPr>
            <a:r>
              <a:rPr lang="en-GB" sz="1275" b="0" i="0" u="none" strike="noStrike" cap="none">
                <a:solidFill>
                  <a:schemeClr val="lt1"/>
                </a:solidFill>
                <a:latin typeface="Questrial"/>
                <a:ea typeface="Questrial"/>
                <a:cs typeface="Questrial"/>
                <a:sym typeface="Questrial"/>
              </a:rPr>
              <a:t>Returns the specified expression to the caller and stops the function’s execution</a:t>
            </a:r>
            <a:endParaRPr/>
          </a:p>
          <a:p>
            <a:pPr marL="171450" marR="0" lvl="0" indent="-171450" algn="l" rtl="0">
              <a:lnSpc>
                <a:spcPct val="110000"/>
              </a:lnSpc>
              <a:spcBef>
                <a:spcPts val="750"/>
              </a:spcBef>
              <a:spcAft>
                <a:spcPts val="0"/>
              </a:spcAft>
              <a:buClr>
                <a:schemeClr val="lt1"/>
              </a:buClr>
              <a:buSzPts val="1913"/>
              <a:buFont typeface="Arial"/>
              <a:buChar char="•"/>
            </a:pPr>
            <a:r>
              <a:rPr lang="en-GB" sz="1530" b="0" i="0" u="none" strike="noStrike" cap="none">
                <a:solidFill>
                  <a:schemeClr val="lt1"/>
                </a:solidFill>
                <a:latin typeface="Questrial"/>
                <a:ea typeface="Questrial"/>
                <a:cs typeface="Questrial"/>
                <a:sym typeface="Questrial"/>
              </a:rPr>
              <a:t>Example:</a:t>
            </a:r>
            <a:endParaRPr/>
          </a:p>
          <a:p>
            <a:pPr marL="171450" marR="0" lvl="0" indent="-50006" algn="l" rtl="0">
              <a:lnSpc>
                <a:spcPct val="110000"/>
              </a:lnSpc>
              <a:spcBef>
                <a:spcPts val="750"/>
              </a:spcBef>
              <a:spcAft>
                <a:spcPts val="0"/>
              </a:spcAft>
              <a:buClr>
                <a:schemeClr val="lt1"/>
              </a:buClr>
              <a:buSzPts val="1913"/>
              <a:buFont typeface="Arial"/>
              <a:buNone/>
            </a:pPr>
            <a:endParaRPr sz="1530" b="0" i="0" u="none" strike="noStrike" cap="none">
              <a:solidFill>
                <a:schemeClr val="lt1"/>
              </a:solidFill>
              <a:latin typeface="Questrial"/>
              <a:ea typeface="Questrial"/>
              <a:cs typeface="Questrial"/>
              <a:sym typeface="Questrial"/>
            </a:endParaRPr>
          </a:p>
          <a:p>
            <a:pPr marL="171450" marR="0" lvl="0" indent="-171450" algn="l" rtl="0">
              <a:lnSpc>
                <a:spcPct val="110000"/>
              </a:lnSpc>
              <a:spcBef>
                <a:spcPts val="750"/>
              </a:spcBef>
              <a:spcAft>
                <a:spcPts val="0"/>
              </a:spcAft>
              <a:buClr>
                <a:schemeClr val="lt1"/>
              </a:buClr>
              <a:buSzPts val="1913"/>
              <a:buFont typeface="Arial"/>
              <a:buChar char="•"/>
            </a:pPr>
            <a:r>
              <a:rPr lang="en-GB" sz="1530" b="0" i="0" u="none" strike="noStrike" cap="none">
                <a:solidFill>
                  <a:schemeClr val="lt1"/>
                </a:solidFill>
                <a:latin typeface="Questrial"/>
                <a:ea typeface="Questrial"/>
                <a:cs typeface="Questrial"/>
                <a:sym typeface="Questrial"/>
              </a:rPr>
              <a:t>To stop the function's execution, use just:</a:t>
            </a:r>
            <a:endParaRPr/>
          </a:p>
          <a:p>
            <a:pPr marL="171450" marR="0" lvl="0" indent="-50006" algn="l" rtl="0">
              <a:lnSpc>
                <a:spcPct val="110000"/>
              </a:lnSpc>
              <a:spcBef>
                <a:spcPts val="750"/>
              </a:spcBef>
              <a:spcAft>
                <a:spcPts val="0"/>
              </a:spcAft>
              <a:buClr>
                <a:schemeClr val="lt1"/>
              </a:buClr>
              <a:buSzPts val="1913"/>
              <a:buFont typeface="Arial"/>
              <a:buNone/>
            </a:pPr>
            <a:endParaRPr sz="1530" b="0" i="0" u="none" strike="noStrike" cap="none">
              <a:solidFill>
                <a:schemeClr val="lt1"/>
              </a:solidFill>
              <a:latin typeface="Questrial"/>
              <a:ea typeface="Questrial"/>
              <a:cs typeface="Questrial"/>
              <a:sym typeface="Questrial"/>
            </a:endParaRPr>
          </a:p>
          <a:p>
            <a:pPr marL="171450" marR="0" lvl="0" indent="-171450" algn="l" rtl="0">
              <a:lnSpc>
                <a:spcPct val="110000"/>
              </a:lnSpc>
              <a:spcBef>
                <a:spcPts val="750"/>
              </a:spcBef>
              <a:spcAft>
                <a:spcPts val="0"/>
              </a:spcAft>
              <a:buClr>
                <a:schemeClr val="lt1"/>
              </a:buClr>
              <a:buSzPts val="1913"/>
              <a:buFont typeface="Arial"/>
              <a:buChar char="•"/>
            </a:pPr>
            <a:r>
              <a:rPr lang="en-GB" sz="1530" b="0" i="0" u="none" strike="noStrike" cap="none">
                <a:solidFill>
                  <a:schemeClr val="lt1"/>
                </a:solidFill>
                <a:latin typeface="Questrial"/>
                <a:ea typeface="Questrial"/>
                <a:cs typeface="Questrial"/>
                <a:sym typeface="Questrial"/>
              </a:rPr>
              <a:t>Return can be used several times in a function body</a:t>
            </a:r>
            <a:endParaRPr/>
          </a:p>
          <a:p>
            <a:pPr marL="514350" marR="0" lvl="1" indent="-171450" algn="l" rtl="0">
              <a:lnSpc>
                <a:spcPct val="110000"/>
              </a:lnSpc>
              <a:spcBef>
                <a:spcPts val="375"/>
              </a:spcBef>
              <a:spcAft>
                <a:spcPts val="1600"/>
              </a:spcAft>
              <a:buClr>
                <a:schemeClr val="lt1"/>
              </a:buClr>
              <a:buSzPts val="1594"/>
              <a:buFont typeface="Arial"/>
              <a:buChar char="•"/>
            </a:pPr>
            <a:r>
              <a:rPr lang="en-GB" sz="1275" b="0" i="0" u="none" strike="noStrike" cap="none">
                <a:solidFill>
                  <a:schemeClr val="lt1"/>
                </a:solidFill>
                <a:latin typeface="Questrial"/>
                <a:ea typeface="Questrial"/>
                <a:cs typeface="Questrial"/>
                <a:sym typeface="Questrial"/>
              </a:rPr>
              <a:t>To return a different values in different cases</a:t>
            </a:r>
            <a:endParaRPr sz="1275" b="0" i="0" u="none" strike="noStrike" cap="none">
              <a:solidFill>
                <a:schemeClr val="lt1"/>
              </a:solidFill>
              <a:latin typeface="Questrial"/>
              <a:ea typeface="Questrial"/>
              <a:cs typeface="Questrial"/>
              <a:sym typeface="Questrial"/>
            </a:endParaRPr>
          </a:p>
        </p:txBody>
      </p:sp>
      <p:sp>
        <p:nvSpPr>
          <p:cNvPr id="292" name="Google Shape;292;p33"/>
          <p:cNvSpPr/>
          <p:nvPr/>
        </p:nvSpPr>
        <p:spPr>
          <a:xfrm>
            <a:off x="1604851" y="3378088"/>
            <a:ext cx="6133200" cy="253800"/>
          </a:xfrm>
          <a:prstGeom prst="rect">
            <a:avLst/>
          </a:prstGeom>
          <a:solidFill>
            <a:srgbClr val="BFD8EA">
              <a:alpha val="14901"/>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GB" sz="1050" b="1">
                <a:solidFill>
                  <a:srgbClr val="FBEEC9"/>
                </a:solidFill>
                <a:latin typeface="Consolas"/>
                <a:ea typeface="Consolas"/>
                <a:cs typeface="Consolas"/>
                <a:sym typeface="Consolas"/>
              </a:rPr>
              <a:t>return;</a:t>
            </a:r>
            <a:endParaRPr sz="1050" b="1">
              <a:solidFill>
                <a:srgbClr val="FBEEC9"/>
              </a:solidFill>
              <a:latin typeface="Consolas"/>
              <a:ea typeface="Consolas"/>
              <a:cs typeface="Consolas"/>
              <a:sym typeface="Consolas"/>
            </a:endParaRPr>
          </a:p>
        </p:txBody>
      </p:sp>
      <p:sp>
        <p:nvSpPr>
          <p:cNvPr id="293" name="Google Shape;293;p33"/>
          <p:cNvSpPr/>
          <p:nvPr/>
        </p:nvSpPr>
        <p:spPr>
          <a:xfrm>
            <a:off x="1604850" y="2648112"/>
            <a:ext cx="6133200" cy="253800"/>
          </a:xfrm>
          <a:prstGeom prst="rect">
            <a:avLst/>
          </a:prstGeom>
          <a:solidFill>
            <a:srgbClr val="BFD8EA">
              <a:alpha val="14901"/>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GB" sz="1050" b="1">
                <a:solidFill>
                  <a:srgbClr val="FBEEC9"/>
                </a:solidFill>
                <a:latin typeface="Consolas"/>
                <a:ea typeface="Consolas"/>
                <a:cs typeface="Consolas"/>
                <a:sym typeface="Consolas"/>
              </a:rPr>
              <a:t>return -1;</a:t>
            </a:r>
            <a:endParaRPr sz="1050" b="1">
              <a:solidFill>
                <a:srgbClr val="FBEEC9"/>
              </a:solidFill>
              <a:latin typeface="Consolas"/>
              <a:ea typeface="Consolas"/>
              <a:cs typeface="Consolas"/>
              <a:sym typeface="Consola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34"/>
          <p:cNvSpPr txBox="1">
            <a:spLocks noGrp="1"/>
          </p:cNvSpPr>
          <p:nvPr>
            <p:ph type="title"/>
          </p:nvPr>
        </p:nvSpPr>
        <p:spPr>
          <a:xfrm>
            <a:off x="1297500" y="393750"/>
            <a:ext cx="7038900" cy="914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2700"/>
              <a:buFont typeface="Questrial"/>
              <a:buNone/>
            </a:pPr>
            <a:r>
              <a:rPr lang="en-GB" sz="2700" b="0" i="0" u="none" strike="noStrike" cap="none">
                <a:solidFill>
                  <a:schemeClr val="lt1"/>
                </a:solidFill>
                <a:latin typeface="Questrial"/>
                <a:ea typeface="Questrial"/>
                <a:cs typeface="Questrial"/>
                <a:sym typeface="Questrial"/>
              </a:rPr>
              <a:t>AVERAGE STUDENTS AGE – EXAMPLE</a:t>
            </a:r>
            <a:endParaRPr sz="2700" b="0" i="0" u="none" strike="noStrike" cap="none">
              <a:solidFill>
                <a:schemeClr val="lt1"/>
              </a:solidFill>
              <a:latin typeface="Questrial"/>
              <a:ea typeface="Questrial"/>
              <a:cs typeface="Questrial"/>
              <a:sym typeface="Questrial"/>
            </a:endParaRPr>
          </a:p>
        </p:txBody>
      </p:sp>
      <p:sp>
        <p:nvSpPr>
          <p:cNvPr id="301" name="Google Shape;301;p34"/>
          <p:cNvSpPr txBox="1">
            <a:spLocks noGrp="1"/>
          </p:cNvSpPr>
          <p:nvPr>
            <p:ph type="body" idx="1"/>
          </p:nvPr>
        </p:nvSpPr>
        <p:spPr>
          <a:xfrm>
            <a:off x="1297500" y="1307850"/>
            <a:ext cx="7038900" cy="3171000"/>
          </a:xfrm>
          <a:prstGeom prst="rect">
            <a:avLst/>
          </a:prstGeom>
          <a:noFill/>
          <a:ln>
            <a:noFill/>
          </a:ln>
        </p:spPr>
        <p:txBody>
          <a:bodyPr spcFirstLastPara="1" wrap="square" lIns="91425" tIns="45700" rIns="91425" bIns="45700" anchor="t" anchorCtr="0">
            <a:noAutofit/>
          </a:bodyPr>
          <a:lstStyle/>
          <a:p>
            <a:pPr marL="171450" marR="0" lvl="0" indent="-171450" algn="l" rtl="0">
              <a:lnSpc>
                <a:spcPct val="120000"/>
              </a:lnSpc>
              <a:spcBef>
                <a:spcPts val="0"/>
              </a:spcBef>
              <a:spcAft>
                <a:spcPts val="1600"/>
              </a:spcAft>
              <a:buClr>
                <a:schemeClr val="lt1"/>
              </a:buClr>
              <a:buSzPts val="2250"/>
              <a:buFont typeface="Arial"/>
              <a:buChar char="•"/>
            </a:pPr>
            <a:r>
              <a:rPr lang="en-GB" sz="1800" b="0" i="0" u="none" strike="noStrike" cap="none">
                <a:solidFill>
                  <a:schemeClr val="lt1"/>
                </a:solidFill>
                <a:latin typeface="Questrial"/>
                <a:ea typeface="Questrial"/>
                <a:cs typeface="Questrial"/>
                <a:sym typeface="Questrial"/>
              </a:rPr>
              <a:t>Calculate the average age of Student objects in array</a:t>
            </a:r>
            <a:br>
              <a:rPr lang="en-GB" sz="1800" b="0" i="0" u="none" strike="noStrike" cap="none">
                <a:solidFill>
                  <a:schemeClr val="lt1"/>
                </a:solidFill>
                <a:latin typeface="Questrial"/>
                <a:ea typeface="Questrial"/>
                <a:cs typeface="Questrial"/>
                <a:sym typeface="Questrial"/>
              </a:rPr>
            </a:br>
            <a:endParaRPr sz="1800" b="0" i="0" u="none" strike="noStrike" cap="none">
              <a:solidFill>
                <a:schemeClr val="lt1"/>
              </a:solidFill>
              <a:latin typeface="Questrial"/>
              <a:ea typeface="Questrial"/>
              <a:cs typeface="Questrial"/>
              <a:sym typeface="Questrial"/>
            </a:endParaRPr>
          </a:p>
        </p:txBody>
      </p:sp>
      <p:sp>
        <p:nvSpPr>
          <p:cNvPr id="302" name="Google Shape;302;p34"/>
          <p:cNvSpPr txBox="1">
            <a:spLocks noGrp="1"/>
          </p:cNvSpPr>
          <p:nvPr>
            <p:ph type="sldNum" idx="12"/>
          </p:nvPr>
        </p:nvSpPr>
        <p:spPr>
          <a:xfrm>
            <a:off x="8472458" y="4663217"/>
            <a:ext cx="548700" cy="3936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sz="1000">
                <a:latin typeface="Lato"/>
                <a:ea typeface="Lato"/>
                <a:cs typeface="Lato"/>
                <a:sym typeface="Lato"/>
              </a:rPr>
              <a:t>21</a:t>
            </a:fld>
            <a:endParaRPr sz="1000">
              <a:latin typeface="Lato"/>
              <a:ea typeface="Lato"/>
              <a:cs typeface="Lato"/>
              <a:sym typeface="Lato"/>
            </a:endParaRPr>
          </a:p>
        </p:txBody>
      </p:sp>
      <p:sp>
        <p:nvSpPr>
          <p:cNvPr id="303" name="Google Shape;303;p34"/>
          <p:cNvSpPr/>
          <p:nvPr/>
        </p:nvSpPr>
        <p:spPr>
          <a:xfrm>
            <a:off x="1297500" y="1855175"/>
            <a:ext cx="7509300" cy="3108900"/>
          </a:xfrm>
          <a:prstGeom prst="rect">
            <a:avLst/>
          </a:prstGeom>
          <a:solidFill>
            <a:srgbClr val="BFD8EA">
              <a:alpha val="14901"/>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GB" sz="1450" b="1" dirty="0">
                <a:solidFill>
                  <a:srgbClr val="FBEEC9"/>
                </a:solidFill>
                <a:latin typeface="Consolas"/>
                <a:ea typeface="Consolas"/>
                <a:cs typeface="Consolas"/>
                <a:sym typeface="Consolas"/>
              </a:rPr>
              <a:t>var </a:t>
            </a:r>
            <a:r>
              <a:rPr lang="en-GB" sz="1450" b="1" dirty="0" err="1">
                <a:solidFill>
                  <a:srgbClr val="FBEEC9"/>
                </a:solidFill>
                <a:latin typeface="Consolas"/>
                <a:ea typeface="Consolas"/>
                <a:cs typeface="Consolas"/>
                <a:sym typeface="Consolas"/>
              </a:rPr>
              <a:t>studentsArr</a:t>
            </a:r>
            <a:r>
              <a:rPr lang="en-GB" sz="1450" b="1" dirty="0">
                <a:solidFill>
                  <a:srgbClr val="FBEEC9"/>
                </a:solidFill>
                <a:latin typeface="Consolas"/>
                <a:ea typeface="Consolas"/>
                <a:cs typeface="Consolas"/>
                <a:sym typeface="Consolas"/>
              </a:rPr>
              <a:t> = [ {name: 'Ivan', age: 16, gender: 'male'},</a:t>
            </a:r>
            <a:endParaRPr sz="1200" b="1" dirty="0"/>
          </a:p>
          <a:p>
            <a:pPr marL="0" marR="0" lvl="0" indent="0" algn="l" rtl="0">
              <a:spcBef>
                <a:spcPts val="0"/>
              </a:spcBef>
              <a:spcAft>
                <a:spcPts val="0"/>
              </a:spcAft>
              <a:buNone/>
            </a:pPr>
            <a:r>
              <a:rPr lang="en-GB" sz="1450" b="1" dirty="0">
                <a:solidFill>
                  <a:srgbClr val="FBEEC9"/>
                </a:solidFill>
                <a:latin typeface="Consolas"/>
                <a:ea typeface="Consolas"/>
                <a:cs typeface="Consolas"/>
                <a:sym typeface="Consolas"/>
              </a:rPr>
              <a:t>    {name: 'George', age: 15, sex: 'male'},</a:t>
            </a:r>
            <a:endParaRPr sz="1200" b="1" dirty="0"/>
          </a:p>
          <a:p>
            <a:pPr marL="0" marR="0" lvl="0" indent="0" algn="l" rtl="0">
              <a:spcBef>
                <a:spcPts val="0"/>
              </a:spcBef>
              <a:spcAft>
                <a:spcPts val="0"/>
              </a:spcAft>
              <a:buNone/>
            </a:pPr>
            <a:r>
              <a:rPr lang="en-GB" sz="1450" b="1" dirty="0">
                <a:solidFill>
                  <a:srgbClr val="FBEEC9"/>
                </a:solidFill>
                <a:latin typeface="Consolas"/>
                <a:ea typeface="Consolas"/>
                <a:cs typeface="Consolas"/>
                <a:sym typeface="Consolas"/>
              </a:rPr>
              <a:t>    {name: 'Maria', age: 22, gender: 'female'}];</a:t>
            </a:r>
            <a:endParaRPr sz="1200" b="1" dirty="0"/>
          </a:p>
          <a:p>
            <a:pPr marL="0" marR="0" lvl="0" indent="0" algn="l" rtl="0">
              <a:spcBef>
                <a:spcPts val="900"/>
              </a:spcBef>
              <a:spcAft>
                <a:spcPts val="0"/>
              </a:spcAft>
              <a:buNone/>
            </a:pPr>
            <a:r>
              <a:rPr lang="en-GB" sz="1450" b="1" dirty="0">
                <a:solidFill>
                  <a:srgbClr val="FBEEC9"/>
                </a:solidFill>
                <a:latin typeface="Consolas"/>
                <a:ea typeface="Consolas"/>
                <a:cs typeface="Consolas"/>
                <a:sym typeface="Consolas"/>
              </a:rPr>
              <a:t>function </a:t>
            </a:r>
            <a:r>
              <a:rPr lang="en-GB" sz="1450" b="1" dirty="0" err="1">
                <a:solidFill>
                  <a:srgbClr val="FBEEC9"/>
                </a:solidFill>
                <a:latin typeface="Consolas"/>
                <a:ea typeface="Consolas"/>
                <a:cs typeface="Consolas"/>
                <a:sym typeface="Consolas"/>
              </a:rPr>
              <a:t>findAverageAge</a:t>
            </a:r>
            <a:r>
              <a:rPr lang="en-GB" sz="1450" b="1" dirty="0">
                <a:solidFill>
                  <a:srgbClr val="FBEEC9"/>
                </a:solidFill>
                <a:latin typeface="Consolas"/>
                <a:ea typeface="Consolas"/>
                <a:cs typeface="Consolas"/>
                <a:sym typeface="Consolas"/>
              </a:rPr>
              <a:t>(</a:t>
            </a:r>
            <a:r>
              <a:rPr lang="en-GB" sz="1450" b="1" dirty="0" err="1">
                <a:solidFill>
                  <a:srgbClr val="FBEEC9"/>
                </a:solidFill>
                <a:latin typeface="Consolas"/>
                <a:ea typeface="Consolas"/>
                <a:cs typeface="Consolas"/>
                <a:sym typeface="Consolas"/>
              </a:rPr>
              <a:t>studentsArr</a:t>
            </a:r>
            <a:r>
              <a:rPr lang="en-GB" sz="1450" b="1" dirty="0">
                <a:solidFill>
                  <a:srgbClr val="FBEEC9"/>
                </a:solidFill>
                <a:latin typeface="Consolas"/>
                <a:ea typeface="Consolas"/>
                <a:cs typeface="Consolas"/>
                <a:sym typeface="Consolas"/>
              </a:rPr>
              <a:t>) {</a:t>
            </a:r>
            <a:endParaRPr sz="1200" b="1" dirty="0"/>
          </a:p>
          <a:p>
            <a:pPr marL="0" marR="0" lvl="0" indent="0" algn="l" rtl="0">
              <a:spcBef>
                <a:spcPts val="0"/>
              </a:spcBef>
              <a:spcAft>
                <a:spcPts val="0"/>
              </a:spcAft>
              <a:buNone/>
            </a:pPr>
            <a:r>
              <a:rPr lang="en-GB" sz="1450" b="1" dirty="0">
                <a:solidFill>
                  <a:srgbClr val="FBEEC9"/>
                </a:solidFill>
                <a:latin typeface="Consolas"/>
                <a:ea typeface="Consolas"/>
                <a:cs typeface="Consolas"/>
                <a:sym typeface="Consolas"/>
              </a:rPr>
              <a:t>    var sum = 0;</a:t>
            </a:r>
            <a:endParaRPr sz="1200" b="1" dirty="0"/>
          </a:p>
          <a:p>
            <a:pPr marL="0" marR="0" lvl="0" indent="0" algn="l" rtl="0">
              <a:spcBef>
                <a:spcPts val="0"/>
              </a:spcBef>
              <a:spcAft>
                <a:spcPts val="0"/>
              </a:spcAft>
              <a:buNone/>
            </a:pPr>
            <a:r>
              <a:rPr lang="en-GB" sz="1450" b="1" dirty="0">
                <a:solidFill>
                  <a:srgbClr val="FBEEC9"/>
                </a:solidFill>
                <a:latin typeface="Consolas"/>
                <a:ea typeface="Consolas"/>
                <a:cs typeface="Consolas"/>
                <a:sym typeface="Consolas"/>
              </a:rPr>
              <a:t>    for (var </a:t>
            </a:r>
            <a:r>
              <a:rPr lang="en-GB" sz="1450" b="1" dirty="0" err="1">
                <a:solidFill>
                  <a:srgbClr val="FBEEC9"/>
                </a:solidFill>
                <a:latin typeface="Consolas"/>
                <a:ea typeface="Consolas"/>
                <a:cs typeface="Consolas"/>
                <a:sym typeface="Consolas"/>
              </a:rPr>
              <a:t>i</a:t>
            </a:r>
            <a:r>
              <a:rPr lang="en-GB" sz="1450" b="1" dirty="0">
                <a:solidFill>
                  <a:srgbClr val="FBEEC9"/>
                </a:solidFill>
                <a:latin typeface="Consolas"/>
                <a:ea typeface="Consolas"/>
                <a:cs typeface="Consolas"/>
                <a:sym typeface="Consolas"/>
              </a:rPr>
              <a:t> = 0; </a:t>
            </a:r>
            <a:r>
              <a:rPr lang="en-GB" sz="1450" b="1" dirty="0" err="1">
                <a:solidFill>
                  <a:srgbClr val="FBEEC9"/>
                </a:solidFill>
                <a:latin typeface="Consolas"/>
                <a:ea typeface="Consolas"/>
                <a:cs typeface="Consolas"/>
                <a:sym typeface="Consolas"/>
              </a:rPr>
              <a:t>i</a:t>
            </a:r>
            <a:r>
              <a:rPr lang="en-GB" sz="1450" b="1" dirty="0">
                <a:solidFill>
                  <a:srgbClr val="FBEEC9"/>
                </a:solidFill>
                <a:latin typeface="Consolas"/>
                <a:ea typeface="Consolas"/>
                <a:cs typeface="Consolas"/>
                <a:sym typeface="Consolas"/>
              </a:rPr>
              <a:t> &lt; </a:t>
            </a:r>
            <a:r>
              <a:rPr lang="en-GB" sz="1450" b="1" dirty="0" err="1">
                <a:solidFill>
                  <a:srgbClr val="FBEEC9"/>
                </a:solidFill>
                <a:latin typeface="Consolas"/>
                <a:ea typeface="Consolas"/>
                <a:cs typeface="Consolas"/>
                <a:sym typeface="Consolas"/>
              </a:rPr>
              <a:t>studentsArr.length</a:t>
            </a:r>
            <a:r>
              <a:rPr lang="en-GB" sz="1450" b="1" dirty="0">
                <a:solidFill>
                  <a:srgbClr val="FBEEC9"/>
                </a:solidFill>
                <a:latin typeface="Consolas"/>
                <a:ea typeface="Consolas"/>
                <a:cs typeface="Consolas"/>
                <a:sym typeface="Consolas"/>
              </a:rPr>
              <a:t>; </a:t>
            </a:r>
            <a:r>
              <a:rPr lang="en-GB" sz="1450" b="1" dirty="0" err="1">
                <a:solidFill>
                  <a:srgbClr val="FBEEC9"/>
                </a:solidFill>
                <a:latin typeface="Consolas"/>
                <a:ea typeface="Consolas"/>
                <a:cs typeface="Consolas"/>
                <a:sym typeface="Consolas"/>
              </a:rPr>
              <a:t>i</a:t>
            </a:r>
            <a:r>
              <a:rPr lang="en-GB" sz="1450" b="1" dirty="0">
                <a:solidFill>
                  <a:srgbClr val="FBEEC9"/>
                </a:solidFill>
                <a:latin typeface="Consolas"/>
                <a:ea typeface="Consolas"/>
                <a:cs typeface="Consolas"/>
                <a:sym typeface="Consolas"/>
              </a:rPr>
              <a:t>++) {</a:t>
            </a:r>
            <a:endParaRPr sz="1200" b="1" dirty="0"/>
          </a:p>
          <a:p>
            <a:pPr marL="0" marR="0" lvl="0" indent="0" algn="l" rtl="0">
              <a:spcBef>
                <a:spcPts val="0"/>
              </a:spcBef>
              <a:spcAft>
                <a:spcPts val="0"/>
              </a:spcAft>
              <a:buNone/>
            </a:pPr>
            <a:r>
              <a:rPr lang="en-GB" sz="1450" b="1" dirty="0">
                <a:solidFill>
                  <a:srgbClr val="FBEEC9"/>
                </a:solidFill>
                <a:latin typeface="Consolas"/>
                <a:ea typeface="Consolas"/>
                <a:cs typeface="Consolas"/>
                <a:sym typeface="Consolas"/>
              </a:rPr>
              <a:t>        sum += </a:t>
            </a:r>
            <a:r>
              <a:rPr lang="en-GB" sz="1450" b="1" dirty="0" err="1">
                <a:solidFill>
                  <a:srgbClr val="FBEEC9"/>
                </a:solidFill>
                <a:latin typeface="Consolas"/>
                <a:ea typeface="Consolas"/>
                <a:cs typeface="Consolas"/>
                <a:sym typeface="Consolas"/>
              </a:rPr>
              <a:t>studentsArr</a:t>
            </a:r>
            <a:r>
              <a:rPr lang="en-GB" sz="1450" b="1" dirty="0">
                <a:solidFill>
                  <a:srgbClr val="FBEEC9"/>
                </a:solidFill>
                <a:latin typeface="Consolas"/>
                <a:ea typeface="Consolas"/>
                <a:cs typeface="Consolas"/>
                <a:sym typeface="Consolas"/>
              </a:rPr>
              <a:t>[</a:t>
            </a:r>
            <a:r>
              <a:rPr lang="en-GB" sz="1450" b="1" dirty="0" err="1">
                <a:solidFill>
                  <a:srgbClr val="FBEEC9"/>
                </a:solidFill>
                <a:latin typeface="Consolas"/>
                <a:ea typeface="Consolas"/>
                <a:cs typeface="Consolas"/>
                <a:sym typeface="Consolas"/>
              </a:rPr>
              <a:t>i</a:t>
            </a:r>
            <a:r>
              <a:rPr lang="en-GB" sz="1450" b="1" dirty="0">
                <a:solidFill>
                  <a:srgbClr val="FBEEC9"/>
                </a:solidFill>
                <a:latin typeface="Consolas"/>
                <a:ea typeface="Consolas"/>
                <a:cs typeface="Consolas"/>
                <a:sym typeface="Consolas"/>
              </a:rPr>
              <a:t>].age;</a:t>
            </a:r>
            <a:endParaRPr sz="1200" b="1" dirty="0"/>
          </a:p>
          <a:p>
            <a:pPr marL="0" marR="0" lvl="0" indent="0" algn="l" rtl="0">
              <a:spcBef>
                <a:spcPts val="0"/>
              </a:spcBef>
              <a:spcAft>
                <a:spcPts val="0"/>
              </a:spcAft>
              <a:buNone/>
            </a:pPr>
            <a:r>
              <a:rPr lang="en-GB" sz="1450" b="1" dirty="0">
                <a:solidFill>
                  <a:srgbClr val="FBEEC9"/>
                </a:solidFill>
                <a:latin typeface="Consolas"/>
                <a:ea typeface="Consolas"/>
                <a:cs typeface="Consolas"/>
                <a:sym typeface="Consolas"/>
              </a:rPr>
              <a:t>    }</a:t>
            </a:r>
            <a:endParaRPr sz="1200" b="1" dirty="0"/>
          </a:p>
          <a:p>
            <a:pPr marL="0" marR="0" lvl="0" indent="0" algn="l" rtl="0">
              <a:spcBef>
                <a:spcPts val="0"/>
              </a:spcBef>
              <a:spcAft>
                <a:spcPts val="0"/>
              </a:spcAft>
              <a:buNone/>
            </a:pPr>
            <a:r>
              <a:rPr lang="en-GB" sz="1450" b="1" dirty="0">
                <a:solidFill>
                  <a:srgbClr val="FBEEC9"/>
                </a:solidFill>
                <a:latin typeface="Consolas"/>
                <a:ea typeface="Consolas"/>
                <a:cs typeface="Consolas"/>
                <a:sym typeface="Consolas"/>
              </a:rPr>
              <a:t>    return sum / </a:t>
            </a:r>
            <a:r>
              <a:rPr lang="en-GB" sz="1450" b="1" dirty="0" err="1">
                <a:solidFill>
                  <a:srgbClr val="FBEEC9"/>
                </a:solidFill>
                <a:latin typeface="Consolas"/>
                <a:ea typeface="Consolas"/>
                <a:cs typeface="Consolas"/>
                <a:sym typeface="Consolas"/>
              </a:rPr>
              <a:t>studentsArr.length</a:t>
            </a:r>
            <a:r>
              <a:rPr lang="en-GB" sz="1450" b="1" dirty="0">
                <a:solidFill>
                  <a:srgbClr val="FBEEC9"/>
                </a:solidFill>
                <a:latin typeface="Consolas"/>
                <a:ea typeface="Consolas"/>
                <a:cs typeface="Consolas"/>
                <a:sym typeface="Consolas"/>
              </a:rPr>
              <a:t>;</a:t>
            </a:r>
            <a:endParaRPr sz="1200" b="1" dirty="0"/>
          </a:p>
          <a:p>
            <a:pPr marL="0" marR="0" lvl="0" indent="0" algn="l" rtl="0">
              <a:spcBef>
                <a:spcPts val="0"/>
              </a:spcBef>
              <a:spcAft>
                <a:spcPts val="0"/>
              </a:spcAft>
              <a:buNone/>
            </a:pPr>
            <a:r>
              <a:rPr lang="en-GB" sz="1450" b="1" dirty="0">
                <a:solidFill>
                  <a:srgbClr val="FBEEC9"/>
                </a:solidFill>
                <a:latin typeface="Consolas"/>
                <a:ea typeface="Consolas"/>
                <a:cs typeface="Consolas"/>
                <a:sym typeface="Consolas"/>
              </a:rPr>
              <a:t>}</a:t>
            </a:r>
            <a:endParaRPr sz="1200" b="1" dirty="0"/>
          </a:p>
          <a:p>
            <a:pPr marL="0" marR="0" lvl="0" indent="0" algn="l" rtl="0">
              <a:spcBef>
                <a:spcPts val="900"/>
              </a:spcBef>
              <a:spcAft>
                <a:spcPts val="0"/>
              </a:spcAft>
              <a:buNone/>
            </a:pPr>
            <a:r>
              <a:rPr lang="en-GB" sz="1450" b="1" dirty="0">
                <a:solidFill>
                  <a:srgbClr val="FBEEC9"/>
                </a:solidFill>
                <a:latin typeface="Consolas"/>
                <a:ea typeface="Consolas"/>
                <a:cs typeface="Consolas"/>
                <a:sym typeface="Consolas"/>
              </a:rPr>
              <a:t>var </a:t>
            </a:r>
            <a:r>
              <a:rPr lang="en-GB" sz="1450" b="1" dirty="0" err="1">
                <a:solidFill>
                  <a:srgbClr val="FBEEC9"/>
                </a:solidFill>
                <a:latin typeface="Consolas"/>
                <a:ea typeface="Consolas"/>
                <a:cs typeface="Consolas"/>
                <a:sym typeface="Consolas"/>
              </a:rPr>
              <a:t>avgStudentsAge</a:t>
            </a:r>
            <a:r>
              <a:rPr lang="en-GB" sz="1450" b="1" dirty="0">
                <a:solidFill>
                  <a:srgbClr val="FBEEC9"/>
                </a:solidFill>
                <a:latin typeface="Consolas"/>
                <a:ea typeface="Consolas"/>
                <a:cs typeface="Consolas"/>
                <a:sym typeface="Consolas"/>
              </a:rPr>
              <a:t> = </a:t>
            </a:r>
            <a:r>
              <a:rPr lang="en-GB" sz="1450" b="1" dirty="0" err="1">
                <a:solidFill>
                  <a:srgbClr val="FBEEC9"/>
                </a:solidFill>
                <a:latin typeface="Consolas"/>
                <a:ea typeface="Consolas"/>
                <a:cs typeface="Consolas"/>
                <a:sym typeface="Consolas"/>
              </a:rPr>
              <a:t>findAverageAge</a:t>
            </a:r>
            <a:r>
              <a:rPr lang="en-GB" sz="1450" b="1" dirty="0">
                <a:solidFill>
                  <a:srgbClr val="FBEEC9"/>
                </a:solidFill>
                <a:latin typeface="Consolas"/>
                <a:ea typeface="Consolas"/>
                <a:cs typeface="Consolas"/>
                <a:sym typeface="Consolas"/>
              </a:rPr>
              <a:t>(</a:t>
            </a:r>
            <a:r>
              <a:rPr lang="en-GB" sz="1450" b="1" dirty="0" err="1">
                <a:solidFill>
                  <a:srgbClr val="FBEEC9"/>
                </a:solidFill>
                <a:latin typeface="Consolas"/>
                <a:ea typeface="Consolas"/>
                <a:cs typeface="Consolas"/>
                <a:sym typeface="Consolas"/>
              </a:rPr>
              <a:t>studentsArr</a:t>
            </a:r>
            <a:r>
              <a:rPr lang="en-GB" sz="1450" b="1" dirty="0">
                <a:solidFill>
                  <a:srgbClr val="FBEEC9"/>
                </a:solidFill>
                <a:latin typeface="Consolas"/>
                <a:ea typeface="Consolas"/>
                <a:cs typeface="Consolas"/>
                <a:sym typeface="Consolas"/>
              </a:rPr>
              <a:t>);</a:t>
            </a:r>
            <a:endParaRPr sz="1200" b="1" dirty="0"/>
          </a:p>
          <a:p>
            <a:pPr marL="0" marR="0" lvl="0" indent="0" algn="l" rtl="0">
              <a:spcBef>
                <a:spcPts val="0"/>
              </a:spcBef>
              <a:spcAft>
                <a:spcPts val="0"/>
              </a:spcAft>
              <a:buNone/>
            </a:pPr>
            <a:r>
              <a:rPr lang="en-GB" sz="1450" b="1" dirty="0">
                <a:solidFill>
                  <a:srgbClr val="FBEEC9"/>
                </a:solidFill>
                <a:latin typeface="Consolas"/>
                <a:ea typeface="Consolas"/>
                <a:cs typeface="Consolas"/>
                <a:sym typeface="Consolas"/>
              </a:rPr>
              <a:t>console.log(</a:t>
            </a:r>
            <a:r>
              <a:rPr lang="en-GB" sz="1450" b="1" dirty="0" err="1">
                <a:solidFill>
                  <a:srgbClr val="FBEEC9"/>
                </a:solidFill>
                <a:latin typeface="Consolas"/>
                <a:ea typeface="Consolas"/>
                <a:cs typeface="Consolas"/>
                <a:sym typeface="Consolas"/>
              </a:rPr>
              <a:t>avgStudentsAge</a:t>
            </a:r>
            <a:r>
              <a:rPr lang="en-GB" sz="1450" b="1" dirty="0">
                <a:solidFill>
                  <a:srgbClr val="FBEEC9"/>
                </a:solidFill>
                <a:latin typeface="Consolas"/>
                <a:ea typeface="Consolas"/>
                <a:cs typeface="Consolas"/>
                <a:sym typeface="Consolas"/>
              </a:rPr>
              <a:t>);</a:t>
            </a:r>
            <a:endParaRPr sz="1200" b="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35"/>
          <p:cNvSpPr txBox="1">
            <a:spLocks noGrp="1"/>
          </p:cNvSpPr>
          <p:nvPr>
            <p:ph type="ctrTitle"/>
          </p:nvPr>
        </p:nvSpPr>
        <p:spPr>
          <a:xfrm>
            <a:off x="3000374" y="1941500"/>
            <a:ext cx="4991400" cy="61530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lt1"/>
              </a:buClr>
              <a:buSzPts val="3600"/>
              <a:buFont typeface="Questrial"/>
              <a:buNone/>
            </a:pPr>
            <a:r>
              <a:rPr lang="en-GB" sz="3600" b="0" i="0" u="none" strike="noStrike" cap="none">
                <a:solidFill>
                  <a:schemeClr val="lt1"/>
                </a:solidFill>
                <a:latin typeface="Questrial"/>
                <a:ea typeface="Questrial"/>
                <a:cs typeface="Questrial"/>
                <a:sym typeface="Questrial"/>
              </a:rPr>
              <a:t>FUNCTION SCOPE</a:t>
            </a:r>
            <a:endParaRPr sz="3600" b="0" i="0" u="none" strike="noStrike" cap="none">
              <a:solidFill>
                <a:schemeClr val="lt1"/>
              </a:solidFill>
              <a:latin typeface="Questrial"/>
              <a:ea typeface="Questrial"/>
              <a:cs typeface="Questrial"/>
              <a:sym typeface="Questrial"/>
            </a:endParaRPr>
          </a:p>
        </p:txBody>
      </p:sp>
      <p:sp>
        <p:nvSpPr>
          <p:cNvPr id="309" name="Google Shape;309;p35"/>
          <p:cNvSpPr txBox="1">
            <a:spLocks noGrp="1"/>
          </p:cNvSpPr>
          <p:nvPr>
            <p:ph type="subTitle" idx="1"/>
          </p:nvPr>
        </p:nvSpPr>
        <p:spPr>
          <a:xfrm>
            <a:off x="3000324" y="2604375"/>
            <a:ext cx="4991400" cy="539400"/>
          </a:xfrm>
          <a:prstGeom prst="rect">
            <a:avLst/>
          </a:prstGeom>
          <a:noFill/>
          <a:ln>
            <a:noFill/>
          </a:ln>
        </p:spPr>
        <p:txBody>
          <a:bodyPr spcFirstLastPara="1" wrap="square" lIns="91425" tIns="45700" rIns="91425" bIns="45700" anchor="t" anchorCtr="0">
            <a:noAutofit/>
          </a:bodyPr>
          <a:lstStyle/>
          <a:p>
            <a:pPr marL="0" marR="0" lvl="0" indent="0" algn="l" rtl="0">
              <a:lnSpc>
                <a:spcPct val="120000"/>
              </a:lnSpc>
              <a:spcBef>
                <a:spcPts val="0"/>
              </a:spcBef>
              <a:spcAft>
                <a:spcPts val="0"/>
              </a:spcAft>
              <a:buClr>
                <a:schemeClr val="lt2"/>
              </a:buClr>
              <a:buSzPts val="1875"/>
              <a:buFont typeface="Arial"/>
              <a:buNone/>
            </a:pPr>
            <a:r>
              <a:rPr lang="en-GB" sz="1500" b="0" i="0" u="none" strike="noStrike" cap="none">
                <a:solidFill>
                  <a:schemeClr val="lt2"/>
                </a:solidFill>
                <a:latin typeface="Questrial"/>
                <a:ea typeface="Questrial"/>
                <a:cs typeface="Questrial"/>
                <a:sym typeface="Questrial"/>
              </a:rPr>
              <a:t>SCOPE OF VARIABLES AND FUNCTIONS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36"/>
          <p:cNvSpPr txBox="1">
            <a:spLocks noGrp="1"/>
          </p:cNvSpPr>
          <p:nvPr>
            <p:ph type="title"/>
          </p:nvPr>
        </p:nvSpPr>
        <p:spPr>
          <a:xfrm>
            <a:off x="1297500" y="393750"/>
            <a:ext cx="7038900" cy="914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2700"/>
              <a:buFont typeface="Questrial"/>
              <a:buNone/>
            </a:pPr>
            <a:r>
              <a:rPr lang="en-GB" sz="2700" b="0" i="0" u="none" strike="noStrike" cap="none">
                <a:solidFill>
                  <a:schemeClr val="lt1"/>
                </a:solidFill>
                <a:latin typeface="Questrial"/>
                <a:ea typeface="Questrial"/>
                <a:cs typeface="Questrial"/>
                <a:sym typeface="Questrial"/>
              </a:rPr>
              <a:t>FUNCTION SCOPE</a:t>
            </a:r>
            <a:endParaRPr/>
          </a:p>
        </p:txBody>
      </p:sp>
      <p:sp>
        <p:nvSpPr>
          <p:cNvPr id="317" name="Google Shape;317;p36"/>
          <p:cNvSpPr txBox="1">
            <a:spLocks noGrp="1"/>
          </p:cNvSpPr>
          <p:nvPr>
            <p:ph type="body" idx="1"/>
          </p:nvPr>
        </p:nvSpPr>
        <p:spPr>
          <a:xfrm>
            <a:off x="1297500" y="1253975"/>
            <a:ext cx="7038900" cy="3224700"/>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Clr>
                <a:schemeClr val="lt1"/>
              </a:buClr>
              <a:buSzPts val="2250"/>
              <a:buFont typeface="Arial"/>
              <a:buChar char="•"/>
            </a:pPr>
            <a:r>
              <a:rPr lang="en-GB" sz="1800" b="0" i="0" u="none" strike="noStrike" cap="none">
                <a:solidFill>
                  <a:schemeClr val="lt1"/>
                </a:solidFill>
                <a:latin typeface="Questrial"/>
                <a:ea typeface="Questrial"/>
                <a:cs typeface="Questrial"/>
                <a:sym typeface="Questrial"/>
              </a:rPr>
              <a:t>Every variable has its </a:t>
            </a:r>
            <a:r>
              <a:rPr lang="en-GB" sz="1800" b="0" i="0" u="none" strike="noStrike" cap="none">
                <a:solidFill>
                  <a:srgbClr val="21FFFE"/>
                </a:solidFill>
                <a:latin typeface="Questrial"/>
                <a:ea typeface="Questrial"/>
                <a:cs typeface="Questrial"/>
                <a:sym typeface="Questrial"/>
              </a:rPr>
              <a:t>scope</a:t>
            </a:r>
            <a:r>
              <a:rPr lang="en-GB" sz="1800" b="0" i="0" u="none" strike="noStrike" cap="none">
                <a:solidFill>
                  <a:schemeClr val="lt1"/>
                </a:solidFill>
                <a:latin typeface="Questrial"/>
                <a:ea typeface="Questrial"/>
                <a:cs typeface="Questrial"/>
                <a:sym typeface="Questrial"/>
              </a:rPr>
              <a:t> of usage</a:t>
            </a:r>
            <a:endParaRPr/>
          </a:p>
          <a:p>
            <a:pPr marL="514350" marR="0" lvl="1" indent="-171450" algn="l" rtl="0">
              <a:lnSpc>
                <a:spcPct val="100000"/>
              </a:lnSpc>
              <a:spcBef>
                <a:spcPts val="375"/>
              </a:spcBef>
              <a:spcAft>
                <a:spcPts val="1600"/>
              </a:spcAft>
              <a:buClr>
                <a:schemeClr val="lt1"/>
              </a:buClr>
              <a:buSzPts val="1875"/>
              <a:buFont typeface="Arial"/>
              <a:buChar char="•"/>
            </a:pPr>
            <a:r>
              <a:rPr lang="en-GB" sz="1500" b="0" i="0" u="none" strike="noStrike" cap="none">
                <a:solidFill>
                  <a:schemeClr val="lt1"/>
                </a:solidFill>
                <a:latin typeface="Questrial"/>
                <a:ea typeface="Questrial"/>
                <a:cs typeface="Questrial"/>
                <a:sym typeface="Questrial"/>
              </a:rPr>
              <a:t>The scope defines where the variable is accessible</a:t>
            </a:r>
            <a:endParaRPr/>
          </a:p>
        </p:txBody>
      </p:sp>
      <p:sp>
        <p:nvSpPr>
          <p:cNvPr id="318" name="Google Shape;318;p36"/>
          <p:cNvSpPr txBox="1">
            <a:spLocks noGrp="1"/>
          </p:cNvSpPr>
          <p:nvPr>
            <p:ph type="sldNum" idx="12"/>
          </p:nvPr>
        </p:nvSpPr>
        <p:spPr>
          <a:xfrm>
            <a:off x="8472458" y="4663217"/>
            <a:ext cx="548700" cy="3936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sz="1000">
                <a:latin typeface="Lato"/>
                <a:ea typeface="Lato"/>
                <a:cs typeface="Lato"/>
                <a:sym typeface="Lato"/>
              </a:rPr>
              <a:t>23</a:t>
            </a:fld>
            <a:endParaRPr sz="1000">
              <a:latin typeface="Lato"/>
              <a:ea typeface="Lato"/>
              <a:cs typeface="Lato"/>
              <a:sym typeface="Lato"/>
            </a:endParaRPr>
          </a:p>
        </p:txBody>
      </p:sp>
      <p:sp>
        <p:nvSpPr>
          <p:cNvPr id="319" name="Google Shape;319;p36"/>
          <p:cNvSpPr/>
          <p:nvPr/>
        </p:nvSpPr>
        <p:spPr>
          <a:xfrm>
            <a:off x="1297501" y="2133275"/>
            <a:ext cx="7245000" cy="2785500"/>
          </a:xfrm>
          <a:prstGeom prst="rect">
            <a:avLst/>
          </a:prstGeom>
          <a:solidFill>
            <a:srgbClr val="BFD8EA">
              <a:alpha val="14901"/>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GB" sz="1600" b="1">
                <a:solidFill>
                  <a:srgbClr val="FBEEC9"/>
                </a:solidFill>
                <a:latin typeface="Consolas"/>
                <a:ea typeface="Consolas"/>
                <a:cs typeface="Consolas"/>
                <a:sym typeface="Consolas"/>
              </a:rPr>
              <a:t>var arr = [1, 2, 3, 4, 5, 6, 7]; </a:t>
            </a:r>
            <a:r>
              <a:rPr lang="en-GB" sz="1600" b="1">
                <a:solidFill>
                  <a:srgbClr val="21FFFE"/>
                </a:solidFill>
                <a:latin typeface="Consolas"/>
                <a:ea typeface="Consolas"/>
                <a:cs typeface="Consolas"/>
                <a:sym typeface="Consolas"/>
              </a:rPr>
              <a:t>// </a:t>
            </a:r>
            <a:r>
              <a:rPr lang="en-GB" sz="1600" b="1" i="1">
                <a:solidFill>
                  <a:srgbClr val="21FFFE"/>
                </a:solidFill>
                <a:latin typeface="Consolas"/>
                <a:ea typeface="Consolas"/>
                <a:cs typeface="Consolas"/>
                <a:sym typeface="Consolas"/>
              </a:rPr>
              <a:t>global scope</a:t>
            </a:r>
            <a:endParaRPr/>
          </a:p>
          <a:p>
            <a:pPr marL="0" marR="0" lvl="0" indent="0" algn="l" rtl="0">
              <a:spcBef>
                <a:spcPts val="900"/>
              </a:spcBef>
              <a:spcAft>
                <a:spcPts val="0"/>
              </a:spcAft>
              <a:buNone/>
            </a:pPr>
            <a:r>
              <a:rPr lang="en-GB" sz="1600" b="1">
                <a:solidFill>
                  <a:srgbClr val="FBEEC9"/>
                </a:solidFill>
                <a:latin typeface="Consolas"/>
                <a:ea typeface="Consolas"/>
                <a:cs typeface="Consolas"/>
                <a:sym typeface="Consolas"/>
              </a:rPr>
              <a:t>function countOccurences(value) {</a:t>
            </a:r>
            <a:endParaRPr/>
          </a:p>
          <a:p>
            <a:pPr marL="0" marR="0" lvl="0" indent="0" algn="l" rtl="0">
              <a:spcBef>
                <a:spcPts val="0"/>
              </a:spcBef>
              <a:spcAft>
                <a:spcPts val="0"/>
              </a:spcAft>
              <a:buNone/>
            </a:pPr>
            <a:r>
              <a:rPr lang="en-GB" sz="1600" b="1">
                <a:solidFill>
                  <a:srgbClr val="FBEEC9"/>
                </a:solidFill>
                <a:latin typeface="Consolas"/>
                <a:ea typeface="Consolas"/>
                <a:cs typeface="Consolas"/>
                <a:sym typeface="Consolas"/>
              </a:rPr>
              <a:t>  var count = 0; </a:t>
            </a:r>
            <a:r>
              <a:rPr lang="en-GB" sz="1600" b="1">
                <a:solidFill>
                  <a:srgbClr val="21FFFE"/>
                </a:solidFill>
                <a:latin typeface="Consolas"/>
                <a:ea typeface="Consolas"/>
                <a:cs typeface="Consolas"/>
                <a:sym typeface="Consolas"/>
              </a:rPr>
              <a:t>// </a:t>
            </a:r>
            <a:r>
              <a:rPr lang="en-GB" sz="1600" b="1" i="1">
                <a:solidFill>
                  <a:srgbClr val="21FFFE"/>
                </a:solidFill>
                <a:latin typeface="Consolas"/>
                <a:ea typeface="Consolas"/>
                <a:cs typeface="Consolas"/>
                <a:sym typeface="Consolas"/>
              </a:rPr>
              <a:t>local scope (for the function only)</a:t>
            </a:r>
            <a:endParaRPr/>
          </a:p>
          <a:p>
            <a:pPr marL="0" marR="0" lvl="0" indent="0" algn="l" rtl="0">
              <a:spcBef>
                <a:spcPts val="0"/>
              </a:spcBef>
              <a:spcAft>
                <a:spcPts val="0"/>
              </a:spcAft>
              <a:buNone/>
            </a:pPr>
            <a:r>
              <a:rPr lang="en-GB" sz="1600" b="1">
                <a:solidFill>
                  <a:srgbClr val="FBEEC9"/>
                </a:solidFill>
                <a:latin typeface="Consolas"/>
                <a:ea typeface="Consolas"/>
                <a:cs typeface="Consolas"/>
                <a:sym typeface="Consolas"/>
              </a:rPr>
              <a:t>  for (var i = 0; i &lt; arr.length; i++)</a:t>
            </a:r>
            <a:endParaRPr/>
          </a:p>
          <a:p>
            <a:pPr marL="0" marR="0" lvl="0" indent="0" algn="l" rtl="0">
              <a:spcBef>
                <a:spcPts val="0"/>
              </a:spcBef>
              <a:spcAft>
                <a:spcPts val="0"/>
              </a:spcAft>
              <a:buNone/>
            </a:pPr>
            <a:r>
              <a:rPr lang="en-GB" sz="1600" b="1">
                <a:solidFill>
                  <a:srgbClr val="FBEEC9"/>
                </a:solidFill>
                <a:latin typeface="Consolas"/>
                <a:ea typeface="Consolas"/>
                <a:cs typeface="Consolas"/>
                <a:sym typeface="Consolas"/>
              </a:rPr>
              <a:t>    if (arr[i] == value) count++;</a:t>
            </a:r>
            <a:endParaRPr/>
          </a:p>
          <a:p>
            <a:pPr marL="0" marR="0" lvl="0" indent="0" algn="l" rtl="0">
              <a:spcBef>
                <a:spcPts val="0"/>
              </a:spcBef>
              <a:spcAft>
                <a:spcPts val="0"/>
              </a:spcAft>
              <a:buNone/>
            </a:pPr>
            <a:r>
              <a:rPr lang="en-GB" sz="1600" b="1">
                <a:solidFill>
                  <a:srgbClr val="FBEEC9"/>
                </a:solidFill>
                <a:latin typeface="Consolas"/>
                <a:ea typeface="Consolas"/>
                <a:cs typeface="Consolas"/>
                <a:sym typeface="Consolas"/>
              </a:rPr>
              <a:t>  return count;</a:t>
            </a:r>
            <a:endParaRPr/>
          </a:p>
          <a:p>
            <a:pPr marL="0" marR="0" lvl="0" indent="0" algn="l" rtl="0">
              <a:spcBef>
                <a:spcPts val="0"/>
              </a:spcBef>
              <a:spcAft>
                <a:spcPts val="0"/>
              </a:spcAft>
              <a:buNone/>
            </a:pPr>
            <a:r>
              <a:rPr lang="en-GB" sz="1600" b="1">
                <a:solidFill>
                  <a:srgbClr val="FBEEC9"/>
                </a:solidFill>
                <a:latin typeface="Consolas"/>
                <a:ea typeface="Consolas"/>
                <a:cs typeface="Consolas"/>
                <a:sym typeface="Consolas"/>
              </a:rPr>
              <a:t>}</a:t>
            </a:r>
            <a:endParaRPr/>
          </a:p>
          <a:p>
            <a:pPr marL="0" marR="0" lvl="0" indent="0" algn="l" rtl="0">
              <a:spcBef>
                <a:spcPts val="0"/>
              </a:spcBef>
              <a:spcAft>
                <a:spcPts val="0"/>
              </a:spcAft>
              <a:buNone/>
            </a:pPr>
            <a:r>
              <a:rPr lang="en-GB" sz="1600" b="1">
                <a:solidFill>
                  <a:srgbClr val="FBEEC9"/>
                </a:solidFill>
                <a:latin typeface="Consolas"/>
                <a:ea typeface="Consolas"/>
                <a:cs typeface="Consolas"/>
                <a:sym typeface="Consolas"/>
              </a:rPr>
              <a:t>countOccurences(arr);</a:t>
            </a:r>
            <a:endParaRPr/>
          </a:p>
          <a:p>
            <a:pPr marL="0" marR="0" lvl="0" indent="0" algn="l" rtl="0">
              <a:spcBef>
                <a:spcPts val="900"/>
              </a:spcBef>
              <a:spcAft>
                <a:spcPts val="0"/>
              </a:spcAft>
              <a:buNone/>
            </a:pPr>
            <a:r>
              <a:rPr lang="en-GB" sz="1600" b="1">
                <a:solidFill>
                  <a:srgbClr val="FBEEC9"/>
                </a:solidFill>
                <a:latin typeface="Consolas"/>
                <a:ea typeface="Consolas"/>
                <a:cs typeface="Consolas"/>
                <a:sym typeface="Consolas"/>
              </a:rPr>
              <a:t>console.log(arr); </a:t>
            </a:r>
            <a:r>
              <a:rPr lang="en-GB" sz="1600" b="1">
                <a:solidFill>
                  <a:srgbClr val="21FFFE"/>
                </a:solidFill>
                <a:latin typeface="Consolas"/>
                <a:ea typeface="Consolas"/>
                <a:cs typeface="Consolas"/>
                <a:sym typeface="Consolas"/>
              </a:rPr>
              <a:t>// </a:t>
            </a:r>
            <a:r>
              <a:rPr lang="en-GB" sz="1600" b="1" i="1">
                <a:solidFill>
                  <a:srgbClr val="21FFFE"/>
                </a:solidFill>
                <a:latin typeface="Consolas"/>
                <a:ea typeface="Consolas"/>
                <a:cs typeface="Consolas"/>
                <a:sym typeface="Consolas"/>
              </a:rPr>
              <a:t>[1, 2, 3, 4, 5, 6, 7]</a:t>
            </a:r>
            <a:endParaRPr/>
          </a:p>
          <a:p>
            <a:pPr marL="0" marR="0" lvl="0" indent="0" algn="l" rtl="0">
              <a:spcBef>
                <a:spcPts val="0"/>
              </a:spcBef>
              <a:spcAft>
                <a:spcPts val="0"/>
              </a:spcAft>
              <a:buNone/>
            </a:pPr>
            <a:r>
              <a:rPr lang="en-GB" sz="1600" b="1">
                <a:solidFill>
                  <a:srgbClr val="FBEEC9"/>
                </a:solidFill>
                <a:latin typeface="Consolas"/>
                <a:ea typeface="Consolas"/>
                <a:cs typeface="Consolas"/>
                <a:sym typeface="Consolas"/>
              </a:rPr>
              <a:t>console.log(typeof(count)); </a:t>
            </a:r>
            <a:r>
              <a:rPr lang="en-GB" sz="1600" b="1">
                <a:solidFill>
                  <a:srgbClr val="21FFFE"/>
                </a:solidFill>
                <a:latin typeface="Consolas"/>
                <a:ea typeface="Consolas"/>
                <a:cs typeface="Consolas"/>
                <a:sym typeface="Consolas"/>
              </a:rPr>
              <a:t>// </a:t>
            </a:r>
            <a:r>
              <a:rPr lang="en-GB" sz="1600" b="1" i="1">
                <a:solidFill>
                  <a:srgbClr val="21FFFE"/>
                </a:solidFill>
                <a:latin typeface="Consolas"/>
                <a:ea typeface="Consolas"/>
                <a:cs typeface="Consolas"/>
                <a:sym typeface="Consolas"/>
              </a:rPr>
              <a:t>undefined</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37"/>
          <p:cNvSpPr txBox="1">
            <a:spLocks noGrp="1"/>
          </p:cNvSpPr>
          <p:nvPr>
            <p:ph type="title"/>
          </p:nvPr>
        </p:nvSpPr>
        <p:spPr>
          <a:xfrm>
            <a:off x="1297500" y="393750"/>
            <a:ext cx="7038900" cy="914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2700"/>
              <a:buFont typeface="Questrial"/>
              <a:buNone/>
            </a:pPr>
            <a:r>
              <a:rPr lang="en-GB" sz="2700" b="0" i="0" u="none" strike="noStrike" cap="none">
                <a:solidFill>
                  <a:schemeClr val="lt1"/>
                </a:solidFill>
                <a:latin typeface="Questrial"/>
                <a:ea typeface="Questrial"/>
                <a:cs typeface="Questrial"/>
                <a:sym typeface="Questrial"/>
              </a:rPr>
              <a:t>LOCAL SCOPE</a:t>
            </a:r>
            <a:endParaRPr sz="2700" b="0" i="0" u="none" strike="noStrike" cap="none">
              <a:solidFill>
                <a:schemeClr val="lt1"/>
              </a:solidFill>
              <a:latin typeface="Questrial"/>
              <a:ea typeface="Questrial"/>
              <a:cs typeface="Questrial"/>
              <a:sym typeface="Questrial"/>
            </a:endParaRPr>
          </a:p>
        </p:txBody>
      </p:sp>
      <p:sp>
        <p:nvSpPr>
          <p:cNvPr id="325" name="Google Shape;325;p37"/>
          <p:cNvSpPr txBox="1">
            <a:spLocks noGrp="1"/>
          </p:cNvSpPr>
          <p:nvPr>
            <p:ph type="body" idx="1"/>
          </p:nvPr>
        </p:nvSpPr>
        <p:spPr>
          <a:xfrm>
            <a:off x="1297500" y="1339425"/>
            <a:ext cx="7038900" cy="3139200"/>
          </a:xfrm>
          <a:prstGeom prst="rect">
            <a:avLst/>
          </a:prstGeom>
          <a:noFill/>
          <a:ln>
            <a:noFill/>
          </a:ln>
        </p:spPr>
        <p:txBody>
          <a:bodyPr spcFirstLastPara="1" wrap="square" lIns="91425" tIns="45700" rIns="91425" bIns="45700" anchor="t" anchorCtr="0">
            <a:noAutofit/>
          </a:bodyPr>
          <a:lstStyle/>
          <a:p>
            <a:pPr marL="171450" marR="0" lvl="0" indent="-171450" algn="l" rtl="0">
              <a:lnSpc>
                <a:spcPct val="120000"/>
              </a:lnSpc>
              <a:spcBef>
                <a:spcPts val="0"/>
              </a:spcBef>
              <a:spcAft>
                <a:spcPts val="1600"/>
              </a:spcAft>
              <a:buClr>
                <a:schemeClr val="lt1"/>
              </a:buClr>
              <a:buSzPts val="2250"/>
              <a:buFont typeface="Arial"/>
              <a:buChar char="•"/>
            </a:pPr>
            <a:r>
              <a:rPr lang="en-GB" sz="1800" b="0" i="0" u="none" strike="noStrike" cap="none">
                <a:solidFill>
                  <a:schemeClr val="lt1"/>
                </a:solidFill>
                <a:latin typeface="Questrial"/>
                <a:ea typeface="Questrial"/>
                <a:cs typeface="Questrial"/>
                <a:sym typeface="Questrial"/>
              </a:rPr>
              <a:t>Example of </a:t>
            </a:r>
            <a:r>
              <a:rPr lang="en-GB" sz="1800" b="0" i="0" u="none" strike="noStrike" cap="none">
                <a:solidFill>
                  <a:srgbClr val="21FFFE"/>
                </a:solidFill>
                <a:latin typeface="Questrial"/>
                <a:ea typeface="Questrial"/>
                <a:cs typeface="Questrial"/>
                <a:sym typeface="Questrial"/>
              </a:rPr>
              <a:t>local</a:t>
            </a:r>
            <a:r>
              <a:rPr lang="en-GB" sz="1800" b="0" i="0" u="none" strike="noStrike" cap="none">
                <a:solidFill>
                  <a:schemeClr val="lt1"/>
                </a:solidFill>
                <a:latin typeface="Questrial"/>
                <a:ea typeface="Questrial"/>
                <a:cs typeface="Questrial"/>
                <a:sym typeface="Questrial"/>
              </a:rPr>
              <a:t> scope:</a:t>
            </a:r>
            <a:endParaRPr sz="1800" b="0" i="0" u="none" strike="noStrike" cap="none">
              <a:solidFill>
                <a:schemeClr val="lt1"/>
              </a:solidFill>
              <a:latin typeface="Questrial"/>
              <a:ea typeface="Questrial"/>
              <a:cs typeface="Questrial"/>
              <a:sym typeface="Questrial"/>
            </a:endParaRPr>
          </a:p>
        </p:txBody>
      </p:sp>
      <p:sp>
        <p:nvSpPr>
          <p:cNvPr id="326" name="Google Shape;326;p37"/>
          <p:cNvSpPr/>
          <p:nvPr/>
        </p:nvSpPr>
        <p:spPr>
          <a:xfrm>
            <a:off x="1297499" y="1853150"/>
            <a:ext cx="6145200" cy="3139200"/>
          </a:xfrm>
          <a:prstGeom prst="rect">
            <a:avLst/>
          </a:prstGeom>
          <a:solidFill>
            <a:srgbClr val="BFD8EA">
              <a:alpha val="14901"/>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GB" sz="1800" b="1">
                <a:solidFill>
                  <a:srgbClr val="FBEEC9"/>
                </a:solidFill>
                <a:latin typeface="Consolas"/>
                <a:ea typeface="Consolas"/>
                <a:cs typeface="Consolas"/>
                <a:sym typeface="Consolas"/>
              </a:rPr>
              <a:t>function play() { </a:t>
            </a:r>
            <a:endParaRPr/>
          </a:p>
          <a:p>
            <a:pPr marL="0" marR="0" lvl="0" indent="0" algn="l" rtl="0">
              <a:spcBef>
                <a:spcPts val="0"/>
              </a:spcBef>
              <a:spcAft>
                <a:spcPts val="0"/>
              </a:spcAft>
              <a:buNone/>
            </a:pPr>
            <a:r>
              <a:rPr lang="en-GB" sz="1800" b="1">
                <a:solidFill>
                  <a:srgbClr val="FBEEC9"/>
                </a:solidFill>
                <a:latin typeface="Consolas"/>
                <a:ea typeface="Consolas"/>
                <a:cs typeface="Consolas"/>
                <a:sym typeface="Consolas"/>
              </a:rPr>
              <a:t>   for (var x = 1; x &lt; 5; x++) {</a:t>
            </a:r>
            <a:endParaRPr/>
          </a:p>
          <a:p>
            <a:pPr marL="0" marR="0" lvl="0" indent="0" algn="l" rtl="0">
              <a:spcBef>
                <a:spcPts val="0"/>
              </a:spcBef>
              <a:spcAft>
                <a:spcPts val="0"/>
              </a:spcAft>
              <a:buNone/>
            </a:pPr>
            <a:r>
              <a:rPr lang="en-GB" sz="1800" b="1">
                <a:solidFill>
                  <a:srgbClr val="FBEEC9"/>
                </a:solidFill>
                <a:latin typeface="Consolas"/>
                <a:ea typeface="Consolas"/>
                <a:cs typeface="Consolas"/>
                <a:sym typeface="Consolas"/>
              </a:rPr>
              <a:t>      var y = x * x;</a:t>
            </a:r>
            <a:endParaRPr/>
          </a:p>
          <a:p>
            <a:pPr marL="0" marR="0" lvl="0" indent="0" algn="l" rtl="0">
              <a:spcBef>
                <a:spcPts val="0"/>
              </a:spcBef>
              <a:spcAft>
                <a:spcPts val="0"/>
              </a:spcAft>
              <a:buNone/>
            </a:pPr>
            <a:r>
              <a:rPr lang="en-GB" sz="1800" b="1">
                <a:solidFill>
                  <a:srgbClr val="FBEEC9"/>
                </a:solidFill>
                <a:latin typeface="Consolas"/>
                <a:ea typeface="Consolas"/>
                <a:cs typeface="Consolas"/>
                <a:sym typeface="Consolas"/>
              </a:rPr>
              <a:t>      console.log(x + " " + y);</a:t>
            </a:r>
            <a:endParaRPr/>
          </a:p>
          <a:p>
            <a:pPr marL="0" marR="0" lvl="0" indent="0" algn="l" rtl="0">
              <a:spcBef>
                <a:spcPts val="0"/>
              </a:spcBef>
              <a:spcAft>
                <a:spcPts val="0"/>
              </a:spcAft>
              <a:buNone/>
            </a:pPr>
            <a:r>
              <a:rPr lang="en-GB" sz="1800" b="1">
                <a:solidFill>
                  <a:srgbClr val="FBEEC9"/>
                </a:solidFill>
                <a:latin typeface="Consolas"/>
                <a:ea typeface="Consolas"/>
                <a:cs typeface="Consolas"/>
                <a:sym typeface="Consolas"/>
              </a:rPr>
              <a:t>   }</a:t>
            </a:r>
            <a:endParaRPr/>
          </a:p>
          <a:p>
            <a:pPr marL="0" marR="0" lvl="0" indent="0" algn="l" rtl="0">
              <a:spcBef>
                <a:spcPts val="0"/>
              </a:spcBef>
              <a:spcAft>
                <a:spcPts val="0"/>
              </a:spcAft>
              <a:buNone/>
            </a:pPr>
            <a:r>
              <a:rPr lang="en-GB" sz="1800" b="1">
                <a:solidFill>
                  <a:srgbClr val="FBEEC9"/>
                </a:solidFill>
                <a:latin typeface="Consolas"/>
                <a:ea typeface="Consolas"/>
                <a:cs typeface="Consolas"/>
                <a:sym typeface="Consolas"/>
              </a:rPr>
              <a:t>}</a:t>
            </a:r>
            <a:endParaRPr/>
          </a:p>
          <a:p>
            <a:pPr marL="0" marR="0" lvl="0" indent="0" algn="l" rtl="0">
              <a:spcBef>
                <a:spcPts val="0"/>
              </a:spcBef>
              <a:spcAft>
                <a:spcPts val="0"/>
              </a:spcAft>
              <a:buNone/>
            </a:pPr>
            <a:endParaRPr sz="1800" b="1">
              <a:solidFill>
                <a:srgbClr val="FBEEC9"/>
              </a:solidFill>
              <a:latin typeface="Consolas"/>
              <a:ea typeface="Consolas"/>
              <a:cs typeface="Consolas"/>
              <a:sym typeface="Consolas"/>
            </a:endParaRPr>
          </a:p>
          <a:p>
            <a:pPr marL="0" marR="0" lvl="0" indent="0" algn="l" rtl="0">
              <a:spcBef>
                <a:spcPts val="0"/>
              </a:spcBef>
              <a:spcAft>
                <a:spcPts val="0"/>
              </a:spcAft>
              <a:buNone/>
            </a:pPr>
            <a:r>
              <a:rPr lang="en-GB" sz="1800" b="1">
                <a:solidFill>
                  <a:srgbClr val="FBEEC9"/>
                </a:solidFill>
                <a:latin typeface="Consolas"/>
                <a:ea typeface="Consolas"/>
                <a:cs typeface="Consolas"/>
                <a:sym typeface="Consolas"/>
              </a:rPr>
              <a:t>play();</a:t>
            </a:r>
            <a:endParaRPr/>
          </a:p>
          <a:p>
            <a:pPr marL="0" marR="0" lvl="0" indent="0" algn="l" rtl="0">
              <a:spcBef>
                <a:spcPts val="0"/>
              </a:spcBef>
              <a:spcAft>
                <a:spcPts val="0"/>
              </a:spcAft>
              <a:buNone/>
            </a:pPr>
            <a:endParaRPr sz="1800" b="1">
              <a:solidFill>
                <a:srgbClr val="FBEEC9"/>
              </a:solidFill>
              <a:latin typeface="Consolas"/>
              <a:ea typeface="Consolas"/>
              <a:cs typeface="Consolas"/>
              <a:sym typeface="Consolas"/>
            </a:endParaRPr>
          </a:p>
          <a:p>
            <a:pPr marL="0" marR="0" lvl="0" indent="0" algn="l" rtl="0">
              <a:spcBef>
                <a:spcPts val="0"/>
              </a:spcBef>
              <a:spcAft>
                <a:spcPts val="0"/>
              </a:spcAft>
              <a:buNone/>
            </a:pPr>
            <a:r>
              <a:rPr lang="en-GB" sz="1800" b="1">
                <a:solidFill>
                  <a:srgbClr val="FBEEC9"/>
                </a:solidFill>
                <a:latin typeface="Consolas"/>
                <a:ea typeface="Consolas"/>
                <a:cs typeface="Consolas"/>
                <a:sym typeface="Consolas"/>
              </a:rPr>
              <a:t>console.log(typeof(x)); </a:t>
            </a:r>
            <a:r>
              <a:rPr lang="en-GB" sz="1800" b="1">
                <a:solidFill>
                  <a:srgbClr val="21FFFE"/>
                </a:solidFill>
                <a:latin typeface="Consolas"/>
                <a:ea typeface="Consolas"/>
                <a:cs typeface="Consolas"/>
                <a:sym typeface="Consolas"/>
              </a:rPr>
              <a:t>// undefined</a:t>
            </a:r>
            <a:endParaRPr/>
          </a:p>
          <a:p>
            <a:pPr marL="0" marR="0" lvl="0" indent="0" algn="l" rtl="0">
              <a:spcBef>
                <a:spcPts val="0"/>
              </a:spcBef>
              <a:spcAft>
                <a:spcPts val="0"/>
              </a:spcAft>
              <a:buNone/>
            </a:pPr>
            <a:r>
              <a:rPr lang="en-GB" sz="1800" b="1">
                <a:solidFill>
                  <a:srgbClr val="FBEEC9"/>
                </a:solidFill>
                <a:latin typeface="Consolas"/>
                <a:ea typeface="Consolas"/>
                <a:cs typeface="Consolas"/>
                <a:sym typeface="Consolas"/>
              </a:rPr>
              <a:t>console.log(typeof(y)); </a:t>
            </a:r>
            <a:r>
              <a:rPr lang="en-GB" sz="1800" b="1">
                <a:solidFill>
                  <a:srgbClr val="21FFFE"/>
                </a:solidFill>
                <a:latin typeface="Consolas"/>
                <a:ea typeface="Consolas"/>
                <a:cs typeface="Consolas"/>
                <a:sym typeface="Consolas"/>
              </a:rPr>
              <a:t>// undefined</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38"/>
          <p:cNvSpPr txBox="1">
            <a:spLocks noGrp="1"/>
          </p:cNvSpPr>
          <p:nvPr>
            <p:ph type="title"/>
          </p:nvPr>
        </p:nvSpPr>
        <p:spPr>
          <a:xfrm>
            <a:off x="1297500" y="393750"/>
            <a:ext cx="7038900" cy="914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2700"/>
              <a:buFont typeface="Questrial"/>
              <a:buNone/>
            </a:pPr>
            <a:r>
              <a:rPr lang="en-GB" sz="2700" b="0" i="0" u="none" strike="noStrike" cap="none">
                <a:solidFill>
                  <a:schemeClr val="lt1"/>
                </a:solidFill>
                <a:latin typeface="Questrial"/>
                <a:ea typeface="Questrial"/>
                <a:cs typeface="Questrial"/>
                <a:sym typeface="Questrial"/>
              </a:rPr>
              <a:t>GLOBAL SCOPE</a:t>
            </a:r>
            <a:endParaRPr sz="2700" b="0" i="0" u="none" strike="noStrike" cap="none">
              <a:solidFill>
                <a:schemeClr val="lt1"/>
              </a:solidFill>
              <a:latin typeface="Questrial"/>
              <a:ea typeface="Questrial"/>
              <a:cs typeface="Questrial"/>
              <a:sym typeface="Questrial"/>
            </a:endParaRPr>
          </a:p>
        </p:txBody>
      </p:sp>
      <p:sp>
        <p:nvSpPr>
          <p:cNvPr id="332" name="Google Shape;332;p38"/>
          <p:cNvSpPr txBox="1">
            <a:spLocks noGrp="1"/>
          </p:cNvSpPr>
          <p:nvPr>
            <p:ph type="body" idx="1"/>
          </p:nvPr>
        </p:nvSpPr>
        <p:spPr>
          <a:xfrm>
            <a:off x="1297500" y="1567550"/>
            <a:ext cx="7038900" cy="2911200"/>
          </a:xfrm>
          <a:prstGeom prst="rect">
            <a:avLst/>
          </a:prstGeom>
          <a:noFill/>
          <a:ln>
            <a:noFill/>
          </a:ln>
        </p:spPr>
        <p:txBody>
          <a:bodyPr spcFirstLastPara="1" wrap="square" lIns="91425" tIns="45700" rIns="91425" bIns="45700" anchor="t" anchorCtr="0">
            <a:noAutofit/>
          </a:bodyPr>
          <a:lstStyle/>
          <a:p>
            <a:pPr marL="171450" marR="0" lvl="0" indent="-171450" algn="l" rtl="0">
              <a:lnSpc>
                <a:spcPct val="120000"/>
              </a:lnSpc>
              <a:spcBef>
                <a:spcPts val="0"/>
              </a:spcBef>
              <a:spcAft>
                <a:spcPts val="1600"/>
              </a:spcAft>
              <a:buClr>
                <a:schemeClr val="lt1"/>
              </a:buClr>
              <a:buSzPts val="2250"/>
              <a:buFont typeface="Arial"/>
              <a:buChar char="•"/>
            </a:pPr>
            <a:r>
              <a:rPr lang="en-GB" sz="1800" b="0" i="0" u="none" strike="noStrike" cap="none">
                <a:solidFill>
                  <a:schemeClr val="lt1"/>
                </a:solidFill>
                <a:latin typeface="Questrial"/>
                <a:ea typeface="Questrial"/>
                <a:cs typeface="Questrial"/>
                <a:sym typeface="Questrial"/>
              </a:rPr>
              <a:t>Example of </a:t>
            </a:r>
            <a:r>
              <a:rPr lang="en-GB" sz="1800" b="0" i="0" u="none" strike="noStrike" cap="none">
                <a:solidFill>
                  <a:srgbClr val="21FFFE"/>
                </a:solidFill>
                <a:latin typeface="Questrial"/>
                <a:ea typeface="Questrial"/>
                <a:cs typeface="Questrial"/>
                <a:sym typeface="Questrial"/>
              </a:rPr>
              <a:t>global</a:t>
            </a:r>
            <a:r>
              <a:rPr lang="en-GB" sz="1800" b="0" i="0" u="none" strike="noStrike" cap="none">
                <a:solidFill>
                  <a:schemeClr val="lt1"/>
                </a:solidFill>
                <a:latin typeface="Questrial"/>
                <a:ea typeface="Questrial"/>
                <a:cs typeface="Questrial"/>
                <a:sym typeface="Questrial"/>
              </a:rPr>
              <a:t> scope:</a:t>
            </a:r>
            <a:endParaRPr/>
          </a:p>
        </p:txBody>
      </p:sp>
      <p:sp>
        <p:nvSpPr>
          <p:cNvPr id="333" name="Google Shape;333;p38"/>
          <p:cNvSpPr txBox="1">
            <a:spLocks noGrp="1"/>
          </p:cNvSpPr>
          <p:nvPr>
            <p:ph type="sldNum" idx="12"/>
          </p:nvPr>
        </p:nvSpPr>
        <p:spPr>
          <a:xfrm>
            <a:off x="8472458" y="4663217"/>
            <a:ext cx="548700" cy="3936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sz="1000">
                <a:latin typeface="Lato"/>
                <a:ea typeface="Lato"/>
                <a:cs typeface="Lato"/>
                <a:sym typeface="Lato"/>
              </a:rPr>
              <a:t>25</a:t>
            </a:fld>
            <a:endParaRPr sz="1000">
              <a:latin typeface="Lato"/>
              <a:ea typeface="Lato"/>
              <a:cs typeface="Lato"/>
              <a:sym typeface="Lato"/>
            </a:endParaRPr>
          </a:p>
        </p:txBody>
      </p:sp>
      <p:sp>
        <p:nvSpPr>
          <p:cNvPr id="334" name="Google Shape;334;p38"/>
          <p:cNvSpPr/>
          <p:nvPr/>
        </p:nvSpPr>
        <p:spPr>
          <a:xfrm>
            <a:off x="1297500" y="2166150"/>
            <a:ext cx="6538800" cy="2308200"/>
          </a:xfrm>
          <a:prstGeom prst="rect">
            <a:avLst/>
          </a:prstGeom>
          <a:solidFill>
            <a:srgbClr val="BFD8EA">
              <a:alpha val="24705"/>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GB" sz="1800" b="1">
                <a:solidFill>
                  <a:srgbClr val="FBEEC9"/>
                </a:solidFill>
                <a:latin typeface="Consolas"/>
                <a:ea typeface="Consolas"/>
                <a:cs typeface="Consolas"/>
                <a:sym typeface="Consolas"/>
              </a:rPr>
              <a:t>for (var x = 1; x &lt; 5; x++) {</a:t>
            </a:r>
            <a:endParaRPr/>
          </a:p>
          <a:p>
            <a:pPr marL="0" marR="0" lvl="0" indent="0" algn="l" rtl="0">
              <a:spcBef>
                <a:spcPts val="0"/>
              </a:spcBef>
              <a:spcAft>
                <a:spcPts val="0"/>
              </a:spcAft>
              <a:buNone/>
            </a:pPr>
            <a:r>
              <a:rPr lang="en-GB" sz="1800" b="1">
                <a:solidFill>
                  <a:srgbClr val="FBEEC9"/>
                </a:solidFill>
                <a:latin typeface="Consolas"/>
                <a:ea typeface="Consolas"/>
                <a:cs typeface="Consolas"/>
                <a:sym typeface="Consolas"/>
              </a:rPr>
              <a:t>  var y = x * x;</a:t>
            </a:r>
            <a:endParaRPr/>
          </a:p>
          <a:p>
            <a:pPr marL="0" marR="0" lvl="0" indent="0" algn="l" rtl="0">
              <a:spcBef>
                <a:spcPts val="0"/>
              </a:spcBef>
              <a:spcAft>
                <a:spcPts val="0"/>
              </a:spcAft>
              <a:buNone/>
            </a:pPr>
            <a:r>
              <a:rPr lang="en-GB" sz="1800" b="1">
                <a:solidFill>
                  <a:srgbClr val="FBEEC9"/>
                </a:solidFill>
                <a:latin typeface="Consolas"/>
                <a:ea typeface="Consolas"/>
                <a:cs typeface="Consolas"/>
                <a:sym typeface="Consolas"/>
              </a:rPr>
              <a:t>  console.log(x + " " + y);</a:t>
            </a:r>
            <a:endParaRPr/>
          </a:p>
          <a:p>
            <a:pPr marL="0" marR="0" lvl="0" indent="0" algn="l" rtl="0">
              <a:spcBef>
                <a:spcPts val="0"/>
              </a:spcBef>
              <a:spcAft>
                <a:spcPts val="0"/>
              </a:spcAft>
              <a:buNone/>
            </a:pPr>
            <a:r>
              <a:rPr lang="en-GB" sz="1800" b="1">
                <a:solidFill>
                  <a:srgbClr val="FBEEC9"/>
                </a:solidFill>
                <a:latin typeface="Consolas"/>
                <a:ea typeface="Consolas"/>
                <a:cs typeface="Consolas"/>
                <a:sym typeface="Consolas"/>
              </a:rPr>
              <a:t>}</a:t>
            </a:r>
            <a:endParaRPr/>
          </a:p>
          <a:p>
            <a:pPr marL="0" marR="0" lvl="0" indent="0" algn="l" rtl="0">
              <a:spcBef>
                <a:spcPts val="0"/>
              </a:spcBef>
              <a:spcAft>
                <a:spcPts val="0"/>
              </a:spcAft>
              <a:buNone/>
            </a:pPr>
            <a:endParaRPr sz="1800" b="1">
              <a:solidFill>
                <a:srgbClr val="FBEEC9"/>
              </a:solidFill>
              <a:latin typeface="Consolas"/>
              <a:ea typeface="Consolas"/>
              <a:cs typeface="Consolas"/>
              <a:sym typeface="Consolas"/>
            </a:endParaRPr>
          </a:p>
          <a:p>
            <a:pPr marL="0" marR="0" lvl="0" indent="0" algn="l" rtl="0">
              <a:spcBef>
                <a:spcPts val="0"/>
              </a:spcBef>
              <a:spcAft>
                <a:spcPts val="0"/>
              </a:spcAft>
              <a:buNone/>
            </a:pPr>
            <a:r>
              <a:rPr lang="en-GB" sz="1800" b="1">
                <a:solidFill>
                  <a:srgbClr val="FBEEC9"/>
                </a:solidFill>
                <a:latin typeface="Consolas"/>
                <a:ea typeface="Consolas"/>
                <a:cs typeface="Consolas"/>
                <a:sym typeface="Consolas"/>
              </a:rPr>
              <a:t>console.log("x=" + x + " y=" + y); </a:t>
            </a:r>
            <a:r>
              <a:rPr lang="en-GB" sz="1800" b="1">
                <a:solidFill>
                  <a:srgbClr val="21FFFE"/>
                </a:solidFill>
                <a:latin typeface="Consolas"/>
                <a:ea typeface="Consolas"/>
                <a:cs typeface="Consolas"/>
                <a:sym typeface="Consolas"/>
              </a:rPr>
              <a:t>// x=5 y=16</a:t>
            </a:r>
            <a:endParaRPr/>
          </a:p>
          <a:p>
            <a:pPr marL="0" marR="0" lvl="0" indent="0" algn="l" rtl="0">
              <a:spcBef>
                <a:spcPts val="0"/>
              </a:spcBef>
              <a:spcAft>
                <a:spcPts val="0"/>
              </a:spcAft>
              <a:buNone/>
            </a:pPr>
            <a:endParaRPr sz="1800" b="1">
              <a:solidFill>
                <a:srgbClr val="FBEEC9"/>
              </a:solidFill>
              <a:latin typeface="Consolas"/>
              <a:ea typeface="Consolas"/>
              <a:cs typeface="Consolas"/>
              <a:sym typeface="Consolas"/>
            </a:endParaRPr>
          </a:p>
          <a:p>
            <a:pPr marL="0" marR="0" lvl="0" indent="0" algn="l" rtl="0">
              <a:spcBef>
                <a:spcPts val="0"/>
              </a:spcBef>
              <a:spcAft>
                <a:spcPts val="0"/>
              </a:spcAft>
              <a:buNone/>
            </a:pPr>
            <a:r>
              <a:rPr lang="en-GB" sz="1800" b="1">
                <a:solidFill>
                  <a:srgbClr val="21FFFE"/>
                </a:solidFill>
                <a:latin typeface="Consolas"/>
                <a:ea typeface="Consolas"/>
                <a:cs typeface="Consolas"/>
                <a:sym typeface="Consolas"/>
              </a:rPr>
              <a:t>// Now "x" and "y" are global variables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39"/>
          <p:cNvSpPr txBox="1">
            <a:spLocks noGrp="1"/>
          </p:cNvSpPr>
          <p:nvPr>
            <p:ph type="title"/>
          </p:nvPr>
        </p:nvSpPr>
        <p:spPr>
          <a:xfrm>
            <a:off x="1297500" y="393750"/>
            <a:ext cx="7038900" cy="914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2700"/>
              <a:buFont typeface="Questrial"/>
              <a:buNone/>
            </a:pPr>
            <a:r>
              <a:rPr lang="en-GB" sz="2700" b="0" i="0" u="none" strike="noStrike" cap="none">
                <a:solidFill>
                  <a:schemeClr val="lt1"/>
                </a:solidFill>
                <a:latin typeface="Questrial"/>
                <a:ea typeface="Questrial"/>
                <a:cs typeface="Questrial"/>
                <a:sym typeface="Questrial"/>
              </a:rPr>
              <a:t>HIDING VARIABLES THROUGH IIFE </a:t>
            </a:r>
            <a:endParaRPr/>
          </a:p>
        </p:txBody>
      </p:sp>
      <p:sp>
        <p:nvSpPr>
          <p:cNvPr id="340" name="Google Shape;340;p39"/>
          <p:cNvSpPr txBox="1">
            <a:spLocks noGrp="1"/>
          </p:cNvSpPr>
          <p:nvPr>
            <p:ph type="body" idx="1"/>
          </p:nvPr>
        </p:nvSpPr>
        <p:spPr>
          <a:xfrm>
            <a:off x="1297500" y="1567550"/>
            <a:ext cx="7038900" cy="2911200"/>
          </a:xfrm>
          <a:prstGeom prst="rect">
            <a:avLst/>
          </a:prstGeom>
          <a:noFill/>
          <a:ln>
            <a:noFill/>
          </a:ln>
        </p:spPr>
        <p:txBody>
          <a:bodyPr spcFirstLastPara="1" wrap="square" lIns="91425" tIns="45700" rIns="91425" bIns="45700" anchor="t" anchorCtr="0">
            <a:noAutofit/>
          </a:bodyPr>
          <a:lstStyle/>
          <a:p>
            <a:pPr marL="171450" marR="0" lvl="0" indent="-171450" algn="l" rtl="0">
              <a:lnSpc>
                <a:spcPct val="120000"/>
              </a:lnSpc>
              <a:spcBef>
                <a:spcPts val="0"/>
              </a:spcBef>
              <a:spcAft>
                <a:spcPts val="0"/>
              </a:spcAft>
              <a:buClr>
                <a:schemeClr val="lt1"/>
              </a:buClr>
              <a:buSzPts val="2250"/>
              <a:buFont typeface="Arial"/>
              <a:buChar char="•"/>
            </a:pPr>
            <a:r>
              <a:rPr lang="en-GB" sz="1800" b="0" i="0" u="none" strike="noStrike" cap="none">
                <a:solidFill>
                  <a:schemeClr val="lt1"/>
                </a:solidFill>
                <a:latin typeface="Questrial"/>
                <a:ea typeface="Questrial"/>
                <a:cs typeface="Questrial"/>
                <a:sym typeface="Questrial"/>
              </a:rPr>
              <a:t>Immediately-Invoked Function Expression (IIFE)</a:t>
            </a:r>
            <a:endParaRPr/>
          </a:p>
          <a:p>
            <a:pPr marL="514350" marR="0" lvl="1" indent="-171450" algn="l" rtl="0">
              <a:lnSpc>
                <a:spcPct val="120000"/>
              </a:lnSpc>
              <a:spcBef>
                <a:spcPts val="375"/>
              </a:spcBef>
              <a:spcAft>
                <a:spcPts val="0"/>
              </a:spcAft>
              <a:buClr>
                <a:schemeClr val="lt1"/>
              </a:buClr>
              <a:buSzPts val="1875"/>
              <a:buFont typeface="Arial"/>
              <a:buChar char="•"/>
            </a:pPr>
            <a:r>
              <a:rPr lang="en-GB" sz="1500" b="0" i="0" u="none" strike="noStrike" cap="none">
                <a:solidFill>
                  <a:schemeClr val="lt1"/>
                </a:solidFill>
                <a:latin typeface="Questrial"/>
                <a:ea typeface="Questrial"/>
                <a:cs typeface="Questrial"/>
                <a:sym typeface="Questrial"/>
              </a:rPr>
              <a:t>A JavaScript block of code that hides variables</a:t>
            </a:r>
            <a:endParaRPr/>
          </a:p>
          <a:p>
            <a:pPr marL="514350" marR="0" lvl="1" indent="-171450" algn="l" rtl="0">
              <a:lnSpc>
                <a:spcPct val="120000"/>
              </a:lnSpc>
              <a:spcBef>
                <a:spcPts val="375"/>
              </a:spcBef>
              <a:spcAft>
                <a:spcPts val="1600"/>
              </a:spcAft>
              <a:buClr>
                <a:schemeClr val="lt1"/>
              </a:buClr>
              <a:buSzPts val="1875"/>
              <a:buFont typeface="Arial"/>
              <a:buChar char="•"/>
            </a:pPr>
            <a:r>
              <a:rPr lang="en-GB" sz="1500" b="0" i="0" u="none" strike="noStrike" cap="none">
                <a:solidFill>
                  <a:schemeClr val="lt1"/>
                </a:solidFill>
                <a:latin typeface="Questrial"/>
                <a:ea typeface="Questrial"/>
                <a:cs typeface="Questrial"/>
                <a:sym typeface="Questrial"/>
              </a:rPr>
              <a:t>Prevents polluting the global scope</a:t>
            </a:r>
            <a:endParaRPr/>
          </a:p>
        </p:txBody>
      </p:sp>
      <p:sp>
        <p:nvSpPr>
          <p:cNvPr id="341" name="Google Shape;341;p39"/>
          <p:cNvSpPr txBox="1">
            <a:spLocks noGrp="1"/>
          </p:cNvSpPr>
          <p:nvPr>
            <p:ph type="sldNum" idx="12"/>
          </p:nvPr>
        </p:nvSpPr>
        <p:spPr>
          <a:xfrm>
            <a:off x="8472458" y="4663217"/>
            <a:ext cx="548700" cy="3936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sz="1000">
                <a:latin typeface="Lato"/>
                <a:ea typeface="Lato"/>
                <a:cs typeface="Lato"/>
                <a:sym typeface="Lato"/>
              </a:rPr>
              <a:t>26</a:t>
            </a:fld>
            <a:endParaRPr sz="1000">
              <a:latin typeface="Lato"/>
              <a:ea typeface="Lato"/>
              <a:cs typeface="Lato"/>
              <a:sym typeface="Lato"/>
            </a:endParaRPr>
          </a:p>
        </p:txBody>
      </p:sp>
      <p:sp>
        <p:nvSpPr>
          <p:cNvPr id="342" name="Google Shape;342;p39"/>
          <p:cNvSpPr/>
          <p:nvPr/>
        </p:nvSpPr>
        <p:spPr>
          <a:xfrm>
            <a:off x="856060" y="2849526"/>
            <a:ext cx="7612247" cy="2123658"/>
          </a:xfrm>
          <a:prstGeom prst="rect">
            <a:avLst/>
          </a:prstGeom>
          <a:solidFill>
            <a:srgbClr val="BFD8EA">
              <a:alpha val="14901"/>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GB" sz="1650" b="1">
                <a:solidFill>
                  <a:srgbClr val="FBEEC9"/>
                </a:solidFill>
                <a:latin typeface="Consolas"/>
                <a:ea typeface="Consolas"/>
                <a:cs typeface="Consolas"/>
                <a:sym typeface="Consolas"/>
              </a:rPr>
              <a:t>(function() { </a:t>
            </a:r>
            <a:endParaRPr/>
          </a:p>
          <a:p>
            <a:pPr marL="0" marR="0" lvl="0" indent="0" algn="l" rtl="0">
              <a:spcBef>
                <a:spcPts val="0"/>
              </a:spcBef>
              <a:spcAft>
                <a:spcPts val="0"/>
              </a:spcAft>
              <a:buNone/>
            </a:pPr>
            <a:r>
              <a:rPr lang="en-GB" sz="1650" b="1">
                <a:solidFill>
                  <a:srgbClr val="FBEEC9"/>
                </a:solidFill>
                <a:latin typeface="Consolas"/>
                <a:ea typeface="Consolas"/>
                <a:cs typeface="Consolas"/>
                <a:sym typeface="Consolas"/>
              </a:rPr>
              <a:t>   for (var x = 1; x &lt; 5; x++) {</a:t>
            </a:r>
            <a:endParaRPr/>
          </a:p>
          <a:p>
            <a:pPr marL="0" marR="0" lvl="0" indent="0" algn="l" rtl="0">
              <a:spcBef>
                <a:spcPts val="0"/>
              </a:spcBef>
              <a:spcAft>
                <a:spcPts val="0"/>
              </a:spcAft>
              <a:buNone/>
            </a:pPr>
            <a:r>
              <a:rPr lang="en-GB" sz="1650" b="1">
                <a:solidFill>
                  <a:srgbClr val="FBEEC9"/>
                </a:solidFill>
                <a:latin typeface="Consolas"/>
                <a:ea typeface="Consolas"/>
                <a:cs typeface="Consolas"/>
                <a:sym typeface="Consolas"/>
              </a:rPr>
              <a:t>      var y = x * x;</a:t>
            </a:r>
            <a:endParaRPr/>
          </a:p>
          <a:p>
            <a:pPr marL="0" marR="0" lvl="0" indent="0" algn="l" rtl="0">
              <a:spcBef>
                <a:spcPts val="0"/>
              </a:spcBef>
              <a:spcAft>
                <a:spcPts val="0"/>
              </a:spcAft>
              <a:buNone/>
            </a:pPr>
            <a:r>
              <a:rPr lang="en-GB" sz="1650" b="1">
                <a:solidFill>
                  <a:srgbClr val="FBEEC9"/>
                </a:solidFill>
                <a:latin typeface="Consolas"/>
                <a:ea typeface="Consolas"/>
                <a:cs typeface="Consolas"/>
                <a:sym typeface="Consolas"/>
              </a:rPr>
              <a:t>      console.log(x + " " + y);</a:t>
            </a:r>
            <a:endParaRPr/>
          </a:p>
          <a:p>
            <a:pPr marL="0" marR="0" lvl="0" indent="0" algn="l" rtl="0">
              <a:spcBef>
                <a:spcPts val="0"/>
              </a:spcBef>
              <a:spcAft>
                <a:spcPts val="0"/>
              </a:spcAft>
              <a:buNone/>
            </a:pPr>
            <a:r>
              <a:rPr lang="en-GB" sz="1650" b="1">
                <a:solidFill>
                  <a:srgbClr val="FBEEC9"/>
                </a:solidFill>
                <a:latin typeface="Consolas"/>
                <a:ea typeface="Consolas"/>
                <a:cs typeface="Consolas"/>
                <a:sym typeface="Consolas"/>
              </a:rPr>
              <a:t>   }</a:t>
            </a:r>
            <a:endParaRPr/>
          </a:p>
          <a:p>
            <a:pPr marL="0" marR="0" lvl="0" indent="0" algn="l" rtl="0">
              <a:spcBef>
                <a:spcPts val="0"/>
              </a:spcBef>
              <a:spcAft>
                <a:spcPts val="0"/>
              </a:spcAft>
              <a:buNone/>
            </a:pPr>
            <a:r>
              <a:rPr lang="en-GB" sz="1650" b="1">
                <a:solidFill>
                  <a:srgbClr val="FBEEC9"/>
                </a:solidFill>
                <a:latin typeface="Consolas"/>
                <a:ea typeface="Consolas"/>
                <a:cs typeface="Consolas"/>
                <a:sym typeface="Consolas"/>
              </a:rPr>
              <a:t>})();</a:t>
            </a:r>
            <a:endParaRPr/>
          </a:p>
          <a:p>
            <a:pPr marL="0" marR="0" lvl="0" indent="0" algn="l" rtl="0">
              <a:spcBef>
                <a:spcPts val="0"/>
              </a:spcBef>
              <a:spcAft>
                <a:spcPts val="0"/>
              </a:spcAft>
              <a:buNone/>
            </a:pPr>
            <a:endParaRPr sz="1650" b="1">
              <a:solidFill>
                <a:srgbClr val="FBEEC9"/>
              </a:solidFill>
              <a:latin typeface="Consolas"/>
              <a:ea typeface="Consolas"/>
              <a:cs typeface="Consolas"/>
              <a:sym typeface="Consolas"/>
            </a:endParaRPr>
          </a:p>
          <a:p>
            <a:pPr marL="0" marR="0" lvl="0" indent="0" algn="l" rtl="0">
              <a:spcBef>
                <a:spcPts val="0"/>
              </a:spcBef>
              <a:spcAft>
                <a:spcPts val="0"/>
              </a:spcAft>
              <a:buNone/>
            </a:pPr>
            <a:r>
              <a:rPr lang="en-GB" sz="1650" b="1">
                <a:solidFill>
                  <a:srgbClr val="FBEEC9"/>
                </a:solidFill>
                <a:latin typeface="Consolas"/>
                <a:ea typeface="Consolas"/>
                <a:cs typeface="Consolas"/>
                <a:sym typeface="Consolas"/>
              </a:rPr>
              <a:t>console.log(typeof(x) + " " + typeof(y)); </a:t>
            </a:r>
            <a:r>
              <a:rPr lang="en-GB" sz="1650" b="1">
                <a:solidFill>
                  <a:srgbClr val="21FFFE"/>
                </a:solidFill>
                <a:latin typeface="Consolas"/>
                <a:ea typeface="Consolas"/>
                <a:cs typeface="Consolas"/>
                <a:sym typeface="Consolas"/>
              </a:rPr>
              <a:t>// undefined undefined</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40"/>
          <p:cNvSpPr txBox="1">
            <a:spLocks noGrp="1"/>
          </p:cNvSpPr>
          <p:nvPr>
            <p:ph type="title"/>
          </p:nvPr>
        </p:nvSpPr>
        <p:spPr>
          <a:xfrm>
            <a:off x="1297500" y="124600"/>
            <a:ext cx="7038900" cy="914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2700"/>
              <a:buFont typeface="Questrial"/>
              <a:buNone/>
            </a:pPr>
            <a:r>
              <a:rPr lang="en-GB" sz="2700" b="0" i="0" u="none" strike="noStrike" cap="none">
                <a:solidFill>
                  <a:schemeClr val="lt1"/>
                </a:solidFill>
                <a:latin typeface="Questrial"/>
                <a:ea typeface="Questrial"/>
                <a:cs typeface="Questrial"/>
                <a:sym typeface="Questrial"/>
              </a:rPr>
              <a:t>FUNCTIONS IN JS CAN BE NESTED</a:t>
            </a:r>
            <a:endParaRPr/>
          </a:p>
        </p:txBody>
      </p:sp>
      <p:sp>
        <p:nvSpPr>
          <p:cNvPr id="348" name="Google Shape;348;p40"/>
          <p:cNvSpPr txBox="1">
            <a:spLocks noGrp="1"/>
          </p:cNvSpPr>
          <p:nvPr>
            <p:ph type="body" idx="1"/>
          </p:nvPr>
        </p:nvSpPr>
        <p:spPr>
          <a:xfrm>
            <a:off x="1297500" y="984850"/>
            <a:ext cx="7038900" cy="3493800"/>
          </a:xfrm>
          <a:prstGeom prst="rect">
            <a:avLst/>
          </a:prstGeom>
          <a:noFill/>
          <a:ln>
            <a:noFill/>
          </a:ln>
        </p:spPr>
        <p:txBody>
          <a:bodyPr spcFirstLastPara="1" wrap="square" lIns="91425" tIns="45700" rIns="91425" bIns="45700" anchor="t" anchorCtr="0">
            <a:noAutofit/>
          </a:bodyPr>
          <a:lstStyle/>
          <a:p>
            <a:pPr marL="171450" marR="0" lvl="0" indent="-139700" algn="l" rtl="0">
              <a:lnSpc>
                <a:spcPct val="100000"/>
              </a:lnSpc>
              <a:spcBef>
                <a:spcPts val="0"/>
              </a:spcBef>
              <a:spcAft>
                <a:spcPts val="0"/>
              </a:spcAft>
              <a:buClr>
                <a:schemeClr val="lt1"/>
              </a:buClr>
              <a:buSzPts val="2500"/>
              <a:buFont typeface="Arial"/>
              <a:buChar char="•"/>
            </a:pPr>
            <a:r>
              <a:rPr lang="en-GB" sz="1900" b="0" i="0" u="none" strike="noStrike" cap="none">
                <a:solidFill>
                  <a:schemeClr val="lt1"/>
                </a:solidFill>
                <a:latin typeface="Questrial"/>
                <a:ea typeface="Questrial"/>
                <a:cs typeface="Questrial"/>
                <a:sym typeface="Questrial"/>
              </a:rPr>
              <a:t>Functions in JS can hold other functions</a:t>
            </a:r>
            <a:endParaRPr sz="800"/>
          </a:p>
          <a:p>
            <a:pPr marL="514350" marR="0" lvl="1" indent="-139700" algn="l" rtl="0">
              <a:lnSpc>
                <a:spcPct val="100000"/>
              </a:lnSpc>
              <a:spcBef>
                <a:spcPts val="375"/>
              </a:spcBef>
              <a:spcAft>
                <a:spcPts val="1600"/>
              </a:spcAft>
              <a:buClr>
                <a:schemeClr val="lt1"/>
              </a:buClr>
              <a:buSzPts val="2313"/>
              <a:buFont typeface="Arial"/>
              <a:buChar char="•"/>
            </a:pPr>
            <a:r>
              <a:rPr lang="en-GB" sz="1750" b="0" i="0" u="none" strike="noStrike" cap="none">
                <a:solidFill>
                  <a:schemeClr val="lt1"/>
                </a:solidFill>
                <a:latin typeface="Questrial"/>
                <a:ea typeface="Questrial"/>
                <a:cs typeface="Questrial"/>
                <a:sym typeface="Questrial"/>
              </a:rPr>
              <a:t>Inner functions can access the variables hold in their parent</a:t>
            </a:r>
            <a:endParaRPr sz="600"/>
          </a:p>
        </p:txBody>
      </p:sp>
      <p:sp>
        <p:nvSpPr>
          <p:cNvPr id="349" name="Google Shape;349;p40"/>
          <p:cNvSpPr txBox="1">
            <a:spLocks noGrp="1"/>
          </p:cNvSpPr>
          <p:nvPr>
            <p:ph type="sldNum" idx="12"/>
          </p:nvPr>
        </p:nvSpPr>
        <p:spPr>
          <a:xfrm>
            <a:off x="8472458" y="4663217"/>
            <a:ext cx="548700" cy="3936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sz="1000">
                <a:latin typeface="Lato"/>
                <a:ea typeface="Lato"/>
                <a:cs typeface="Lato"/>
                <a:sym typeface="Lato"/>
              </a:rPr>
              <a:t>27</a:t>
            </a:fld>
            <a:endParaRPr sz="1000">
              <a:latin typeface="Lato"/>
              <a:ea typeface="Lato"/>
              <a:cs typeface="Lato"/>
              <a:sym typeface="Lato"/>
            </a:endParaRPr>
          </a:p>
        </p:txBody>
      </p:sp>
      <p:sp>
        <p:nvSpPr>
          <p:cNvPr id="350" name="Google Shape;350;p40"/>
          <p:cNvSpPr/>
          <p:nvPr/>
        </p:nvSpPr>
        <p:spPr>
          <a:xfrm>
            <a:off x="663207" y="1945155"/>
            <a:ext cx="7737843" cy="3116238"/>
          </a:xfrm>
          <a:prstGeom prst="rect">
            <a:avLst/>
          </a:prstGeom>
          <a:solidFill>
            <a:srgbClr val="BFD8EA">
              <a:alpha val="14901"/>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GB" sz="1650" b="1">
                <a:solidFill>
                  <a:srgbClr val="FBEEC9"/>
                </a:solidFill>
                <a:latin typeface="Consolas"/>
                <a:ea typeface="Consolas"/>
                <a:cs typeface="Consolas"/>
                <a:sym typeface="Consolas"/>
              </a:rPr>
              <a:t>function getWordsUppercase(str) {</a:t>
            </a:r>
            <a:endParaRPr/>
          </a:p>
          <a:p>
            <a:pPr marL="0" marR="0" lvl="0" indent="0" algn="l" rtl="0">
              <a:spcBef>
                <a:spcPts val="0"/>
              </a:spcBef>
              <a:spcAft>
                <a:spcPts val="0"/>
              </a:spcAft>
              <a:buNone/>
            </a:pPr>
            <a:r>
              <a:rPr lang="en-GB" sz="1650" b="1">
                <a:solidFill>
                  <a:srgbClr val="FBEEC9"/>
                </a:solidFill>
                <a:latin typeface="Consolas"/>
                <a:ea typeface="Consolas"/>
                <a:cs typeface="Consolas"/>
                <a:sym typeface="Consolas"/>
              </a:rPr>
              <a:t>  var words = extractWords(str);</a:t>
            </a:r>
            <a:endParaRPr/>
          </a:p>
          <a:p>
            <a:pPr marL="0" marR="0" lvl="0" indent="0" algn="l" rtl="0">
              <a:spcBef>
                <a:spcPts val="0"/>
              </a:spcBef>
              <a:spcAft>
                <a:spcPts val="0"/>
              </a:spcAft>
              <a:buNone/>
            </a:pPr>
            <a:r>
              <a:rPr lang="en-GB" sz="1650" b="1">
                <a:solidFill>
                  <a:srgbClr val="FBEEC9"/>
                </a:solidFill>
                <a:latin typeface="Consolas"/>
                <a:ea typeface="Consolas"/>
                <a:cs typeface="Consolas"/>
                <a:sym typeface="Consolas"/>
              </a:rPr>
              <a:t>  var wordsUppercase = [];</a:t>
            </a:r>
            <a:endParaRPr/>
          </a:p>
          <a:p>
            <a:pPr marL="0" marR="0" lvl="0" indent="0" algn="l" rtl="0">
              <a:spcBef>
                <a:spcPts val="0"/>
              </a:spcBef>
              <a:spcAft>
                <a:spcPts val="0"/>
              </a:spcAft>
              <a:buNone/>
            </a:pPr>
            <a:r>
              <a:rPr lang="en-GB" sz="1650" b="1">
                <a:solidFill>
                  <a:srgbClr val="FBEEC9"/>
                </a:solidFill>
                <a:latin typeface="Consolas"/>
                <a:ea typeface="Consolas"/>
                <a:cs typeface="Consolas"/>
                <a:sym typeface="Consolas"/>
              </a:rPr>
              <a:t>  words.forEach(function(w) { </a:t>
            </a:r>
            <a:endParaRPr/>
          </a:p>
          <a:p>
            <a:pPr marL="0" marR="0" lvl="0" indent="0" algn="l" rtl="0">
              <a:spcBef>
                <a:spcPts val="0"/>
              </a:spcBef>
              <a:spcAft>
                <a:spcPts val="0"/>
              </a:spcAft>
              <a:buNone/>
            </a:pPr>
            <a:r>
              <a:rPr lang="en-GB" sz="1650" b="1">
                <a:solidFill>
                  <a:srgbClr val="FBEEC9"/>
                </a:solidFill>
                <a:latin typeface="Consolas"/>
                <a:ea typeface="Consolas"/>
                <a:cs typeface="Consolas"/>
                <a:sym typeface="Consolas"/>
              </a:rPr>
              <a:t>    wordsUppercase.push(w.toUpperCase());</a:t>
            </a:r>
            <a:endParaRPr/>
          </a:p>
          <a:p>
            <a:pPr marL="0" marR="0" lvl="0" indent="0" algn="l" rtl="0">
              <a:spcBef>
                <a:spcPts val="0"/>
              </a:spcBef>
              <a:spcAft>
                <a:spcPts val="0"/>
              </a:spcAft>
              <a:buNone/>
            </a:pPr>
            <a:r>
              <a:rPr lang="en-GB" sz="1650" b="1">
                <a:solidFill>
                  <a:srgbClr val="FBEEC9"/>
                </a:solidFill>
                <a:latin typeface="Consolas"/>
                <a:ea typeface="Consolas"/>
                <a:cs typeface="Consolas"/>
                <a:sym typeface="Consolas"/>
              </a:rPr>
              <a:t>  });</a:t>
            </a:r>
            <a:endParaRPr/>
          </a:p>
          <a:p>
            <a:pPr marL="0" marR="0" lvl="0" indent="0" algn="l" rtl="0">
              <a:spcBef>
                <a:spcPts val="0"/>
              </a:spcBef>
              <a:spcAft>
                <a:spcPts val="0"/>
              </a:spcAft>
              <a:buNone/>
            </a:pPr>
            <a:r>
              <a:rPr lang="en-GB" sz="1650" b="1">
                <a:solidFill>
                  <a:srgbClr val="FBEEC9"/>
                </a:solidFill>
                <a:latin typeface="Consolas"/>
                <a:ea typeface="Consolas"/>
                <a:cs typeface="Consolas"/>
                <a:sym typeface="Consolas"/>
              </a:rPr>
              <a:t>  return wordsUppercase;</a:t>
            </a:r>
            <a:endParaRPr/>
          </a:p>
          <a:p>
            <a:pPr marL="0" marR="0" lvl="0" indent="0" algn="l" rtl="0">
              <a:spcBef>
                <a:spcPts val="900"/>
              </a:spcBef>
              <a:spcAft>
                <a:spcPts val="0"/>
              </a:spcAft>
              <a:buNone/>
            </a:pPr>
            <a:r>
              <a:rPr lang="en-GB" sz="1650" b="1">
                <a:solidFill>
                  <a:srgbClr val="FBEEC9"/>
                </a:solidFill>
                <a:latin typeface="Consolas"/>
                <a:ea typeface="Consolas"/>
                <a:cs typeface="Consolas"/>
                <a:sym typeface="Consolas"/>
              </a:rPr>
              <a:t>  function extractWords(str) { return str.split(/\s+/); }</a:t>
            </a:r>
            <a:endParaRPr/>
          </a:p>
          <a:p>
            <a:pPr marL="0" marR="0" lvl="0" indent="0" algn="l" rtl="0">
              <a:spcBef>
                <a:spcPts val="0"/>
              </a:spcBef>
              <a:spcAft>
                <a:spcPts val="0"/>
              </a:spcAft>
              <a:buNone/>
            </a:pPr>
            <a:r>
              <a:rPr lang="en-GB" sz="1650" b="1">
                <a:solidFill>
                  <a:srgbClr val="FBEEC9"/>
                </a:solidFill>
                <a:latin typeface="Consolas"/>
                <a:ea typeface="Consolas"/>
                <a:cs typeface="Consolas"/>
                <a:sym typeface="Consolas"/>
              </a:rPr>
              <a:t>}</a:t>
            </a:r>
            <a:endParaRPr/>
          </a:p>
          <a:p>
            <a:pPr marL="0" marR="0" lvl="0" indent="0" algn="l" rtl="0">
              <a:spcBef>
                <a:spcPts val="900"/>
              </a:spcBef>
              <a:spcAft>
                <a:spcPts val="0"/>
              </a:spcAft>
              <a:buNone/>
            </a:pPr>
            <a:r>
              <a:rPr lang="en-GB" sz="1650" b="1">
                <a:solidFill>
                  <a:srgbClr val="FBEEC9"/>
                </a:solidFill>
                <a:latin typeface="Consolas"/>
                <a:ea typeface="Consolas"/>
                <a:cs typeface="Consolas"/>
                <a:sym typeface="Consolas"/>
              </a:rPr>
              <a:t>getWordsUppercase("Hi, how are you?"); </a:t>
            </a:r>
            <a:r>
              <a:rPr lang="en-GB" sz="1650" b="1">
                <a:solidFill>
                  <a:srgbClr val="21FFFE"/>
                </a:solidFill>
                <a:latin typeface="Questrial"/>
                <a:ea typeface="Questrial"/>
                <a:cs typeface="Questrial"/>
                <a:sym typeface="Questrial"/>
              </a:rPr>
              <a:t>// ["HI", "HOW", "ARE", "YOU?"]</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41"/>
          <p:cNvSpPr txBox="1">
            <a:spLocks noGrp="1"/>
          </p:cNvSpPr>
          <p:nvPr>
            <p:ph type="title"/>
          </p:nvPr>
        </p:nvSpPr>
        <p:spPr>
          <a:xfrm>
            <a:off x="1297500" y="393750"/>
            <a:ext cx="7038900" cy="914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2700"/>
              <a:buFont typeface="Questrial"/>
              <a:buNone/>
            </a:pPr>
            <a:r>
              <a:rPr lang="en-GB" sz="2700" b="0" i="0" u="none" strike="noStrike" cap="none">
                <a:solidFill>
                  <a:schemeClr val="lt1"/>
                </a:solidFill>
                <a:latin typeface="Questrial"/>
                <a:ea typeface="Questrial"/>
                <a:cs typeface="Questrial"/>
                <a:sym typeface="Questrial"/>
              </a:rPr>
              <a:t>USING "THIS" KEYWORD</a:t>
            </a:r>
            <a:endParaRPr/>
          </a:p>
        </p:txBody>
      </p:sp>
      <p:sp>
        <p:nvSpPr>
          <p:cNvPr id="356" name="Google Shape;356;p41"/>
          <p:cNvSpPr txBox="1">
            <a:spLocks noGrp="1"/>
          </p:cNvSpPr>
          <p:nvPr>
            <p:ph type="body" idx="1"/>
          </p:nvPr>
        </p:nvSpPr>
        <p:spPr>
          <a:xfrm>
            <a:off x="1297500" y="1184200"/>
            <a:ext cx="7038900" cy="3294600"/>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Clr>
                <a:schemeClr val="lt1"/>
              </a:buClr>
              <a:buSzPts val="3000"/>
              <a:buFont typeface="Arial"/>
              <a:buChar char="•"/>
            </a:pPr>
            <a:r>
              <a:rPr lang="en-GB" sz="2400" b="0" i="0" u="none" strike="noStrike" cap="none" baseline="-25000" dirty="0">
                <a:solidFill>
                  <a:schemeClr val="lt1"/>
                </a:solidFill>
                <a:latin typeface="Questrial"/>
                <a:ea typeface="Questrial"/>
                <a:cs typeface="Questrial"/>
                <a:sym typeface="Questrial"/>
              </a:rPr>
              <a:t>Functions have their own scope, which is preserved between calls</a:t>
            </a:r>
            <a:endParaRPr baseline="-25000" dirty="0"/>
          </a:p>
          <a:p>
            <a:pPr marL="514350" marR="0" lvl="1" indent="-171450" algn="l" rtl="0">
              <a:lnSpc>
                <a:spcPct val="100000"/>
              </a:lnSpc>
              <a:spcBef>
                <a:spcPts val="375"/>
              </a:spcBef>
              <a:spcAft>
                <a:spcPts val="1600"/>
              </a:spcAft>
              <a:buClr>
                <a:schemeClr val="lt1"/>
              </a:buClr>
              <a:buSzPts val="2813"/>
              <a:buFont typeface="Arial"/>
              <a:buChar char="•"/>
            </a:pPr>
            <a:r>
              <a:rPr lang="en-GB" sz="2250" b="0" i="0" u="none" strike="noStrike" cap="none" baseline="-25000" dirty="0">
                <a:solidFill>
                  <a:schemeClr val="lt1"/>
                </a:solidFill>
                <a:latin typeface="Questrial"/>
                <a:ea typeface="Questrial"/>
                <a:cs typeface="Questrial"/>
                <a:sym typeface="Questrial"/>
              </a:rPr>
              <a:t>Accessible through the "</a:t>
            </a:r>
            <a:r>
              <a:rPr lang="en-GB" sz="2250" b="1" i="0" u="none" strike="noStrike" cap="none" baseline="-25000" dirty="0">
                <a:solidFill>
                  <a:srgbClr val="21FFFE"/>
                </a:solidFill>
                <a:latin typeface="Consolas"/>
                <a:ea typeface="Consolas"/>
                <a:cs typeface="Consolas"/>
                <a:sym typeface="Consolas"/>
              </a:rPr>
              <a:t>this</a:t>
            </a:r>
            <a:r>
              <a:rPr lang="en-GB" sz="2250" b="0" i="0" u="none" strike="noStrike" cap="none" baseline="-25000" dirty="0">
                <a:solidFill>
                  <a:schemeClr val="lt1"/>
                </a:solidFill>
                <a:latin typeface="Questrial"/>
                <a:ea typeface="Questrial"/>
                <a:cs typeface="Questrial"/>
                <a:sym typeface="Questrial"/>
              </a:rPr>
              <a:t>" keyword</a:t>
            </a:r>
            <a:endParaRPr sz="2100" b="0" i="0" u="none" strike="noStrike" cap="none" baseline="-25000" dirty="0">
              <a:solidFill>
                <a:schemeClr val="lt1"/>
              </a:solidFill>
              <a:latin typeface="Questrial"/>
              <a:ea typeface="Questrial"/>
              <a:cs typeface="Questrial"/>
              <a:sym typeface="Questrial"/>
            </a:endParaRPr>
          </a:p>
        </p:txBody>
      </p:sp>
      <p:sp>
        <p:nvSpPr>
          <p:cNvPr id="357" name="Google Shape;357;p41"/>
          <p:cNvSpPr txBox="1">
            <a:spLocks noGrp="1"/>
          </p:cNvSpPr>
          <p:nvPr>
            <p:ph type="sldNum" idx="12"/>
          </p:nvPr>
        </p:nvSpPr>
        <p:spPr>
          <a:xfrm>
            <a:off x="8472458" y="4663217"/>
            <a:ext cx="548700" cy="3936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sz="1000">
                <a:latin typeface="Lato"/>
                <a:ea typeface="Lato"/>
                <a:cs typeface="Lato"/>
                <a:sym typeface="Lato"/>
              </a:rPr>
              <a:t>28</a:t>
            </a:fld>
            <a:endParaRPr sz="1000">
              <a:latin typeface="Lato"/>
              <a:ea typeface="Lato"/>
              <a:cs typeface="Lato"/>
              <a:sym typeface="Lato"/>
            </a:endParaRPr>
          </a:p>
        </p:txBody>
      </p:sp>
      <p:sp>
        <p:nvSpPr>
          <p:cNvPr id="358" name="Google Shape;358;p41"/>
          <p:cNvSpPr/>
          <p:nvPr/>
        </p:nvSpPr>
        <p:spPr>
          <a:xfrm>
            <a:off x="663206" y="2490133"/>
            <a:ext cx="7737900" cy="900300"/>
          </a:xfrm>
          <a:prstGeom prst="rect">
            <a:avLst/>
          </a:prstGeom>
          <a:solidFill>
            <a:srgbClr val="BFD8EA">
              <a:alpha val="14901"/>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GB" sz="1050" b="1">
                <a:solidFill>
                  <a:srgbClr val="FBEEC9"/>
                </a:solidFill>
                <a:latin typeface="Consolas"/>
                <a:ea typeface="Consolas"/>
                <a:cs typeface="Consolas"/>
                <a:sym typeface="Consolas"/>
              </a:rPr>
              <a:t>function appendValue(value) {</a:t>
            </a:r>
            <a:endParaRPr/>
          </a:p>
          <a:p>
            <a:pPr marL="0" marR="0" lvl="0" indent="0" algn="l" rtl="0">
              <a:spcBef>
                <a:spcPts val="0"/>
              </a:spcBef>
              <a:spcAft>
                <a:spcPts val="0"/>
              </a:spcAft>
              <a:buNone/>
            </a:pPr>
            <a:r>
              <a:rPr lang="en-GB" sz="1050" b="1">
                <a:solidFill>
                  <a:srgbClr val="FBEEC9"/>
                </a:solidFill>
                <a:latin typeface="Consolas"/>
                <a:ea typeface="Consolas"/>
                <a:cs typeface="Consolas"/>
                <a:sym typeface="Consolas"/>
              </a:rPr>
              <a:t>    if (!this.arr) { this.arr = []; }</a:t>
            </a:r>
            <a:endParaRPr/>
          </a:p>
          <a:p>
            <a:pPr marL="0" marR="0" lvl="0" indent="0" algn="l" rtl="0">
              <a:spcBef>
                <a:spcPts val="0"/>
              </a:spcBef>
              <a:spcAft>
                <a:spcPts val="0"/>
              </a:spcAft>
              <a:buNone/>
            </a:pPr>
            <a:r>
              <a:rPr lang="en-GB" sz="1050" b="1">
                <a:solidFill>
                  <a:srgbClr val="FBEEC9"/>
                </a:solidFill>
                <a:latin typeface="Consolas"/>
                <a:ea typeface="Consolas"/>
                <a:cs typeface="Consolas"/>
                <a:sym typeface="Consolas"/>
              </a:rPr>
              <a:t>    this.arr.push(value);</a:t>
            </a:r>
            <a:endParaRPr/>
          </a:p>
          <a:p>
            <a:pPr marL="0" marR="0" lvl="0" indent="0" algn="l" rtl="0">
              <a:spcBef>
                <a:spcPts val="0"/>
              </a:spcBef>
              <a:spcAft>
                <a:spcPts val="0"/>
              </a:spcAft>
              <a:buNone/>
            </a:pPr>
            <a:r>
              <a:rPr lang="en-GB" sz="1050" b="1">
                <a:solidFill>
                  <a:srgbClr val="FBEEC9"/>
                </a:solidFill>
                <a:latin typeface="Consolas"/>
                <a:ea typeface="Consolas"/>
                <a:cs typeface="Consolas"/>
                <a:sym typeface="Consolas"/>
              </a:rPr>
              <a:t>    return this.arr;</a:t>
            </a:r>
            <a:endParaRPr/>
          </a:p>
          <a:p>
            <a:pPr marL="0" marR="0" lvl="0" indent="0" algn="l" rtl="0">
              <a:spcBef>
                <a:spcPts val="0"/>
              </a:spcBef>
              <a:spcAft>
                <a:spcPts val="0"/>
              </a:spcAft>
              <a:buNone/>
            </a:pPr>
            <a:r>
              <a:rPr lang="en-GB" sz="1050" b="1">
                <a:solidFill>
                  <a:srgbClr val="FBEEC9"/>
                </a:solidFill>
                <a:latin typeface="Consolas"/>
                <a:ea typeface="Consolas"/>
                <a:cs typeface="Consolas"/>
                <a:sym typeface="Consolas"/>
              </a:rPr>
              <a:t>}</a:t>
            </a:r>
            <a:endParaRPr sz="1050" b="1">
              <a:solidFill>
                <a:srgbClr val="FBEEC9"/>
              </a:solidFill>
              <a:latin typeface="Questrial"/>
              <a:ea typeface="Questrial"/>
              <a:cs typeface="Questrial"/>
              <a:sym typeface="Questrial"/>
            </a:endParaRPr>
          </a:p>
        </p:txBody>
      </p:sp>
      <p:sp>
        <p:nvSpPr>
          <p:cNvPr id="359" name="Google Shape;359;p41"/>
          <p:cNvSpPr/>
          <p:nvPr/>
        </p:nvSpPr>
        <p:spPr>
          <a:xfrm>
            <a:off x="663207" y="3494900"/>
            <a:ext cx="7737843" cy="253916"/>
          </a:xfrm>
          <a:prstGeom prst="rect">
            <a:avLst/>
          </a:prstGeom>
          <a:solidFill>
            <a:srgbClr val="BFD8EA">
              <a:alpha val="14901"/>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GB" sz="1050" b="1">
                <a:solidFill>
                  <a:srgbClr val="FBEEC9"/>
                </a:solidFill>
                <a:latin typeface="Consolas"/>
                <a:ea typeface="Consolas"/>
                <a:cs typeface="Consolas"/>
                <a:sym typeface="Consolas"/>
              </a:rPr>
              <a:t>appendValue(5); </a:t>
            </a:r>
            <a:r>
              <a:rPr lang="en-GB" sz="1050" b="1">
                <a:solidFill>
                  <a:srgbClr val="21FFFE"/>
                </a:solidFill>
                <a:latin typeface="Consolas"/>
                <a:ea typeface="Consolas"/>
                <a:cs typeface="Consolas"/>
                <a:sym typeface="Consolas"/>
              </a:rPr>
              <a:t>// [5]</a:t>
            </a:r>
            <a:endParaRPr sz="1050" b="1">
              <a:solidFill>
                <a:srgbClr val="21FFFE"/>
              </a:solidFill>
              <a:latin typeface="Questrial"/>
              <a:ea typeface="Questrial"/>
              <a:cs typeface="Questrial"/>
              <a:sym typeface="Questrial"/>
            </a:endParaRPr>
          </a:p>
        </p:txBody>
      </p:sp>
      <p:sp>
        <p:nvSpPr>
          <p:cNvPr id="360" name="Google Shape;360;p41"/>
          <p:cNvSpPr/>
          <p:nvPr/>
        </p:nvSpPr>
        <p:spPr>
          <a:xfrm>
            <a:off x="663205" y="3840970"/>
            <a:ext cx="7737843" cy="253916"/>
          </a:xfrm>
          <a:prstGeom prst="rect">
            <a:avLst/>
          </a:prstGeom>
          <a:solidFill>
            <a:srgbClr val="BFD8EA">
              <a:alpha val="14901"/>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GB" sz="1050" b="1">
                <a:solidFill>
                  <a:srgbClr val="FBEEC9"/>
                </a:solidFill>
                <a:latin typeface="Consolas"/>
                <a:ea typeface="Consolas"/>
                <a:cs typeface="Consolas"/>
                <a:sym typeface="Consolas"/>
              </a:rPr>
              <a:t>appendValue(10); </a:t>
            </a:r>
            <a:r>
              <a:rPr lang="en-GB" sz="1050" b="1">
                <a:solidFill>
                  <a:srgbClr val="21FFFE"/>
                </a:solidFill>
                <a:latin typeface="Consolas"/>
                <a:ea typeface="Consolas"/>
                <a:cs typeface="Consolas"/>
                <a:sym typeface="Consolas"/>
              </a:rPr>
              <a:t>// [5, 10]</a:t>
            </a:r>
            <a:endParaRPr sz="1050" b="1">
              <a:solidFill>
                <a:srgbClr val="21FFFE"/>
              </a:solidFill>
              <a:latin typeface="Questrial"/>
              <a:ea typeface="Questrial"/>
              <a:cs typeface="Questrial"/>
              <a:sym typeface="Questrial"/>
            </a:endParaRPr>
          </a:p>
        </p:txBody>
      </p:sp>
      <p:sp>
        <p:nvSpPr>
          <p:cNvPr id="361" name="Google Shape;361;p41"/>
          <p:cNvSpPr/>
          <p:nvPr/>
        </p:nvSpPr>
        <p:spPr>
          <a:xfrm>
            <a:off x="663205" y="4199407"/>
            <a:ext cx="7737843" cy="253916"/>
          </a:xfrm>
          <a:prstGeom prst="rect">
            <a:avLst/>
          </a:prstGeom>
          <a:solidFill>
            <a:srgbClr val="BFD8EA">
              <a:alpha val="14901"/>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GB" sz="1050" b="1">
                <a:solidFill>
                  <a:srgbClr val="FBEEC9"/>
                </a:solidFill>
                <a:latin typeface="Consolas"/>
                <a:ea typeface="Consolas"/>
                <a:cs typeface="Consolas"/>
                <a:sym typeface="Consolas"/>
              </a:rPr>
              <a:t>appendValue('hi'); </a:t>
            </a:r>
            <a:r>
              <a:rPr lang="en-GB" sz="1050" b="1">
                <a:solidFill>
                  <a:srgbClr val="21FFFE"/>
                </a:solidFill>
                <a:latin typeface="Consolas"/>
                <a:ea typeface="Consolas"/>
                <a:cs typeface="Consolas"/>
                <a:sym typeface="Consolas"/>
              </a:rPr>
              <a:t>// [5, 10, "hi"]</a:t>
            </a:r>
            <a:endParaRPr sz="1050" b="1">
              <a:solidFill>
                <a:srgbClr val="21FFFE"/>
              </a:solidFill>
              <a:latin typeface="Questrial"/>
              <a:ea typeface="Questrial"/>
              <a:cs typeface="Questrial"/>
              <a:sym typeface="Quest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42"/>
          <p:cNvSpPr txBox="1">
            <a:spLocks noGrp="1"/>
          </p:cNvSpPr>
          <p:nvPr>
            <p:ph type="ctrTitle"/>
          </p:nvPr>
        </p:nvSpPr>
        <p:spPr>
          <a:xfrm>
            <a:off x="3000374" y="1940450"/>
            <a:ext cx="5532600" cy="705900"/>
          </a:xfrm>
          <a:prstGeom prst="rect">
            <a:avLst/>
          </a:prstGeom>
          <a:noFill/>
          <a:ln>
            <a:noFill/>
          </a:ln>
        </p:spPr>
        <p:txBody>
          <a:bodyPr spcFirstLastPara="1" wrap="square" lIns="91425" tIns="45700" rIns="91425" bIns="45700" anchor="b" anchorCtr="0">
            <a:noAutofit/>
          </a:bodyPr>
          <a:lstStyle/>
          <a:p>
            <a:pPr marL="0" marR="0" lvl="0" indent="0" algn="l" rtl="0">
              <a:lnSpc>
                <a:spcPct val="110000"/>
              </a:lnSpc>
              <a:spcBef>
                <a:spcPts val="0"/>
              </a:spcBef>
              <a:spcAft>
                <a:spcPts val="0"/>
              </a:spcAft>
              <a:buClr>
                <a:schemeClr val="lt1"/>
              </a:buClr>
              <a:buSzPts val="3600"/>
              <a:buFont typeface="Questrial"/>
              <a:buNone/>
            </a:pPr>
            <a:r>
              <a:rPr lang="en-GB" sz="3600" b="0" i="0" u="none" strike="noStrike" cap="none">
                <a:solidFill>
                  <a:schemeClr val="lt1"/>
                </a:solidFill>
                <a:latin typeface="Questrial"/>
                <a:ea typeface="Questrial"/>
                <a:cs typeface="Questrial"/>
                <a:sym typeface="Questrial"/>
              </a:rPr>
              <a:t>FUNCTION OVERLOADING</a:t>
            </a:r>
            <a:endParaRPr sz="3600" b="0" i="0" u="none" strike="noStrike" cap="none">
              <a:solidFill>
                <a:schemeClr val="lt1"/>
              </a:solidFill>
              <a:latin typeface="Questrial"/>
              <a:ea typeface="Questrial"/>
              <a:cs typeface="Questrial"/>
              <a:sym typeface="Questrial"/>
            </a:endParaRPr>
          </a:p>
        </p:txBody>
      </p:sp>
      <p:sp>
        <p:nvSpPr>
          <p:cNvPr id="370" name="Google Shape;370;p42"/>
          <p:cNvSpPr txBox="1">
            <a:spLocks noGrp="1"/>
          </p:cNvSpPr>
          <p:nvPr>
            <p:ph type="subTitle" idx="1"/>
          </p:nvPr>
        </p:nvSpPr>
        <p:spPr>
          <a:xfrm>
            <a:off x="3000374" y="2646250"/>
            <a:ext cx="5656800" cy="596700"/>
          </a:xfrm>
          <a:prstGeom prst="rect">
            <a:avLst/>
          </a:prstGeom>
          <a:noFill/>
          <a:ln>
            <a:noFill/>
          </a:ln>
        </p:spPr>
        <p:txBody>
          <a:bodyPr spcFirstLastPara="1" wrap="square" lIns="91425" tIns="45700" rIns="91425" bIns="45700" anchor="t" anchorCtr="0">
            <a:noAutofit/>
          </a:bodyPr>
          <a:lstStyle/>
          <a:p>
            <a:pPr marL="0" marR="0" lvl="0" indent="0" algn="l" rtl="0">
              <a:lnSpc>
                <a:spcPct val="120000"/>
              </a:lnSpc>
              <a:spcBef>
                <a:spcPts val="0"/>
              </a:spcBef>
              <a:spcAft>
                <a:spcPts val="0"/>
              </a:spcAft>
              <a:buClr>
                <a:schemeClr val="lt2"/>
              </a:buClr>
              <a:buSzPts val="1875"/>
              <a:buFont typeface="Arial"/>
              <a:buNone/>
            </a:pPr>
            <a:r>
              <a:rPr lang="en-GB" sz="1500" b="0" i="0" u="none" strike="noStrike" cap="none">
                <a:solidFill>
                  <a:schemeClr val="lt2"/>
                </a:solidFill>
                <a:latin typeface="Questrial"/>
                <a:ea typeface="Questrial"/>
                <a:cs typeface="Questrial"/>
                <a:sym typeface="Questrial"/>
              </a:rPr>
              <a:t>MULTIPLE FUNCTIONS WITH THE SAME NAME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6"/>
          <p:cNvSpPr txBox="1">
            <a:spLocks noGrp="1"/>
          </p:cNvSpPr>
          <p:nvPr>
            <p:ph type="title"/>
          </p:nvPr>
        </p:nvSpPr>
        <p:spPr>
          <a:xfrm>
            <a:off x="1297500" y="393750"/>
            <a:ext cx="7038900" cy="914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2700"/>
              <a:buFont typeface="Questrial"/>
              <a:buNone/>
            </a:pPr>
            <a:r>
              <a:rPr lang="en-GB" sz="2700" b="0" i="0" u="none" strike="noStrike" cap="none">
                <a:solidFill>
                  <a:schemeClr val="lt1"/>
                </a:solidFill>
                <a:latin typeface="Questrial"/>
                <a:ea typeface="Questrial"/>
                <a:cs typeface="Questrial"/>
                <a:sym typeface="Questrial"/>
              </a:rPr>
              <a:t>WHAT IS A FUNCTION?</a:t>
            </a:r>
            <a:endParaRPr sz="2700" b="0" i="0" u="none" strike="noStrike" cap="none">
              <a:solidFill>
                <a:schemeClr val="lt1"/>
              </a:solidFill>
              <a:latin typeface="Questrial"/>
              <a:ea typeface="Questrial"/>
              <a:cs typeface="Questrial"/>
              <a:sym typeface="Questrial"/>
            </a:endParaRPr>
          </a:p>
        </p:txBody>
      </p:sp>
      <p:sp>
        <p:nvSpPr>
          <p:cNvPr id="157" name="Google Shape;157;p16"/>
          <p:cNvSpPr txBox="1">
            <a:spLocks noGrp="1"/>
          </p:cNvSpPr>
          <p:nvPr>
            <p:ph type="body" idx="1"/>
          </p:nvPr>
        </p:nvSpPr>
        <p:spPr>
          <a:xfrm>
            <a:off x="1297500" y="1184200"/>
            <a:ext cx="7038900" cy="3294600"/>
          </a:xfrm>
          <a:prstGeom prst="rect">
            <a:avLst/>
          </a:prstGeom>
          <a:noFill/>
          <a:ln>
            <a:noFill/>
          </a:ln>
        </p:spPr>
        <p:txBody>
          <a:bodyPr spcFirstLastPara="1" wrap="square" lIns="91425" tIns="45700" rIns="91425" bIns="45700" anchor="t" anchorCtr="0">
            <a:noAutofit/>
          </a:bodyPr>
          <a:lstStyle/>
          <a:p>
            <a:pPr marL="171450" marR="0" lvl="0" indent="-127000" algn="l" rtl="0">
              <a:lnSpc>
                <a:spcPct val="150000"/>
              </a:lnSpc>
              <a:spcBef>
                <a:spcPts val="0"/>
              </a:spcBef>
              <a:spcAft>
                <a:spcPts val="0"/>
              </a:spcAft>
              <a:buClr>
                <a:schemeClr val="lt1"/>
              </a:buClr>
              <a:buSzPts val="1800"/>
              <a:buFont typeface="Arial"/>
              <a:buChar char="•"/>
            </a:pPr>
            <a:r>
              <a:rPr lang="en-GB" sz="1300" b="0" i="0" u="none" strike="noStrike" cap="none">
                <a:solidFill>
                  <a:schemeClr val="lt1"/>
                </a:solidFill>
                <a:latin typeface="Questrial"/>
                <a:ea typeface="Questrial"/>
                <a:cs typeface="Questrial"/>
                <a:sym typeface="Questrial"/>
              </a:rPr>
              <a:t>A </a:t>
            </a:r>
            <a:r>
              <a:rPr lang="en-GB" sz="1300" b="0" i="0" u="none" strike="noStrike" cap="none">
                <a:solidFill>
                  <a:srgbClr val="21FFFE"/>
                </a:solidFill>
                <a:latin typeface="Questrial"/>
                <a:ea typeface="Questrial"/>
                <a:cs typeface="Questrial"/>
                <a:sym typeface="Questrial"/>
              </a:rPr>
              <a:t>function</a:t>
            </a:r>
            <a:r>
              <a:rPr lang="en-GB" sz="1300" b="0" i="0" u="none" strike="noStrike" cap="none">
                <a:solidFill>
                  <a:schemeClr val="lt1"/>
                </a:solidFill>
                <a:latin typeface="Questrial"/>
                <a:ea typeface="Questrial"/>
                <a:cs typeface="Questrial"/>
                <a:sym typeface="Questrial"/>
              </a:rPr>
              <a:t> is a reusable block of code</a:t>
            </a:r>
            <a:endParaRPr sz="1100"/>
          </a:p>
          <a:p>
            <a:pPr marL="514350" marR="0" lvl="1" indent="-127000" algn="l" rtl="0">
              <a:lnSpc>
                <a:spcPct val="166666"/>
              </a:lnSpc>
              <a:spcBef>
                <a:spcPts val="375"/>
              </a:spcBef>
              <a:spcAft>
                <a:spcPts val="0"/>
              </a:spcAft>
              <a:buClr>
                <a:schemeClr val="lt1"/>
              </a:buClr>
              <a:buSzPts val="1550"/>
              <a:buFont typeface="Arial"/>
              <a:buChar char="•"/>
            </a:pPr>
            <a:r>
              <a:rPr lang="en-GB" sz="1100" b="0" i="0" u="none" strike="noStrike" cap="none">
                <a:solidFill>
                  <a:schemeClr val="lt1"/>
                </a:solidFill>
                <a:latin typeface="Questrial"/>
                <a:ea typeface="Questrial"/>
                <a:cs typeface="Questrial"/>
                <a:sym typeface="Questrial"/>
              </a:rPr>
              <a:t>Designed to perform a particular task</a:t>
            </a:r>
            <a:endParaRPr sz="800"/>
          </a:p>
          <a:p>
            <a:pPr marL="514350" marR="0" lvl="1" indent="-127000" algn="l" rtl="0">
              <a:lnSpc>
                <a:spcPct val="166666"/>
              </a:lnSpc>
              <a:spcBef>
                <a:spcPts val="375"/>
              </a:spcBef>
              <a:spcAft>
                <a:spcPts val="0"/>
              </a:spcAft>
              <a:buClr>
                <a:schemeClr val="lt1"/>
              </a:buClr>
              <a:buSzPts val="1550"/>
              <a:buFont typeface="Arial"/>
              <a:buChar char="•"/>
            </a:pPr>
            <a:r>
              <a:rPr lang="en-GB" sz="1100" b="0" i="0" u="none" strike="noStrike" cap="none">
                <a:solidFill>
                  <a:schemeClr val="lt1"/>
                </a:solidFill>
                <a:latin typeface="Questrial"/>
                <a:ea typeface="Questrial"/>
                <a:cs typeface="Questrial"/>
                <a:sym typeface="Questrial"/>
              </a:rPr>
              <a:t>Can be </a:t>
            </a:r>
            <a:r>
              <a:rPr lang="en-GB" sz="1100" b="0" i="0" u="none" strike="noStrike" cap="none">
                <a:solidFill>
                  <a:srgbClr val="21FFFE"/>
                </a:solidFill>
                <a:latin typeface="Questrial"/>
                <a:ea typeface="Questrial"/>
                <a:cs typeface="Questrial"/>
                <a:sym typeface="Questrial"/>
              </a:rPr>
              <a:t>invoked</a:t>
            </a:r>
            <a:r>
              <a:rPr lang="en-GB" sz="1100" b="0" i="0" u="none" strike="noStrike" cap="none">
                <a:solidFill>
                  <a:schemeClr val="lt1"/>
                </a:solidFill>
                <a:latin typeface="Questrial"/>
                <a:ea typeface="Questrial"/>
                <a:cs typeface="Questrial"/>
                <a:sym typeface="Questrial"/>
              </a:rPr>
              <a:t> from other code</a:t>
            </a:r>
            <a:endParaRPr sz="800"/>
          </a:p>
          <a:p>
            <a:pPr marL="514350" marR="0" lvl="1" indent="-127000" algn="l" rtl="0">
              <a:lnSpc>
                <a:spcPct val="166666"/>
              </a:lnSpc>
              <a:spcBef>
                <a:spcPts val="375"/>
              </a:spcBef>
              <a:spcAft>
                <a:spcPts val="0"/>
              </a:spcAft>
              <a:buClr>
                <a:schemeClr val="lt1"/>
              </a:buClr>
              <a:buSzPts val="1550"/>
              <a:buFont typeface="Arial"/>
              <a:buChar char="•"/>
            </a:pPr>
            <a:r>
              <a:rPr lang="en-GB" sz="1100" b="0" i="0" u="none" strike="noStrike" cap="none">
                <a:solidFill>
                  <a:schemeClr val="lt1"/>
                </a:solidFill>
                <a:latin typeface="Questrial"/>
                <a:ea typeface="Questrial"/>
                <a:cs typeface="Questrial"/>
                <a:sym typeface="Questrial"/>
              </a:rPr>
              <a:t>Usually has a </a:t>
            </a:r>
            <a:r>
              <a:rPr lang="en-GB" sz="1100" b="0" i="0" u="none" strike="noStrike" cap="none">
                <a:solidFill>
                  <a:srgbClr val="21FFFE"/>
                </a:solidFill>
                <a:latin typeface="Questrial"/>
                <a:ea typeface="Questrial"/>
                <a:cs typeface="Questrial"/>
                <a:sym typeface="Questrial"/>
              </a:rPr>
              <a:t>name</a:t>
            </a:r>
            <a:endParaRPr sz="800"/>
          </a:p>
          <a:p>
            <a:pPr marL="514350" marR="0" lvl="1" indent="-127000" algn="l" rtl="0">
              <a:lnSpc>
                <a:spcPct val="166666"/>
              </a:lnSpc>
              <a:spcBef>
                <a:spcPts val="375"/>
              </a:spcBef>
              <a:spcAft>
                <a:spcPts val="0"/>
              </a:spcAft>
              <a:buClr>
                <a:schemeClr val="lt1"/>
              </a:buClr>
              <a:buSzPts val="1550"/>
              <a:buFont typeface="Arial"/>
              <a:buChar char="•"/>
            </a:pPr>
            <a:r>
              <a:rPr lang="en-GB" sz="1100" b="0" i="0" u="none" strike="noStrike" cap="none">
                <a:solidFill>
                  <a:schemeClr val="lt1"/>
                </a:solidFill>
                <a:latin typeface="Questrial"/>
                <a:ea typeface="Questrial"/>
                <a:cs typeface="Questrial"/>
                <a:sym typeface="Questrial"/>
              </a:rPr>
              <a:t>Can </a:t>
            </a:r>
            <a:r>
              <a:rPr lang="en-GB" sz="1100" b="0" i="0" u="none" strike="noStrike" cap="none">
                <a:solidFill>
                  <a:srgbClr val="DEEBF4"/>
                </a:solidFill>
                <a:latin typeface="Questrial"/>
                <a:ea typeface="Questrial"/>
                <a:cs typeface="Questrial"/>
                <a:sym typeface="Questrial"/>
              </a:rPr>
              <a:t>take </a:t>
            </a:r>
            <a:r>
              <a:rPr lang="en-GB" sz="1100" b="0" i="0" u="none" strike="noStrike" cap="none">
                <a:solidFill>
                  <a:srgbClr val="21FFFE"/>
                </a:solidFill>
                <a:latin typeface="Questrial"/>
                <a:ea typeface="Questrial"/>
                <a:cs typeface="Questrial"/>
                <a:sym typeface="Questrial"/>
              </a:rPr>
              <a:t>parameters</a:t>
            </a:r>
            <a:r>
              <a:rPr lang="en-GB" sz="1100" b="0" i="0" u="none" strike="noStrike" cap="none">
                <a:solidFill>
                  <a:srgbClr val="DEEBF4"/>
                </a:solidFill>
                <a:latin typeface="Questrial"/>
                <a:ea typeface="Questrial"/>
                <a:cs typeface="Questrial"/>
                <a:sym typeface="Questrial"/>
              </a:rPr>
              <a:t> </a:t>
            </a:r>
            <a:r>
              <a:rPr lang="en-GB" sz="1100" b="0" i="0" u="none" strike="noStrike" cap="none">
                <a:solidFill>
                  <a:schemeClr val="lt1"/>
                </a:solidFill>
                <a:latin typeface="Questrial"/>
                <a:ea typeface="Questrial"/>
                <a:cs typeface="Questrial"/>
                <a:sym typeface="Questrial"/>
              </a:rPr>
              <a:t>and </a:t>
            </a:r>
            <a:r>
              <a:rPr lang="en-GB" sz="1100" b="0" i="0" u="none" strike="noStrike" cap="none">
                <a:solidFill>
                  <a:srgbClr val="21FFFE"/>
                </a:solidFill>
                <a:latin typeface="Questrial"/>
                <a:ea typeface="Questrial"/>
                <a:cs typeface="Questrial"/>
                <a:sym typeface="Questrial"/>
              </a:rPr>
              <a:t>return a value</a:t>
            </a:r>
            <a:endParaRPr sz="800"/>
          </a:p>
          <a:p>
            <a:pPr marL="171450" marR="0" lvl="0" indent="-127000" algn="l" rtl="0">
              <a:lnSpc>
                <a:spcPct val="150000"/>
              </a:lnSpc>
              <a:spcBef>
                <a:spcPts val="750"/>
              </a:spcBef>
              <a:spcAft>
                <a:spcPts val="0"/>
              </a:spcAft>
              <a:buClr>
                <a:schemeClr val="lt1"/>
              </a:buClr>
              <a:buSzPts val="1800"/>
              <a:buFont typeface="Arial"/>
              <a:buChar char="•"/>
            </a:pPr>
            <a:r>
              <a:rPr lang="en-GB" sz="1300" b="0" i="0" u="none" strike="noStrike" cap="none">
                <a:solidFill>
                  <a:schemeClr val="lt1"/>
                </a:solidFill>
                <a:latin typeface="Questrial"/>
                <a:ea typeface="Questrial"/>
                <a:cs typeface="Questrial"/>
                <a:sym typeface="Questrial"/>
              </a:rPr>
              <a:t>Functions allow breaking a large program into smaller pieces</a:t>
            </a:r>
            <a:endParaRPr sz="1100"/>
          </a:p>
          <a:p>
            <a:pPr marL="171450" marR="0" lvl="0" indent="-12700" algn="l" rtl="0">
              <a:lnSpc>
                <a:spcPct val="120000"/>
              </a:lnSpc>
              <a:spcBef>
                <a:spcPts val="750"/>
              </a:spcBef>
              <a:spcAft>
                <a:spcPts val="1600"/>
              </a:spcAft>
              <a:buClr>
                <a:schemeClr val="lt1"/>
              </a:buClr>
              <a:buSzPts val="2500"/>
              <a:buFont typeface="Arial"/>
              <a:buNone/>
            </a:pPr>
            <a:endParaRPr sz="1300" b="0" i="0" u="none" strike="noStrike" cap="none">
              <a:solidFill>
                <a:schemeClr val="lt1"/>
              </a:solidFill>
              <a:latin typeface="Questrial"/>
              <a:ea typeface="Questrial"/>
              <a:cs typeface="Questrial"/>
              <a:sym typeface="Questrial"/>
            </a:endParaRPr>
          </a:p>
        </p:txBody>
      </p:sp>
      <p:sp>
        <p:nvSpPr>
          <p:cNvPr id="158" name="Google Shape;158;p16"/>
          <p:cNvSpPr txBox="1">
            <a:spLocks noGrp="1"/>
          </p:cNvSpPr>
          <p:nvPr>
            <p:ph type="sldNum" idx="12"/>
          </p:nvPr>
        </p:nvSpPr>
        <p:spPr>
          <a:xfrm>
            <a:off x="8472458" y="4663217"/>
            <a:ext cx="548700" cy="3936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sz="1000">
                <a:latin typeface="Lato"/>
                <a:ea typeface="Lato"/>
                <a:cs typeface="Lato"/>
                <a:sym typeface="Lato"/>
              </a:rPr>
              <a:t>3</a:t>
            </a:fld>
            <a:endParaRPr sz="1000">
              <a:latin typeface="Lato"/>
              <a:ea typeface="Lato"/>
              <a:cs typeface="Lato"/>
              <a:sym typeface="Lato"/>
            </a:endParaRPr>
          </a:p>
        </p:txBody>
      </p:sp>
      <p:sp>
        <p:nvSpPr>
          <p:cNvPr id="159" name="Google Shape;159;p16"/>
          <p:cNvSpPr/>
          <p:nvPr/>
        </p:nvSpPr>
        <p:spPr>
          <a:xfrm>
            <a:off x="1005825" y="3923425"/>
            <a:ext cx="6904800" cy="1076100"/>
          </a:xfrm>
          <a:prstGeom prst="rect">
            <a:avLst/>
          </a:prstGeom>
          <a:solidFill>
            <a:srgbClr val="BFD8EA">
              <a:alpha val="24705"/>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27272"/>
              </a:lnSpc>
              <a:spcBef>
                <a:spcPts val="0"/>
              </a:spcBef>
              <a:spcAft>
                <a:spcPts val="0"/>
              </a:spcAft>
              <a:buNone/>
            </a:pPr>
            <a:r>
              <a:rPr lang="en-GB" sz="1650" b="1">
                <a:solidFill>
                  <a:srgbClr val="FBEEC9"/>
                </a:solidFill>
                <a:latin typeface="Consolas"/>
                <a:ea typeface="Consolas"/>
                <a:cs typeface="Consolas"/>
                <a:sym typeface="Consolas"/>
              </a:rPr>
              <a:t>function triangleArea(width, height) {	</a:t>
            </a:r>
            <a:endParaRPr/>
          </a:p>
          <a:p>
            <a:pPr marL="0" marR="0" lvl="0" indent="0" algn="l" rtl="0">
              <a:lnSpc>
                <a:spcPct val="127272"/>
              </a:lnSpc>
              <a:spcBef>
                <a:spcPts val="0"/>
              </a:spcBef>
              <a:spcAft>
                <a:spcPts val="0"/>
              </a:spcAft>
              <a:buNone/>
            </a:pPr>
            <a:r>
              <a:rPr lang="en-GB" sz="1650" b="1">
                <a:solidFill>
                  <a:srgbClr val="FBEEC9"/>
                </a:solidFill>
                <a:latin typeface="Consolas"/>
                <a:ea typeface="Consolas"/>
                <a:cs typeface="Consolas"/>
                <a:sym typeface="Consolas"/>
              </a:rPr>
              <a:t>    return width * height / 2;</a:t>
            </a:r>
            <a:endParaRPr/>
          </a:p>
          <a:p>
            <a:pPr marL="0" marR="0" lvl="0" indent="0" algn="l" rtl="0">
              <a:lnSpc>
                <a:spcPct val="127272"/>
              </a:lnSpc>
              <a:spcBef>
                <a:spcPts val="0"/>
              </a:spcBef>
              <a:spcAft>
                <a:spcPts val="0"/>
              </a:spcAft>
              <a:buNone/>
            </a:pPr>
            <a:r>
              <a:rPr lang="en-GB" sz="1650" b="1">
                <a:solidFill>
                  <a:srgbClr val="FBEEC9"/>
                </a:solidFill>
                <a:latin typeface="Consolas"/>
                <a:ea typeface="Consolas"/>
                <a:cs typeface="Consolas"/>
                <a:sym typeface="Consolas"/>
              </a:rPr>
              <a:t>}</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43"/>
          <p:cNvSpPr txBox="1">
            <a:spLocks noGrp="1"/>
          </p:cNvSpPr>
          <p:nvPr>
            <p:ph type="title"/>
          </p:nvPr>
        </p:nvSpPr>
        <p:spPr>
          <a:xfrm>
            <a:off x="1297500" y="393750"/>
            <a:ext cx="7038900" cy="914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2700"/>
              <a:buFont typeface="Questrial"/>
              <a:buNone/>
            </a:pPr>
            <a:r>
              <a:rPr lang="en-GB" sz="2700" b="0" i="0" u="none" strike="noStrike" cap="none">
                <a:solidFill>
                  <a:schemeClr val="lt1"/>
                </a:solidFill>
                <a:latin typeface="Questrial"/>
                <a:ea typeface="Questrial"/>
                <a:cs typeface="Questrial"/>
                <a:sym typeface="Questrial"/>
              </a:rPr>
              <a:t>FUNCTION OVERLOADING</a:t>
            </a:r>
            <a:endParaRPr sz="2700" b="0" i="0" u="none" strike="noStrike" cap="none">
              <a:solidFill>
                <a:schemeClr val="lt1"/>
              </a:solidFill>
              <a:latin typeface="Questrial"/>
              <a:ea typeface="Questrial"/>
              <a:cs typeface="Questrial"/>
              <a:sym typeface="Questrial"/>
            </a:endParaRPr>
          </a:p>
        </p:txBody>
      </p:sp>
      <p:sp>
        <p:nvSpPr>
          <p:cNvPr id="376" name="Google Shape;376;p43"/>
          <p:cNvSpPr txBox="1">
            <a:spLocks noGrp="1"/>
          </p:cNvSpPr>
          <p:nvPr>
            <p:ph type="body" idx="1"/>
          </p:nvPr>
        </p:nvSpPr>
        <p:spPr>
          <a:xfrm>
            <a:off x="1297500" y="1567550"/>
            <a:ext cx="7038900" cy="2911200"/>
          </a:xfrm>
          <a:prstGeom prst="rect">
            <a:avLst/>
          </a:prstGeom>
          <a:noFill/>
          <a:ln>
            <a:noFill/>
          </a:ln>
        </p:spPr>
        <p:txBody>
          <a:bodyPr spcFirstLastPara="1" wrap="square" lIns="91425" tIns="45700" rIns="91425" bIns="45700" anchor="t" anchorCtr="0">
            <a:noAutofit/>
          </a:bodyPr>
          <a:lstStyle/>
          <a:p>
            <a:pPr marL="171450" marR="0" lvl="0" indent="-171450" algn="l" rtl="0">
              <a:lnSpc>
                <a:spcPct val="120000"/>
              </a:lnSpc>
              <a:spcBef>
                <a:spcPts val="0"/>
              </a:spcBef>
              <a:spcAft>
                <a:spcPts val="0"/>
              </a:spcAft>
              <a:buClr>
                <a:schemeClr val="lt1"/>
              </a:buClr>
              <a:buSzPts val="2250"/>
              <a:buFont typeface="Arial"/>
              <a:buChar char="•"/>
            </a:pPr>
            <a:r>
              <a:rPr lang="en-GB" sz="1800" b="0" i="0" u="none" strike="noStrike" cap="none">
                <a:solidFill>
                  <a:schemeClr val="lt1"/>
                </a:solidFill>
                <a:latin typeface="Questrial"/>
                <a:ea typeface="Questrial"/>
                <a:cs typeface="Questrial"/>
                <a:sym typeface="Questrial"/>
              </a:rPr>
              <a:t>JavaScript does not support </a:t>
            </a:r>
            <a:r>
              <a:rPr lang="en-GB" sz="1800" b="0" i="0" u="none" strike="noStrike" cap="none">
                <a:solidFill>
                  <a:srgbClr val="21FFFE"/>
                </a:solidFill>
                <a:latin typeface="Questrial"/>
                <a:ea typeface="Questrial"/>
                <a:cs typeface="Questrial"/>
                <a:sym typeface="Questrial"/>
              </a:rPr>
              <a:t>function overloading</a:t>
            </a:r>
            <a:endParaRPr/>
          </a:p>
          <a:p>
            <a:pPr marL="514350" marR="0" lvl="1" indent="-171450" algn="l" rtl="0">
              <a:lnSpc>
                <a:spcPct val="120000"/>
              </a:lnSpc>
              <a:spcBef>
                <a:spcPts val="375"/>
              </a:spcBef>
              <a:spcAft>
                <a:spcPts val="0"/>
              </a:spcAft>
              <a:buClr>
                <a:schemeClr val="lt1"/>
              </a:buClr>
              <a:buSzPts val="1875"/>
              <a:buFont typeface="Arial"/>
              <a:buChar char="•"/>
            </a:pPr>
            <a:r>
              <a:rPr lang="en-GB" sz="1500" b="0" i="0" u="none" strike="noStrike" cap="none">
                <a:solidFill>
                  <a:schemeClr val="lt1"/>
                </a:solidFill>
                <a:latin typeface="Questrial"/>
                <a:ea typeface="Questrial"/>
                <a:cs typeface="Questrial"/>
                <a:sym typeface="Questrial"/>
              </a:rPr>
              <a:t>i.e. only one function with a specified name can exists in the same scope</a:t>
            </a:r>
            <a:endParaRPr/>
          </a:p>
          <a:p>
            <a:pPr marL="267891" marR="0" lvl="1" indent="0" algn="l" rtl="0">
              <a:lnSpc>
                <a:spcPct val="120000"/>
              </a:lnSpc>
              <a:spcBef>
                <a:spcPts val="375"/>
              </a:spcBef>
              <a:spcAft>
                <a:spcPts val="0"/>
              </a:spcAft>
              <a:buClr>
                <a:schemeClr val="lt1"/>
              </a:buClr>
              <a:buSzPts val="1875"/>
              <a:buFont typeface="Arial"/>
              <a:buNone/>
            </a:pPr>
            <a:endParaRPr sz="1500" b="0" i="0" u="none" strike="noStrike" cap="none">
              <a:solidFill>
                <a:schemeClr val="lt1"/>
              </a:solidFill>
              <a:latin typeface="Questrial"/>
              <a:ea typeface="Questrial"/>
              <a:cs typeface="Questrial"/>
              <a:sym typeface="Questrial"/>
            </a:endParaRPr>
          </a:p>
          <a:p>
            <a:pPr marL="267891" marR="0" lvl="1" indent="0" algn="l" rtl="0">
              <a:lnSpc>
                <a:spcPct val="120000"/>
              </a:lnSpc>
              <a:spcBef>
                <a:spcPts val="375"/>
              </a:spcBef>
              <a:spcAft>
                <a:spcPts val="0"/>
              </a:spcAft>
              <a:buClr>
                <a:schemeClr val="lt1"/>
              </a:buClr>
              <a:buSzPts val="1875"/>
              <a:buFont typeface="Arial"/>
              <a:buNone/>
            </a:pPr>
            <a:endParaRPr sz="1500" b="0" i="0" u="none" strike="noStrike" cap="none">
              <a:solidFill>
                <a:schemeClr val="lt1"/>
              </a:solidFill>
              <a:latin typeface="Questrial"/>
              <a:ea typeface="Questrial"/>
              <a:cs typeface="Questrial"/>
              <a:sym typeface="Questrial"/>
            </a:endParaRPr>
          </a:p>
          <a:p>
            <a:pPr marL="267891" marR="0" lvl="1" indent="0" algn="l" rtl="0">
              <a:lnSpc>
                <a:spcPct val="120000"/>
              </a:lnSpc>
              <a:spcBef>
                <a:spcPts val="375"/>
              </a:spcBef>
              <a:spcAft>
                <a:spcPts val="0"/>
              </a:spcAft>
              <a:buClr>
                <a:schemeClr val="lt1"/>
              </a:buClr>
              <a:buSzPts val="1875"/>
              <a:buFont typeface="Arial"/>
              <a:buNone/>
            </a:pPr>
            <a:endParaRPr sz="1500" b="0" i="0" u="none" strike="noStrike" cap="none">
              <a:solidFill>
                <a:schemeClr val="lt1"/>
              </a:solidFill>
              <a:latin typeface="Questrial"/>
              <a:ea typeface="Questrial"/>
              <a:cs typeface="Questrial"/>
              <a:sym typeface="Questrial"/>
            </a:endParaRPr>
          </a:p>
          <a:p>
            <a:pPr marL="267891" marR="0" lvl="1" indent="0" algn="l" rtl="0">
              <a:lnSpc>
                <a:spcPct val="120000"/>
              </a:lnSpc>
              <a:spcBef>
                <a:spcPts val="375"/>
              </a:spcBef>
              <a:spcAft>
                <a:spcPts val="0"/>
              </a:spcAft>
              <a:buClr>
                <a:schemeClr val="lt1"/>
              </a:buClr>
              <a:buSzPts val="1875"/>
              <a:buFont typeface="Arial"/>
              <a:buNone/>
            </a:pPr>
            <a:endParaRPr sz="1500" b="0" i="0" u="none" strike="noStrike" cap="none">
              <a:solidFill>
                <a:schemeClr val="lt1"/>
              </a:solidFill>
              <a:latin typeface="Questrial"/>
              <a:ea typeface="Questrial"/>
              <a:cs typeface="Questrial"/>
              <a:sym typeface="Questrial"/>
            </a:endParaRPr>
          </a:p>
          <a:p>
            <a:pPr marL="0" marR="0" lvl="0" indent="0" algn="l" rtl="0">
              <a:lnSpc>
                <a:spcPct val="120000"/>
              </a:lnSpc>
              <a:spcBef>
                <a:spcPts val="750"/>
              </a:spcBef>
              <a:spcAft>
                <a:spcPts val="1600"/>
              </a:spcAft>
              <a:buClr>
                <a:schemeClr val="lt1"/>
              </a:buClr>
              <a:buSzPts val="2250"/>
              <a:buFont typeface="Arial"/>
              <a:buNone/>
            </a:pPr>
            <a:endParaRPr sz="1800" b="0" i="0" u="none" strike="noStrike" cap="none">
              <a:solidFill>
                <a:schemeClr val="lt1"/>
              </a:solidFill>
              <a:latin typeface="Questrial"/>
              <a:ea typeface="Questrial"/>
              <a:cs typeface="Questrial"/>
              <a:sym typeface="Questrial"/>
            </a:endParaRPr>
          </a:p>
        </p:txBody>
      </p:sp>
      <p:sp>
        <p:nvSpPr>
          <p:cNvPr id="377" name="Google Shape;377;p43"/>
          <p:cNvSpPr/>
          <p:nvPr/>
        </p:nvSpPr>
        <p:spPr>
          <a:xfrm>
            <a:off x="856060" y="2532286"/>
            <a:ext cx="7954483" cy="2262158"/>
          </a:xfrm>
          <a:prstGeom prst="rect">
            <a:avLst/>
          </a:prstGeom>
          <a:solidFill>
            <a:srgbClr val="BFD8EA">
              <a:alpha val="14901"/>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GB" sz="1800" b="1">
                <a:solidFill>
                  <a:srgbClr val="FBEEC9"/>
                </a:solidFill>
                <a:latin typeface="Consolas"/>
                <a:ea typeface="Consolas"/>
                <a:cs typeface="Consolas"/>
                <a:sym typeface="Consolas"/>
              </a:rPr>
              <a:t>function print(number) {</a:t>
            </a:r>
            <a:endParaRPr/>
          </a:p>
          <a:p>
            <a:pPr marL="0" marR="0" lvl="0" indent="0" algn="l" rtl="0">
              <a:spcBef>
                <a:spcPts val="0"/>
              </a:spcBef>
              <a:spcAft>
                <a:spcPts val="0"/>
              </a:spcAft>
              <a:buNone/>
            </a:pPr>
            <a:r>
              <a:rPr lang="en-GB" sz="1800" b="1">
                <a:solidFill>
                  <a:srgbClr val="FBEEC9"/>
                </a:solidFill>
                <a:latin typeface="Consolas"/>
                <a:ea typeface="Consolas"/>
                <a:cs typeface="Consolas"/>
                <a:sym typeface="Consolas"/>
              </a:rPr>
              <a:t>  console.log('Number: ' + number);</a:t>
            </a:r>
            <a:endParaRPr/>
          </a:p>
          <a:p>
            <a:pPr marL="0" marR="0" lvl="0" indent="0" algn="l" rtl="0">
              <a:spcBef>
                <a:spcPts val="0"/>
              </a:spcBef>
              <a:spcAft>
                <a:spcPts val="0"/>
              </a:spcAft>
              <a:buNone/>
            </a:pPr>
            <a:r>
              <a:rPr lang="en-GB" sz="1800" b="1">
                <a:solidFill>
                  <a:srgbClr val="FBEEC9"/>
                </a:solidFill>
                <a:latin typeface="Consolas"/>
                <a:ea typeface="Consolas"/>
                <a:cs typeface="Consolas"/>
                <a:sym typeface="Consolas"/>
              </a:rPr>
              <a:t>}</a:t>
            </a:r>
            <a:endParaRPr/>
          </a:p>
          <a:p>
            <a:pPr marL="0" marR="0" lvl="0" indent="0" algn="l" rtl="0">
              <a:spcBef>
                <a:spcPts val="900"/>
              </a:spcBef>
              <a:spcAft>
                <a:spcPts val="0"/>
              </a:spcAft>
              <a:buNone/>
            </a:pPr>
            <a:r>
              <a:rPr lang="en-GB" sz="1800" b="1">
                <a:solidFill>
                  <a:srgbClr val="FBEEC9"/>
                </a:solidFill>
                <a:latin typeface="Consolas"/>
                <a:ea typeface="Consolas"/>
                <a:cs typeface="Consolas"/>
                <a:sym typeface="Consolas"/>
              </a:rPr>
              <a:t>function print(number, text) {</a:t>
            </a:r>
            <a:endParaRPr/>
          </a:p>
          <a:p>
            <a:pPr marL="0" marR="0" lvl="0" indent="0" algn="l" rtl="0">
              <a:spcBef>
                <a:spcPts val="0"/>
              </a:spcBef>
              <a:spcAft>
                <a:spcPts val="0"/>
              </a:spcAft>
              <a:buNone/>
            </a:pPr>
            <a:r>
              <a:rPr lang="en-GB" sz="1800" b="1">
                <a:solidFill>
                  <a:srgbClr val="FBEEC9"/>
                </a:solidFill>
                <a:latin typeface="Consolas"/>
                <a:ea typeface="Consolas"/>
                <a:cs typeface="Consolas"/>
                <a:sym typeface="Consolas"/>
              </a:rPr>
              <a:t>  console.log('Number: ' + number + '\nText: ' + text);</a:t>
            </a:r>
            <a:endParaRPr/>
          </a:p>
          <a:p>
            <a:pPr marL="0" marR="0" lvl="0" indent="0" algn="l" rtl="0">
              <a:spcBef>
                <a:spcPts val="0"/>
              </a:spcBef>
              <a:spcAft>
                <a:spcPts val="0"/>
              </a:spcAft>
              <a:buNone/>
            </a:pPr>
            <a:r>
              <a:rPr lang="en-GB" sz="1800" b="1">
                <a:solidFill>
                  <a:srgbClr val="FBEEC9"/>
                </a:solidFill>
                <a:latin typeface="Consolas"/>
                <a:ea typeface="Consolas"/>
                <a:cs typeface="Consolas"/>
                <a:sym typeface="Consolas"/>
              </a:rPr>
              <a:t>}</a:t>
            </a:r>
            <a:endParaRPr/>
          </a:p>
          <a:p>
            <a:pPr marL="457200" marR="0" lvl="1" indent="0" algn="l" rtl="0">
              <a:spcBef>
                <a:spcPts val="900"/>
              </a:spcBef>
              <a:spcAft>
                <a:spcPts val="0"/>
              </a:spcAft>
              <a:buNone/>
            </a:pPr>
            <a:r>
              <a:rPr lang="en-GB" sz="1800" b="1" i="0" u="none" strike="noStrike" cap="none">
                <a:solidFill>
                  <a:srgbClr val="FBEEC9"/>
                </a:solidFill>
                <a:latin typeface="Consolas"/>
                <a:ea typeface="Consolas"/>
                <a:cs typeface="Consolas"/>
                <a:sym typeface="Consolas"/>
              </a:rPr>
              <a:t>print(2); // The second print() overwrites the first one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44"/>
          <p:cNvSpPr txBox="1">
            <a:spLocks noGrp="1"/>
          </p:cNvSpPr>
          <p:nvPr>
            <p:ph type="title"/>
          </p:nvPr>
        </p:nvSpPr>
        <p:spPr>
          <a:xfrm>
            <a:off x="1297500" y="393750"/>
            <a:ext cx="7038900" cy="914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2700"/>
              <a:buFont typeface="Questrial"/>
              <a:buNone/>
            </a:pPr>
            <a:r>
              <a:rPr lang="en-GB" sz="2700" b="0" i="0" u="none" strike="noStrike" cap="none">
                <a:solidFill>
                  <a:schemeClr val="lt1"/>
                </a:solidFill>
                <a:latin typeface="Questrial"/>
                <a:ea typeface="Questrial"/>
                <a:cs typeface="Questrial"/>
                <a:sym typeface="Questrial"/>
              </a:rPr>
              <a:t>DIFFERENT NUMBER OF PARAMETERS</a:t>
            </a:r>
            <a:endParaRPr sz="2700" b="0" i="0" u="none" strike="noStrike" cap="none">
              <a:solidFill>
                <a:schemeClr val="lt1"/>
              </a:solidFill>
              <a:latin typeface="Questrial"/>
              <a:ea typeface="Questrial"/>
              <a:cs typeface="Questrial"/>
              <a:sym typeface="Questrial"/>
            </a:endParaRPr>
          </a:p>
        </p:txBody>
      </p:sp>
      <p:sp>
        <p:nvSpPr>
          <p:cNvPr id="383" name="Google Shape;383;p44"/>
          <p:cNvSpPr txBox="1">
            <a:spLocks noGrp="1"/>
          </p:cNvSpPr>
          <p:nvPr>
            <p:ph type="body" idx="1"/>
          </p:nvPr>
        </p:nvSpPr>
        <p:spPr>
          <a:xfrm>
            <a:off x="1297500" y="1567550"/>
            <a:ext cx="7038900" cy="2911200"/>
          </a:xfrm>
          <a:prstGeom prst="rect">
            <a:avLst/>
          </a:prstGeom>
          <a:noFill/>
          <a:ln>
            <a:noFill/>
          </a:ln>
        </p:spPr>
        <p:txBody>
          <a:bodyPr spcFirstLastPara="1" wrap="square" lIns="91425" tIns="45700" rIns="91425" bIns="45700" anchor="t" anchorCtr="0">
            <a:noAutofit/>
          </a:bodyPr>
          <a:lstStyle/>
          <a:p>
            <a:pPr marL="171450" marR="0" lvl="0" indent="-171450" algn="l" rtl="0">
              <a:lnSpc>
                <a:spcPct val="120000"/>
              </a:lnSpc>
              <a:spcBef>
                <a:spcPts val="0"/>
              </a:spcBef>
              <a:spcAft>
                <a:spcPts val="0"/>
              </a:spcAft>
              <a:buClr>
                <a:schemeClr val="lt1"/>
              </a:buClr>
              <a:buSzPts val="2250"/>
              <a:buFont typeface="Arial"/>
              <a:buChar char="•"/>
            </a:pPr>
            <a:r>
              <a:rPr lang="en-GB" sz="1800" b="0" i="0" u="none" strike="noStrike" cap="none">
                <a:solidFill>
                  <a:schemeClr val="lt1"/>
                </a:solidFill>
                <a:latin typeface="Questrial"/>
                <a:ea typeface="Questrial"/>
                <a:cs typeface="Questrial"/>
                <a:sym typeface="Questrial"/>
              </a:rPr>
              <a:t>Function overloading by checking the number of arguments:</a:t>
            </a:r>
            <a:endParaRPr/>
          </a:p>
          <a:p>
            <a:pPr marL="171450" marR="0" lvl="0" indent="-28575" algn="l" rtl="0">
              <a:lnSpc>
                <a:spcPct val="120000"/>
              </a:lnSpc>
              <a:spcBef>
                <a:spcPts val="750"/>
              </a:spcBef>
              <a:spcAft>
                <a:spcPts val="1600"/>
              </a:spcAft>
              <a:buClr>
                <a:schemeClr val="lt1"/>
              </a:buClr>
              <a:buSzPts val="2250"/>
              <a:buFont typeface="Arial"/>
              <a:buNone/>
            </a:pPr>
            <a:endParaRPr sz="1800" b="0" i="0" u="none" strike="noStrike" cap="none">
              <a:solidFill>
                <a:schemeClr val="lt1"/>
              </a:solidFill>
              <a:latin typeface="Questrial"/>
              <a:ea typeface="Questrial"/>
              <a:cs typeface="Questrial"/>
              <a:sym typeface="Questrial"/>
            </a:endParaRPr>
          </a:p>
        </p:txBody>
      </p:sp>
      <p:sp>
        <p:nvSpPr>
          <p:cNvPr id="384" name="Google Shape;384;p44"/>
          <p:cNvSpPr txBox="1">
            <a:spLocks noGrp="1"/>
          </p:cNvSpPr>
          <p:nvPr>
            <p:ph type="sldNum" idx="12"/>
          </p:nvPr>
        </p:nvSpPr>
        <p:spPr>
          <a:xfrm>
            <a:off x="8472458" y="4663217"/>
            <a:ext cx="548700" cy="3936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sz="1000">
                <a:latin typeface="Lato"/>
                <a:ea typeface="Lato"/>
                <a:cs typeface="Lato"/>
                <a:sym typeface="Lato"/>
              </a:rPr>
              <a:t>31</a:t>
            </a:fld>
            <a:endParaRPr sz="1000">
              <a:latin typeface="Lato"/>
              <a:ea typeface="Lato"/>
              <a:cs typeface="Lato"/>
              <a:sym typeface="Lato"/>
            </a:endParaRPr>
          </a:p>
        </p:txBody>
      </p:sp>
      <p:sp>
        <p:nvSpPr>
          <p:cNvPr id="385" name="Google Shape;385;p44"/>
          <p:cNvSpPr/>
          <p:nvPr/>
        </p:nvSpPr>
        <p:spPr>
          <a:xfrm>
            <a:off x="856060" y="2149107"/>
            <a:ext cx="8000999" cy="2864887"/>
          </a:xfrm>
          <a:prstGeom prst="rect">
            <a:avLst/>
          </a:prstGeom>
          <a:solidFill>
            <a:srgbClr val="BFD8EA">
              <a:alpha val="14901"/>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GB" sz="1600" b="1">
                <a:solidFill>
                  <a:srgbClr val="FBEEC9"/>
                </a:solidFill>
                <a:latin typeface="Consolas"/>
                <a:ea typeface="Consolas"/>
                <a:cs typeface="Consolas"/>
                <a:sym typeface="Consolas"/>
              </a:rPr>
              <a:t>function printText (number, text) {</a:t>
            </a:r>
            <a:endParaRPr/>
          </a:p>
          <a:p>
            <a:pPr marL="0" marR="0" lvl="0" indent="0" algn="l" rtl="0">
              <a:spcBef>
                <a:spcPts val="0"/>
              </a:spcBef>
              <a:spcAft>
                <a:spcPts val="0"/>
              </a:spcAft>
              <a:buNone/>
            </a:pPr>
            <a:r>
              <a:rPr lang="en-GB" sz="1600" b="1">
                <a:solidFill>
                  <a:srgbClr val="FBEEC9"/>
                </a:solidFill>
                <a:latin typeface="Consolas"/>
                <a:ea typeface="Consolas"/>
                <a:cs typeface="Consolas"/>
                <a:sym typeface="Consolas"/>
              </a:rPr>
              <a:t>  switch (arguments.length) {</a:t>
            </a:r>
            <a:endParaRPr/>
          </a:p>
          <a:p>
            <a:pPr marL="0" marR="0" lvl="0" indent="0" algn="l" rtl="0">
              <a:spcBef>
                <a:spcPts val="0"/>
              </a:spcBef>
              <a:spcAft>
                <a:spcPts val="0"/>
              </a:spcAft>
              <a:buNone/>
            </a:pPr>
            <a:r>
              <a:rPr lang="en-GB" sz="1600" b="1">
                <a:solidFill>
                  <a:srgbClr val="FBEEC9"/>
                </a:solidFill>
                <a:latin typeface="Consolas"/>
                <a:ea typeface="Consolas"/>
                <a:cs typeface="Consolas"/>
                <a:sym typeface="Consolas"/>
              </a:rPr>
              <a:t>    case 1 : console.log ('Number :' + number); break;</a:t>
            </a:r>
            <a:endParaRPr/>
          </a:p>
          <a:p>
            <a:pPr marL="0" marR="0" lvl="0" indent="0" algn="l" rtl="0">
              <a:spcBef>
                <a:spcPts val="0"/>
              </a:spcBef>
              <a:spcAft>
                <a:spcPts val="0"/>
              </a:spcAft>
              <a:buNone/>
            </a:pPr>
            <a:r>
              <a:rPr lang="en-GB" sz="1600" b="1">
                <a:solidFill>
                  <a:srgbClr val="FBEEC9"/>
                </a:solidFill>
                <a:latin typeface="Consolas"/>
                <a:ea typeface="Consolas"/>
                <a:cs typeface="Consolas"/>
                <a:sym typeface="Consolas"/>
              </a:rPr>
              <a:t>    case 2 : </a:t>
            </a:r>
            <a:endParaRPr/>
          </a:p>
          <a:p>
            <a:pPr marL="0" marR="0" lvl="0" indent="0" algn="l" rtl="0">
              <a:spcBef>
                <a:spcPts val="0"/>
              </a:spcBef>
              <a:spcAft>
                <a:spcPts val="0"/>
              </a:spcAft>
              <a:buNone/>
            </a:pPr>
            <a:r>
              <a:rPr lang="en-GB" sz="1600" b="1">
                <a:solidFill>
                  <a:srgbClr val="FBEEC9"/>
                </a:solidFill>
                <a:latin typeface="Consolas"/>
                <a:ea typeface="Consolas"/>
                <a:cs typeface="Consolas"/>
                <a:sym typeface="Consolas"/>
              </a:rPr>
              <a:t>      console.log ('Number :' + number); </a:t>
            </a:r>
            <a:endParaRPr/>
          </a:p>
          <a:p>
            <a:pPr marL="0" marR="0" lvl="0" indent="0" algn="l" rtl="0">
              <a:spcBef>
                <a:spcPts val="0"/>
              </a:spcBef>
              <a:spcAft>
                <a:spcPts val="0"/>
              </a:spcAft>
              <a:buNone/>
            </a:pPr>
            <a:r>
              <a:rPr lang="en-GB" sz="1600" b="1">
                <a:solidFill>
                  <a:srgbClr val="FBEEC9"/>
                </a:solidFill>
                <a:latin typeface="Consolas"/>
                <a:ea typeface="Consolas"/>
                <a:cs typeface="Consolas"/>
                <a:sym typeface="Consolas"/>
              </a:rPr>
              <a:t>      console.log ('Text :' + text);</a:t>
            </a:r>
            <a:endParaRPr/>
          </a:p>
          <a:p>
            <a:pPr marL="0" marR="0" lvl="0" indent="0" algn="l" rtl="0">
              <a:spcBef>
                <a:spcPts val="0"/>
              </a:spcBef>
              <a:spcAft>
                <a:spcPts val="0"/>
              </a:spcAft>
              <a:buNone/>
            </a:pPr>
            <a:r>
              <a:rPr lang="en-GB" sz="1600" b="1">
                <a:solidFill>
                  <a:srgbClr val="FBEEC9"/>
                </a:solidFill>
                <a:latin typeface="Consolas"/>
                <a:ea typeface="Consolas"/>
                <a:cs typeface="Consolas"/>
                <a:sym typeface="Consolas"/>
              </a:rPr>
              <a:t>      break;			</a:t>
            </a:r>
            <a:endParaRPr/>
          </a:p>
          <a:p>
            <a:pPr marL="0" marR="0" lvl="0" indent="0" algn="l" rtl="0">
              <a:spcBef>
                <a:spcPts val="0"/>
              </a:spcBef>
              <a:spcAft>
                <a:spcPts val="0"/>
              </a:spcAft>
              <a:buNone/>
            </a:pPr>
            <a:r>
              <a:rPr lang="en-GB" sz="1600" b="1">
                <a:solidFill>
                  <a:srgbClr val="FBEEC9"/>
                </a:solidFill>
                <a:latin typeface="Consolas"/>
                <a:ea typeface="Consolas"/>
                <a:cs typeface="Consolas"/>
                <a:sym typeface="Consolas"/>
              </a:rPr>
              <a:t>  }</a:t>
            </a:r>
            <a:endParaRPr/>
          </a:p>
          <a:p>
            <a:pPr marL="0" marR="0" lvl="0" indent="0" algn="l" rtl="0">
              <a:spcBef>
                <a:spcPts val="0"/>
              </a:spcBef>
              <a:spcAft>
                <a:spcPts val="0"/>
              </a:spcAft>
              <a:buNone/>
            </a:pPr>
            <a:r>
              <a:rPr lang="en-GB" sz="1600" b="1">
                <a:solidFill>
                  <a:srgbClr val="FBEEC9"/>
                </a:solidFill>
                <a:latin typeface="Consolas"/>
                <a:ea typeface="Consolas"/>
                <a:cs typeface="Consolas"/>
                <a:sym typeface="Consolas"/>
              </a:rPr>
              <a:t>}</a:t>
            </a:r>
            <a:endParaRPr/>
          </a:p>
          <a:p>
            <a:pPr marL="0" marR="0" lvl="0" indent="0" algn="l" rtl="0">
              <a:spcBef>
                <a:spcPts val="450"/>
              </a:spcBef>
              <a:spcAft>
                <a:spcPts val="0"/>
              </a:spcAft>
              <a:buNone/>
            </a:pPr>
            <a:r>
              <a:rPr lang="en-GB" sz="1600" b="1">
                <a:solidFill>
                  <a:srgbClr val="FBEEC9"/>
                </a:solidFill>
                <a:latin typeface="Consolas"/>
                <a:ea typeface="Consolas"/>
                <a:cs typeface="Consolas"/>
                <a:sym typeface="Consolas"/>
              </a:rPr>
              <a:t>printText (5); // Logs 5</a:t>
            </a:r>
            <a:endParaRPr/>
          </a:p>
          <a:p>
            <a:pPr marL="0" marR="0" lvl="0" indent="0" algn="l" rtl="0">
              <a:spcBef>
                <a:spcPts val="0"/>
              </a:spcBef>
              <a:spcAft>
                <a:spcPts val="0"/>
              </a:spcAft>
              <a:buNone/>
            </a:pPr>
            <a:r>
              <a:rPr lang="en-GB" sz="1600" b="1">
                <a:solidFill>
                  <a:srgbClr val="FBEEC9"/>
                </a:solidFill>
                <a:latin typeface="Consolas"/>
                <a:ea typeface="Consolas"/>
                <a:cs typeface="Consolas"/>
                <a:sym typeface="Consolas"/>
              </a:rPr>
              <a:t>printText (5, 'Lorem Ipsum'); // Logs 5 and Lorem Ipsum</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45"/>
          <p:cNvSpPr txBox="1">
            <a:spLocks noGrp="1"/>
          </p:cNvSpPr>
          <p:nvPr>
            <p:ph type="title"/>
          </p:nvPr>
        </p:nvSpPr>
        <p:spPr>
          <a:xfrm>
            <a:off x="1297500" y="393750"/>
            <a:ext cx="7038900" cy="914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2700"/>
              <a:buFont typeface="Questrial"/>
              <a:buNone/>
            </a:pPr>
            <a:r>
              <a:rPr lang="en-GB" sz="2700" b="0" i="0" u="none" strike="noStrike" cap="none">
                <a:solidFill>
                  <a:schemeClr val="lt1"/>
                </a:solidFill>
                <a:latin typeface="Questrial"/>
                <a:ea typeface="Questrial"/>
                <a:cs typeface="Questrial"/>
                <a:sym typeface="Questrial"/>
              </a:rPr>
              <a:t>DIFFERENT TYPES OF PARAMETERS</a:t>
            </a:r>
            <a:endParaRPr sz="2700" b="0" i="0" u="none" strike="noStrike" cap="none">
              <a:solidFill>
                <a:schemeClr val="lt1"/>
              </a:solidFill>
              <a:latin typeface="Questrial"/>
              <a:ea typeface="Questrial"/>
              <a:cs typeface="Questrial"/>
              <a:sym typeface="Questrial"/>
            </a:endParaRPr>
          </a:p>
        </p:txBody>
      </p:sp>
      <p:sp>
        <p:nvSpPr>
          <p:cNvPr id="391" name="Google Shape;391;p45"/>
          <p:cNvSpPr txBox="1">
            <a:spLocks noGrp="1"/>
          </p:cNvSpPr>
          <p:nvPr>
            <p:ph type="body" idx="1"/>
          </p:nvPr>
        </p:nvSpPr>
        <p:spPr>
          <a:xfrm>
            <a:off x="1297500" y="1174225"/>
            <a:ext cx="7038900" cy="3304500"/>
          </a:xfrm>
          <a:prstGeom prst="rect">
            <a:avLst/>
          </a:prstGeom>
          <a:noFill/>
          <a:ln>
            <a:noFill/>
          </a:ln>
        </p:spPr>
        <p:txBody>
          <a:bodyPr spcFirstLastPara="1" wrap="square" lIns="91425" tIns="45700" rIns="91425" bIns="45700" anchor="t" anchorCtr="0">
            <a:noAutofit/>
          </a:bodyPr>
          <a:lstStyle/>
          <a:p>
            <a:pPr marL="171450" marR="0" lvl="0" indent="-171450" algn="l" rtl="0">
              <a:lnSpc>
                <a:spcPct val="120000"/>
              </a:lnSpc>
              <a:spcBef>
                <a:spcPts val="0"/>
              </a:spcBef>
              <a:spcAft>
                <a:spcPts val="1600"/>
              </a:spcAft>
              <a:buClr>
                <a:schemeClr val="lt1"/>
              </a:buClr>
              <a:buSzPts val="2250"/>
              <a:buFont typeface="Arial"/>
              <a:buChar char="•"/>
            </a:pPr>
            <a:r>
              <a:rPr lang="en-GB" sz="1800" b="0" i="0" u="none" strike="noStrike" cap="none">
                <a:solidFill>
                  <a:schemeClr val="lt1"/>
                </a:solidFill>
                <a:latin typeface="Questrial"/>
                <a:ea typeface="Questrial"/>
                <a:cs typeface="Questrial"/>
                <a:sym typeface="Questrial"/>
              </a:rPr>
              <a:t>Function overloading by checking the arguments' type:</a:t>
            </a:r>
            <a:endParaRPr sz="1800" b="0" i="0" u="none" strike="noStrike" cap="none">
              <a:solidFill>
                <a:schemeClr val="lt1"/>
              </a:solidFill>
              <a:latin typeface="Questrial"/>
              <a:ea typeface="Questrial"/>
              <a:cs typeface="Questrial"/>
              <a:sym typeface="Questrial"/>
            </a:endParaRPr>
          </a:p>
        </p:txBody>
      </p:sp>
      <p:sp>
        <p:nvSpPr>
          <p:cNvPr id="392" name="Google Shape;392;p45"/>
          <p:cNvSpPr txBox="1">
            <a:spLocks noGrp="1"/>
          </p:cNvSpPr>
          <p:nvPr>
            <p:ph type="sldNum" idx="12"/>
          </p:nvPr>
        </p:nvSpPr>
        <p:spPr>
          <a:xfrm>
            <a:off x="8472458" y="4663217"/>
            <a:ext cx="548700" cy="3936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sz="1000">
                <a:latin typeface="Lato"/>
                <a:ea typeface="Lato"/>
                <a:cs typeface="Lato"/>
                <a:sym typeface="Lato"/>
              </a:rPr>
              <a:t>32</a:t>
            </a:fld>
            <a:endParaRPr sz="1000">
              <a:latin typeface="Lato"/>
              <a:ea typeface="Lato"/>
              <a:cs typeface="Lato"/>
              <a:sym typeface="Lato"/>
            </a:endParaRPr>
          </a:p>
        </p:txBody>
      </p:sp>
      <p:sp>
        <p:nvSpPr>
          <p:cNvPr id="393" name="Google Shape;393;p45"/>
          <p:cNvSpPr/>
          <p:nvPr/>
        </p:nvSpPr>
        <p:spPr>
          <a:xfrm>
            <a:off x="1000189" y="1657880"/>
            <a:ext cx="7285369" cy="3457357"/>
          </a:xfrm>
          <a:prstGeom prst="rect">
            <a:avLst/>
          </a:prstGeom>
          <a:solidFill>
            <a:srgbClr val="BFD8EA">
              <a:alpha val="14901"/>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GB" sz="1650" b="1">
                <a:solidFill>
                  <a:srgbClr val="FBEEC9"/>
                </a:solidFill>
                <a:latin typeface="Consolas"/>
                <a:ea typeface="Consolas"/>
                <a:cs typeface="Consolas"/>
                <a:sym typeface="Consolas"/>
              </a:rPr>
              <a:t>function printValue (value) {</a:t>
            </a:r>
            <a:endParaRPr/>
          </a:p>
          <a:p>
            <a:pPr marL="0" marR="0" lvl="0" indent="0" algn="l" rtl="0">
              <a:spcBef>
                <a:spcPts val="0"/>
              </a:spcBef>
              <a:spcAft>
                <a:spcPts val="0"/>
              </a:spcAft>
              <a:buNone/>
            </a:pPr>
            <a:r>
              <a:rPr lang="en-GB" sz="1650" b="1">
                <a:solidFill>
                  <a:srgbClr val="FBEEC9"/>
                </a:solidFill>
                <a:latin typeface="Consolas"/>
                <a:ea typeface="Consolas"/>
                <a:cs typeface="Consolas"/>
                <a:sym typeface="Consolas"/>
              </a:rPr>
              <a:t>  var log = console.log;</a:t>
            </a:r>
            <a:endParaRPr/>
          </a:p>
          <a:p>
            <a:pPr marL="0" marR="0" lvl="0" indent="0" algn="l" rtl="0">
              <a:spcBef>
                <a:spcPts val="0"/>
              </a:spcBef>
              <a:spcAft>
                <a:spcPts val="0"/>
              </a:spcAft>
              <a:buNone/>
            </a:pPr>
            <a:r>
              <a:rPr lang="en-GB" sz="1650" b="1">
                <a:solidFill>
                  <a:srgbClr val="FBEEC9"/>
                </a:solidFill>
                <a:latin typeface="Consolas"/>
                <a:ea typeface="Consolas"/>
                <a:cs typeface="Consolas"/>
                <a:sym typeface="Consolas"/>
              </a:rPr>
              <a:t>  switch (typeof value) {</a:t>
            </a:r>
            <a:endParaRPr/>
          </a:p>
          <a:p>
            <a:pPr marL="0" marR="0" lvl="0" indent="0" algn="l" rtl="0">
              <a:spcBef>
                <a:spcPts val="0"/>
              </a:spcBef>
              <a:spcAft>
                <a:spcPts val="0"/>
              </a:spcAft>
              <a:buNone/>
            </a:pPr>
            <a:r>
              <a:rPr lang="en-GB" sz="1650" b="1">
                <a:solidFill>
                  <a:srgbClr val="FBEEC9"/>
                </a:solidFill>
                <a:latin typeface="Consolas"/>
                <a:ea typeface="Consolas"/>
                <a:cs typeface="Consolas"/>
                <a:sym typeface="Consolas"/>
              </a:rPr>
              <a:t>    case 'number' : log ('Number: ' + value); break;</a:t>
            </a:r>
            <a:endParaRPr/>
          </a:p>
          <a:p>
            <a:pPr marL="0" marR="0" lvl="0" indent="0" algn="l" rtl="0">
              <a:spcBef>
                <a:spcPts val="0"/>
              </a:spcBef>
              <a:spcAft>
                <a:spcPts val="0"/>
              </a:spcAft>
              <a:buNone/>
            </a:pPr>
            <a:r>
              <a:rPr lang="en-GB" sz="1650" b="1">
                <a:solidFill>
                  <a:srgbClr val="FBEEC9"/>
                </a:solidFill>
                <a:latin typeface="Consolas"/>
                <a:ea typeface="Consolas"/>
                <a:cs typeface="Consolas"/>
                <a:sym typeface="Consolas"/>
              </a:rPr>
              <a:t>    case 'string' : log ('String: ' + value); break;</a:t>
            </a:r>
            <a:endParaRPr/>
          </a:p>
          <a:p>
            <a:pPr marL="0" marR="0" lvl="0" indent="0" algn="l" rtl="0">
              <a:spcBef>
                <a:spcPts val="0"/>
              </a:spcBef>
              <a:spcAft>
                <a:spcPts val="0"/>
              </a:spcAft>
              <a:buNone/>
            </a:pPr>
            <a:r>
              <a:rPr lang="en-GB" sz="1650" b="1">
                <a:solidFill>
                  <a:srgbClr val="FBEEC9"/>
                </a:solidFill>
                <a:latin typeface="Consolas"/>
                <a:ea typeface="Consolas"/>
                <a:cs typeface="Consolas"/>
                <a:sym typeface="Consolas"/>
              </a:rPr>
              <a:t>    case 'object' : log ('Object: ' + value); break;</a:t>
            </a:r>
            <a:endParaRPr/>
          </a:p>
          <a:p>
            <a:pPr marL="0" marR="0" lvl="0" indent="0" algn="l" rtl="0">
              <a:spcBef>
                <a:spcPts val="0"/>
              </a:spcBef>
              <a:spcAft>
                <a:spcPts val="0"/>
              </a:spcAft>
              <a:buNone/>
            </a:pPr>
            <a:r>
              <a:rPr lang="en-GB" sz="1650" b="1">
                <a:solidFill>
                  <a:srgbClr val="FBEEC9"/>
                </a:solidFill>
                <a:latin typeface="Consolas"/>
                <a:ea typeface="Consolas"/>
                <a:cs typeface="Consolas"/>
                <a:sym typeface="Consolas"/>
              </a:rPr>
              <a:t>    case 'boolean' : log ('Number: ' + value); break;</a:t>
            </a:r>
            <a:endParaRPr/>
          </a:p>
          <a:p>
            <a:pPr marL="0" marR="0" lvl="0" indent="0" algn="l" rtl="0">
              <a:spcBef>
                <a:spcPts val="0"/>
              </a:spcBef>
              <a:spcAft>
                <a:spcPts val="0"/>
              </a:spcAft>
              <a:buNone/>
            </a:pPr>
            <a:r>
              <a:rPr lang="en-GB" sz="1650" b="1">
                <a:solidFill>
                  <a:srgbClr val="FBEEC9"/>
                </a:solidFill>
                <a:latin typeface="Consolas"/>
                <a:ea typeface="Consolas"/>
                <a:cs typeface="Consolas"/>
                <a:sym typeface="Consolas"/>
              </a:rPr>
              <a:t>  }</a:t>
            </a:r>
            <a:endParaRPr/>
          </a:p>
          <a:p>
            <a:pPr marL="0" marR="0" lvl="0" indent="0" algn="l" rtl="0">
              <a:spcBef>
                <a:spcPts val="0"/>
              </a:spcBef>
              <a:spcAft>
                <a:spcPts val="0"/>
              </a:spcAft>
              <a:buNone/>
            </a:pPr>
            <a:r>
              <a:rPr lang="en-GB" sz="1650" b="1">
                <a:solidFill>
                  <a:srgbClr val="FBEEC9"/>
                </a:solidFill>
                <a:latin typeface="Consolas"/>
                <a:ea typeface="Consolas"/>
                <a:cs typeface="Consolas"/>
                <a:sym typeface="Consolas"/>
              </a:rPr>
              <a:t>}			  </a:t>
            </a:r>
            <a:endParaRPr/>
          </a:p>
          <a:p>
            <a:pPr marL="0" marR="0" lvl="0" indent="0" algn="l" rtl="0">
              <a:spcBef>
                <a:spcPts val="450"/>
              </a:spcBef>
              <a:spcAft>
                <a:spcPts val="0"/>
              </a:spcAft>
              <a:buNone/>
            </a:pPr>
            <a:r>
              <a:rPr lang="en-GB" sz="1650" b="1">
                <a:solidFill>
                  <a:srgbClr val="FBEEC9"/>
                </a:solidFill>
                <a:latin typeface="Consolas"/>
                <a:ea typeface="Consolas"/>
                <a:cs typeface="Consolas"/>
                <a:sym typeface="Consolas"/>
              </a:rPr>
              <a:t>printValue (5);</a:t>
            </a:r>
            <a:endParaRPr/>
          </a:p>
          <a:p>
            <a:pPr marL="0" marR="0" lvl="0" indent="0" algn="l" rtl="0">
              <a:spcBef>
                <a:spcPts val="0"/>
              </a:spcBef>
              <a:spcAft>
                <a:spcPts val="0"/>
              </a:spcAft>
              <a:buNone/>
            </a:pPr>
            <a:r>
              <a:rPr lang="en-GB" sz="1650" b="1">
                <a:solidFill>
                  <a:srgbClr val="FBEEC9"/>
                </a:solidFill>
                <a:latin typeface="Consolas"/>
                <a:ea typeface="Consolas"/>
                <a:cs typeface="Consolas"/>
                <a:sym typeface="Consolas"/>
              </a:rPr>
              <a:t>printValue ('Lorem Ipsum');</a:t>
            </a:r>
            <a:endParaRPr/>
          </a:p>
          <a:p>
            <a:pPr marL="0" marR="0" lvl="0" indent="0" algn="l" rtl="0">
              <a:spcBef>
                <a:spcPts val="0"/>
              </a:spcBef>
              <a:spcAft>
                <a:spcPts val="0"/>
              </a:spcAft>
              <a:buNone/>
            </a:pPr>
            <a:r>
              <a:rPr lang="en-GB" sz="1650" b="1">
                <a:solidFill>
                  <a:srgbClr val="FBEEC9"/>
                </a:solidFill>
                <a:latin typeface="Consolas"/>
                <a:ea typeface="Consolas"/>
                <a:cs typeface="Consolas"/>
                <a:sym typeface="Consolas"/>
              </a:rPr>
              <a:t>printValue ([1, 2, 3, 4]);</a:t>
            </a:r>
            <a:endParaRPr/>
          </a:p>
          <a:p>
            <a:pPr marL="0" marR="0" lvl="0" indent="0" algn="l" rtl="0">
              <a:spcBef>
                <a:spcPts val="0"/>
              </a:spcBef>
              <a:spcAft>
                <a:spcPts val="0"/>
              </a:spcAft>
              <a:buNone/>
            </a:pPr>
            <a:r>
              <a:rPr lang="en-GB" sz="1650" b="1">
                <a:solidFill>
                  <a:srgbClr val="FBEEC9"/>
                </a:solidFill>
                <a:latin typeface="Consolas"/>
                <a:ea typeface="Consolas"/>
                <a:cs typeface="Consolas"/>
                <a:sym typeface="Consolas"/>
              </a:rPr>
              <a:t>printValue (true);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46"/>
          <p:cNvSpPr txBox="1">
            <a:spLocks noGrp="1"/>
          </p:cNvSpPr>
          <p:nvPr>
            <p:ph type="title"/>
          </p:nvPr>
        </p:nvSpPr>
        <p:spPr>
          <a:xfrm>
            <a:off x="1297500" y="393750"/>
            <a:ext cx="7038900" cy="914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2700"/>
              <a:buFont typeface="Questrial"/>
              <a:buNone/>
            </a:pPr>
            <a:r>
              <a:rPr lang="en-GB" sz="2700" b="0" i="0" u="none" strike="noStrike" cap="none">
                <a:solidFill>
                  <a:schemeClr val="lt1"/>
                </a:solidFill>
                <a:latin typeface="Questrial"/>
                <a:ea typeface="Questrial"/>
                <a:cs typeface="Questrial"/>
                <a:sym typeface="Questrial"/>
              </a:rPr>
              <a:t>DEFAULT PARAMETERS</a:t>
            </a:r>
            <a:endParaRPr sz="2700" b="0" i="0" u="none" strike="noStrike" cap="none">
              <a:solidFill>
                <a:schemeClr val="lt1"/>
              </a:solidFill>
              <a:latin typeface="Questrial"/>
              <a:ea typeface="Questrial"/>
              <a:cs typeface="Questrial"/>
              <a:sym typeface="Questrial"/>
            </a:endParaRPr>
          </a:p>
        </p:txBody>
      </p:sp>
      <p:sp>
        <p:nvSpPr>
          <p:cNvPr id="399" name="Google Shape;399;p46"/>
          <p:cNvSpPr txBox="1">
            <a:spLocks noGrp="1"/>
          </p:cNvSpPr>
          <p:nvPr>
            <p:ph type="body" idx="1"/>
          </p:nvPr>
        </p:nvSpPr>
        <p:spPr>
          <a:xfrm>
            <a:off x="1297500" y="1567550"/>
            <a:ext cx="7038900" cy="2911200"/>
          </a:xfrm>
          <a:prstGeom prst="rect">
            <a:avLst/>
          </a:prstGeom>
          <a:noFill/>
          <a:ln>
            <a:noFill/>
          </a:ln>
        </p:spPr>
        <p:txBody>
          <a:bodyPr spcFirstLastPara="1" wrap="square" lIns="91425" tIns="45700" rIns="91425" bIns="45700" anchor="t" anchorCtr="0">
            <a:noAutofit/>
          </a:bodyPr>
          <a:lstStyle/>
          <a:p>
            <a:pPr marL="171450" marR="0" lvl="0" indent="-171450" algn="l" rtl="0">
              <a:lnSpc>
                <a:spcPct val="120000"/>
              </a:lnSpc>
              <a:spcBef>
                <a:spcPts val="0"/>
              </a:spcBef>
              <a:spcAft>
                <a:spcPts val="0"/>
              </a:spcAft>
              <a:buClr>
                <a:srgbClr val="21FFFE"/>
              </a:buClr>
              <a:buSzPts val="2250"/>
              <a:buFont typeface="Arial"/>
              <a:buChar char="•"/>
            </a:pPr>
            <a:r>
              <a:rPr lang="en-GB" sz="1800" b="0" i="0" u="none" strike="noStrike" cap="none">
                <a:solidFill>
                  <a:srgbClr val="21FFFE"/>
                </a:solidFill>
                <a:latin typeface="Questrial"/>
                <a:ea typeface="Questrial"/>
                <a:cs typeface="Questrial"/>
                <a:sym typeface="Questrial"/>
              </a:rPr>
              <a:t>Default parameters </a:t>
            </a:r>
            <a:r>
              <a:rPr lang="en-GB" sz="1800" b="0" i="0" u="none" strike="noStrike" cap="none">
                <a:solidFill>
                  <a:schemeClr val="lt1"/>
                </a:solidFill>
                <a:latin typeface="Questrial"/>
                <a:ea typeface="Questrial"/>
                <a:cs typeface="Questrial"/>
                <a:sym typeface="Questrial"/>
              </a:rPr>
              <a:t>are checked in the function body</a:t>
            </a:r>
            <a:endParaRPr/>
          </a:p>
          <a:p>
            <a:pPr marL="514350" marR="0" lvl="1" indent="-171450" algn="l" rtl="0">
              <a:lnSpc>
                <a:spcPct val="120000"/>
              </a:lnSpc>
              <a:spcBef>
                <a:spcPts val="375"/>
              </a:spcBef>
              <a:spcAft>
                <a:spcPts val="0"/>
              </a:spcAft>
              <a:buClr>
                <a:schemeClr val="lt1"/>
              </a:buClr>
              <a:buSzPts val="1875"/>
              <a:buFont typeface="Arial"/>
              <a:buChar char="•"/>
            </a:pPr>
            <a:r>
              <a:rPr lang="en-GB" sz="1500" b="0" i="0" u="none" strike="noStrike" cap="none">
                <a:solidFill>
                  <a:schemeClr val="lt1"/>
                </a:solidFill>
                <a:latin typeface="Questrial"/>
                <a:ea typeface="Questrial"/>
                <a:cs typeface="Questrial"/>
                <a:sym typeface="Questrial"/>
              </a:rPr>
              <a:t>If the parameter is not present → assign a value</a:t>
            </a:r>
            <a:endParaRPr/>
          </a:p>
          <a:p>
            <a:pPr marL="171450" marR="0" lvl="0" indent="-28575" algn="l" rtl="0">
              <a:lnSpc>
                <a:spcPct val="120000"/>
              </a:lnSpc>
              <a:spcBef>
                <a:spcPts val="750"/>
              </a:spcBef>
              <a:spcAft>
                <a:spcPts val="1600"/>
              </a:spcAft>
              <a:buClr>
                <a:schemeClr val="lt1"/>
              </a:buClr>
              <a:buSzPts val="2250"/>
              <a:buFont typeface="Arial"/>
              <a:buNone/>
            </a:pPr>
            <a:endParaRPr sz="1800" b="0" i="0" u="none" strike="noStrike" cap="none">
              <a:solidFill>
                <a:schemeClr val="lt1"/>
              </a:solidFill>
              <a:latin typeface="Questrial"/>
              <a:ea typeface="Questrial"/>
              <a:cs typeface="Questrial"/>
              <a:sym typeface="Questrial"/>
            </a:endParaRPr>
          </a:p>
        </p:txBody>
      </p:sp>
      <p:sp>
        <p:nvSpPr>
          <p:cNvPr id="400" name="Google Shape;400;p46"/>
          <p:cNvSpPr txBox="1">
            <a:spLocks noGrp="1"/>
          </p:cNvSpPr>
          <p:nvPr>
            <p:ph type="sldNum" idx="12"/>
          </p:nvPr>
        </p:nvSpPr>
        <p:spPr>
          <a:xfrm>
            <a:off x="8472458" y="4663217"/>
            <a:ext cx="548700" cy="3936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sz="1000">
                <a:latin typeface="Lato"/>
                <a:ea typeface="Lato"/>
                <a:cs typeface="Lato"/>
                <a:sym typeface="Lato"/>
              </a:rPr>
              <a:t>33</a:t>
            </a:fld>
            <a:endParaRPr sz="1000">
              <a:latin typeface="Lato"/>
              <a:ea typeface="Lato"/>
              <a:cs typeface="Lato"/>
              <a:sym typeface="Lato"/>
            </a:endParaRPr>
          </a:p>
        </p:txBody>
      </p:sp>
      <p:sp>
        <p:nvSpPr>
          <p:cNvPr id="401" name="Google Shape;401;p46"/>
          <p:cNvSpPr/>
          <p:nvPr/>
        </p:nvSpPr>
        <p:spPr>
          <a:xfrm>
            <a:off x="856060" y="2535371"/>
            <a:ext cx="6214591" cy="2031325"/>
          </a:xfrm>
          <a:prstGeom prst="rect">
            <a:avLst/>
          </a:prstGeom>
          <a:solidFill>
            <a:srgbClr val="BFD8EA">
              <a:alpha val="14901"/>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GB" sz="1800" b="1">
                <a:solidFill>
                  <a:srgbClr val="FBEEC9"/>
                </a:solidFill>
                <a:latin typeface="Consolas"/>
                <a:ea typeface="Consolas"/>
                <a:cs typeface="Consolas"/>
                <a:sym typeface="Consolas"/>
              </a:rPr>
              <a:t>// Only the str parameter is required</a:t>
            </a:r>
            <a:endParaRPr/>
          </a:p>
          <a:p>
            <a:pPr marL="0" marR="0" lvl="0" indent="0" algn="l" rtl="0">
              <a:spcBef>
                <a:spcPts val="0"/>
              </a:spcBef>
              <a:spcAft>
                <a:spcPts val="0"/>
              </a:spcAft>
              <a:buNone/>
            </a:pPr>
            <a:r>
              <a:rPr lang="en-GB" sz="1800" b="1">
                <a:solidFill>
                  <a:srgbClr val="FBEEC9"/>
                </a:solidFill>
                <a:latin typeface="Consolas"/>
                <a:ea typeface="Consolas"/>
                <a:cs typeface="Consolas"/>
                <a:sym typeface="Consolas"/>
              </a:rPr>
              <a:t>function substring (str, start, end) {</a:t>
            </a:r>
            <a:endParaRPr/>
          </a:p>
          <a:p>
            <a:pPr marL="0" marR="0" lvl="0" indent="0" algn="l" rtl="0">
              <a:spcBef>
                <a:spcPts val="0"/>
              </a:spcBef>
              <a:spcAft>
                <a:spcPts val="0"/>
              </a:spcAft>
              <a:buNone/>
            </a:pPr>
            <a:r>
              <a:rPr lang="en-GB" sz="1800" b="1">
                <a:solidFill>
                  <a:srgbClr val="FBEEC9"/>
                </a:solidFill>
                <a:latin typeface="Consolas"/>
                <a:ea typeface="Consolas"/>
                <a:cs typeface="Consolas"/>
                <a:sym typeface="Consolas"/>
              </a:rPr>
              <a:t>  start = start || 0;</a:t>
            </a:r>
            <a:endParaRPr/>
          </a:p>
          <a:p>
            <a:pPr marL="0" marR="0" lvl="0" indent="0" algn="l" rtl="0">
              <a:spcBef>
                <a:spcPts val="0"/>
              </a:spcBef>
              <a:spcAft>
                <a:spcPts val="0"/>
              </a:spcAft>
              <a:buNone/>
            </a:pPr>
            <a:r>
              <a:rPr lang="en-GB" sz="1800" b="1">
                <a:solidFill>
                  <a:srgbClr val="FBEEC9"/>
                </a:solidFill>
                <a:latin typeface="Consolas"/>
                <a:ea typeface="Consolas"/>
                <a:cs typeface="Consolas"/>
                <a:sym typeface="Consolas"/>
              </a:rPr>
              <a:t>  end = end || str.length;</a:t>
            </a:r>
            <a:endParaRPr/>
          </a:p>
          <a:p>
            <a:pPr marL="0" marR="0" lvl="0" indent="0" algn="l" rtl="0">
              <a:spcBef>
                <a:spcPts val="0"/>
              </a:spcBef>
              <a:spcAft>
                <a:spcPts val="0"/>
              </a:spcAft>
              <a:buNone/>
            </a:pPr>
            <a:endParaRPr sz="1800" b="1">
              <a:solidFill>
                <a:srgbClr val="FBEEC9"/>
              </a:solidFill>
              <a:latin typeface="Consolas"/>
              <a:ea typeface="Consolas"/>
              <a:cs typeface="Consolas"/>
              <a:sym typeface="Consolas"/>
            </a:endParaRPr>
          </a:p>
          <a:p>
            <a:pPr marL="0" marR="0" lvl="0" indent="0" algn="l" rtl="0">
              <a:spcBef>
                <a:spcPts val="0"/>
              </a:spcBef>
              <a:spcAft>
                <a:spcPts val="0"/>
              </a:spcAft>
              <a:buNone/>
            </a:pPr>
            <a:r>
              <a:rPr lang="en-GB" sz="1800" b="1">
                <a:solidFill>
                  <a:srgbClr val="FBEEC9"/>
                </a:solidFill>
                <a:latin typeface="Consolas"/>
                <a:ea typeface="Consolas"/>
                <a:cs typeface="Consolas"/>
                <a:sym typeface="Consolas"/>
              </a:rPr>
              <a:t>  // function code comes here …</a:t>
            </a:r>
            <a:endParaRPr/>
          </a:p>
          <a:p>
            <a:pPr marL="0" marR="0" lvl="0" indent="0" algn="l" rtl="0">
              <a:spcBef>
                <a:spcPts val="0"/>
              </a:spcBef>
              <a:spcAft>
                <a:spcPts val="0"/>
              </a:spcAft>
              <a:buNone/>
            </a:pPr>
            <a:r>
              <a:rPr lang="en-GB" sz="1800" b="1">
                <a:solidFill>
                  <a:srgbClr val="FBEEC9"/>
                </a:solidFill>
                <a:latin typeface="Consolas"/>
                <a:ea typeface="Consolas"/>
                <a:cs typeface="Consolas"/>
                <a:sym typeface="Consolas"/>
              </a:rPr>
              <a:t>}</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47"/>
          <p:cNvSpPr txBox="1">
            <a:spLocks noGrp="1"/>
          </p:cNvSpPr>
          <p:nvPr>
            <p:ph type="ctrTitle"/>
          </p:nvPr>
        </p:nvSpPr>
        <p:spPr>
          <a:xfrm>
            <a:off x="3080126" y="1825175"/>
            <a:ext cx="4709700" cy="61530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lt1"/>
              </a:buClr>
              <a:buSzPts val="3600"/>
              <a:buFont typeface="Questrial"/>
              <a:buNone/>
            </a:pPr>
            <a:r>
              <a:rPr lang="en-GB" sz="3600" b="0" i="0" u="none" strike="noStrike" cap="none">
                <a:solidFill>
                  <a:schemeClr val="lt1"/>
                </a:solidFill>
                <a:latin typeface="Questrial"/>
                <a:ea typeface="Questrial"/>
                <a:cs typeface="Questrial"/>
                <a:sym typeface="Questrial"/>
              </a:rPr>
              <a:t>OBJECT TYPES AND OBJECTS</a:t>
            </a:r>
            <a:endParaRPr sz="3600" b="0" i="0" u="none" strike="noStrike" cap="none">
              <a:solidFill>
                <a:schemeClr val="lt1"/>
              </a:solidFill>
              <a:latin typeface="Questrial"/>
              <a:ea typeface="Questrial"/>
              <a:cs typeface="Questrial"/>
              <a:sym typeface="Questrial"/>
            </a:endParaRPr>
          </a:p>
        </p:txBody>
      </p:sp>
      <p:sp>
        <p:nvSpPr>
          <p:cNvPr id="407" name="Google Shape;407;p47"/>
          <p:cNvSpPr txBox="1">
            <a:spLocks noGrp="1"/>
          </p:cNvSpPr>
          <p:nvPr>
            <p:ph type="subTitle" idx="1"/>
          </p:nvPr>
        </p:nvSpPr>
        <p:spPr>
          <a:xfrm>
            <a:off x="3169826" y="2440625"/>
            <a:ext cx="4620000" cy="516300"/>
          </a:xfrm>
          <a:prstGeom prst="rect">
            <a:avLst/>
          </a:prstGeom>
          <a:noFill/>
          <a:ln>
            <a:noFill/>
          </a:ln>
        </p:spPr>
        <p:txBody>
          <a:bodyPr spcFirstLastPara="1" wrap="square" lIns="91425" tIns="45700" rIns="91425" bIns="45700" anchor="t" anchorCtr="0">
            <a:noAutofit/>
          </a:bodyPr>
          <a:lstStyle/>
          <a:p>
            <a:pPr marL="0" marR="0" lvl="0" indent="0" algn="l" rtl="0">
              <a:lnSpc>
                <a:spcPct val="120000"/>
              </a:lnSpc>
              <a:spcBef>
                <a:spcPts val="0"/>
              </a:spcBef>
              <a:spcAft>
                <a:spcPts val="0"/>
              </a:spcAft>
              <a:buClr>
                <a:schemeClr val="lt2"/>
              </a:buClr>
              <a:buSzPts val="1875"/>
              <a:buFont typeface="Arial"/>
              <a:buNone/>
            </a:pPr>
            <a:r>
              <a:rPr lang="en-GB" sz="1500" b="0" i="0" u="none" strike="noStrike" cap="none">
                <a:solidFill>
                  <a:schemeClr val="lt2"/>
                </a:solidFill>
                <a:latin typeface="Questrial"/>
                <a:ea typeface="Questrial"/>
                <a:cs typeface="Questrial"/>
                <a:sym typeface="Questrial"/>
              </a:rPr>
              <a:t>MODELING REAL-WORLD ENTITIES WITH OBJECTS</a:t>
            </a:r>
            <a:endParaRPr sz="1500" b="0" i="0" u="none" strike="noStrike" cap="none">
              <a:solidFill>
                <a:schemeClr val="lt2"/>
              </a:solidFill>
              <a:latin typeface="Questrial"/>
              <a:ea typeface="Questrial"/>
              <a:cs typeface="Questrial"/>
              <a:sym typeface="Quest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48"/>
          <p:cNvSpPr txBox="1">
            <a:spLocks noGrp="1"/>
          </p:cNvSpPr>
          <p:nvPr>
            <p:ph type="title"/>
          </p:nvPr>
        </p:nvSpPr>
        <p:spPr>
          <a:xfrm>
            <a:off x="1297500" y="393750"/>
            <a:ext cx="7038900" cy="914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2700"/>
              <a:buFont typeface="Questrial"/>
              <a:buNone/>
            </a:pPr>
            <a:r>
              <a:rPr lang="en-GB" sz="2700" b="0" i="0" u="none" strike="noStrike" cap="none">
                <a:solidFill>
                  <a:schemeClr val="lt1"/>
                </a:solidFill>
                <a:latin typeface="Questrial"/>
                <a:ea typeface="Questrial"/>
                <a:cs typeface="Questrial"/>
                <a:sym typeface="Questrial"/>
              </a:rPr>
              <a:t>WHAT ARE OBJECTS?</a:t>
            </a:r>
            <a:endParaRPr sz="2700" b="0" i="0" u="none" strike="noStrike" cap="none">
              <a:solidFill>
                <a:schemeClr val="lt1"/>
              </a:solidFill>
              <a:latin typeface="Questrial"/>
              <a:ea typeface="Questrial"/>
              <a:cs typeface="Questrial"/>
              <a:sym typeface="Questrial"/>
            </a:endParaRPr>
          </a:p>
        </p:txBody>
      </p:sp>
      <p:sp>
        <p:nvSpPr>
          <p:cNvPr id="413" name="Google Shape;413;p48"/>
          <p:cNvSpPr txBox="1">
            <a:spLocks noGrp="1"/>
          </p:cNvSpPr>
          <p:nvPr>
            <p:ph type="body" idx="1"/>
          </p:nvPr>
        </p:nvSpPr>
        <p:spPr>
          <a:xfrm>
            <a:off x="1297500" y="1567550"/>
            <a:ext cx="7038900" cy="2911200"/>
          </a:xfrm>
          <a:prstGeom prst="rect">
            <a:avLst/>
          </a:prstGeom>
          <a:noFill/>
          <a:ln>
            <a:noFill/>
          </a:ln>
        </p:spPr>
        <p:txBody>
          <a:bodyPr spcFirstLastPara="1" wrap="square" lIns="91425" tIns="45700" rIns="91425" bIns="45700" anchor="t" anchorCtr="0">
            <a:noAutofit/>
          </a:bodyPr>
          <a:lstStyle/>
          <a:p>
            <a:pPr marL="171450" marR="0" lvl="0" indent="-171450" algn="l" rtl="0">
              <a:lnSpc>
                <a:spcPct val="110000"/>
              </a:lnSpc>
              <a:spcBef>
                <a:spcPts val="0"/>
              </a:spcBef>
              <a:spcAft>
                <a:spcPts val="0"/>
              </a:spcAft>
              <a:buClr>
                <a:schemeClr val="lt1"/>
              </a:buClr>
              <a:buSzPts val="2250"/>
              <a:buFont typeface="Arial"/>
              <a:buChar char="•"/>
            </a:pPr>
            <a:r>
              <a:rPr lang="en-GB" sz="1800" b="0" i="0" u="none" strike="noStrike" cap="none">
                <a:solidFill>
                  <a:schemeClr val="lt1"/>
                </a:solidFill>
                <a:latin typeface="Questrial"/>
                <a:ea typeface="Questrial"/>
                <a:cs typeface="Questrial"/>
                <a:sym typeface="Questrial"/>
              </a:rPr>
              <a:t>Software objects model real-world objects or abstract concepts</a:t>
            </a:r>
            <a:endParaRPr/>
          </a:p>
          <a:p>
            <a:pPr marL="514350" marR="0" lvl="1" indent="-171450" algn="l" rtl="0">
              <a:lnSpc>
                <a:spcPct val="110000"/>
              </a:lnSpc>
              <a:spcBef>
                <a:spcPts val="375"/>
              </a:spcBef>
              <a:spcAft>
                <a:spcPts val="0"/>
              </a:spcAft>
              <a:buClr>
                <a:schemeClr val="lt1"/>
              </a:buClr>
              <a:buSzPts val="1875"/>
              <a:buFont typeface="Arial"/>
              <a:buChar char="•"/>
            </a:pPr>
            <a:r>
              <a:rPr lang="en-GB" sz="1500" b="0" i="0" u="none" strike="noStrike" cap="none">
                <a:solidFill>
                  <a:schemeClr val="lt1"/>
                </a:solidFill>
                <a:latin typeface="Questrial"/>
                <a:ea typeface="Questrial"/>
                <a:cs typeface="Questrial"/>
                <a:sym typeface="Questrial"/>
              </a:rPr>
              <a:t>Examples: </a:t>
            </a:r>
            <a:endParaRPr/>
          </a:p>
          <a:p>
            <a:pPr marL="857250" marR="0" lvl="2" indent="-171450" algn="l" rtl="0">
              <a:lnSpc>
                <a:spcPct val="110000"/>
              </a:lnSpc>
              <a:spcBef>
                <a:spcPts val="375"/>
              </a:spcBef>
              <a:spcAft>
                <a:spcPts val="0"/>
              </a:spcAft>
              <a:buClr>
                <a:schemeClr val="lt1"/>
              </a:buClr>
              <a:buSzPts val="1688"/>
              <a:buFont typeface="Arial"/>
              <a:buChar char="•"/>
            </a:pPr>
            <a:r>
              <a:rPr lang="en-GB" sz="1350" b="0" i="0" u="none" strike="noStrike" cap="none">
                <a:solidFill>
                  <a:schemeClr val="lt1"/>
                </a:solidFill>
                <a:latin typeface="Questrial"/>
                <a:ea typeface="Questrial"/>
                <a:cs typeface="Questrial"/>
                <a:sym typeface="Questrial"/>
              </a:rPr>
              <a:t>bank, account, customer, dog, bicycle, queue </a:t>
            </a:r>
            <a:endParaRPr/>
          </a:p>
          <a:p>
            <a:pPr marL="171450" marR="0" lvl="0" indent="-171450" algn="l" rtl="0">
              <a:lnSpc>
                <a:spcPct val="110000"/>
              </a:lnSpc>
              <a:spcBef>
                <a:spcPts val="750"/>
              </a:spcBef>
              <a:spcAft>
                <a:spcPts val="0"/>
              </a:spcAft>
              <a:buClr>
                <a:schemeClr val="lt1"/>
              </a:buClr>
              <a:buSzPts val="2250"/>
              <a:buFont typeface="Arial"/>
              <a:buChar char="•"/>
            </a:pPr>
            <a:r>
              <a:rPr lang="en-GB" sz="1800" b="0" i="0" u="none" strike="noStrike" cap="none">
                <a:solidFill>
                  <a:schemeClr val="lt1"/>
                </a:solidFill>
                <a:latin typeface="Questrial"/>
                <a:ea typeface="Questrial"/>
                <a:cs typeface="Questrial"/>
                <a:sym typeface="Questrial"/>
              </a:rPr>
              <a:t>Real-world </a:t>
            </a:r>
            <a:r>
              <a:rPr lang="en-GB" sz="1800" b="0" i="0" u="none" strike="noStrike" cap="none">
                <a:solidFill>
                  <a:srgbClr val="21FFFE"/>
                </a:solidFill>
                <a:latin typeface="Questrial"/>
                <a:ea typeface="Questrial"/>
                <a:cs typeface="Questrial"/>
                <a:sym typeface="Questrial"/>
              </a:rPr>
              <a:t>objects</a:t>
            </a:r>
            <a:r>
              <a:rPr lang="en-GB" sz="1800" b="0" i="0" u="none" strike="noStrike" cap="none">
                <a:solidFill>
                  <a:schemeClr val="lt1"/>
                </a:solidFill>
                <a:latin typeface="Questrial"/>
                <a:ea typeface="Questrial"/>
                <a:cs typeface="Questrial"/>
                <a:sym typeface="Questrial"/>
              </a:rPr>
              <a:t> have </a:t>
            </a:r>
            <a:r>
              <a:rPr lang="en-GB" sz="1800" b="0" i="0" u="none" strike="noStrike" cap="none">
                <a:solidFill>
                  <a:srgbClr val="21FFFE"/>
                </a:solidFill>
                <a:latin typeface="Questrial"/>
                <a:ea typeface="Questrial"/>
                <a:cs typeface="Questrial"/>
                <a:sym typeface="Questrial"/>
              </a:rPr>
              <a:t>state </a:t>
            </a:r>
            <a:r>
              <a:rPr lang="en-GB" sz="1800" b="0" i="0" u="none" strike="noStrike" cap="none">
                <a:solidFill>
                  <a:schemeClr val="lt1"/>
                </a:solidFill>
                <a:latin typeface="Questrial"/>
                <a:ea typeface="Questrial"/>
                <a:cs typeface="Questrial"/>
                <a:sym typeface="Questrial"/>
              </a:rPr>
              <a:t>and </a:t>
            </a:r>
            <a:r>
              <a:rPr lang="en-GB" sz="1800" b="0" i="0" u="none" strike="noStrike" cap="none">
                <a:solidFill>
                  <a:srgbClr val="21FFFE"/>
                </a:solidFill>
                <a:latin typeface="Questrial"/>
                <a:ea typeface="Questrial"/>
                <a:cs typeface="Questrial"/>
                <a:sym typeface="Questrial"/>
              </a:rPr>
              <a:t>behavior</a:t>
            </a:r>
            <a:endParaRPr/>
          </a:p>
          <a:p>
            <a:pPr marL="514350" marR="0" lvl="1" indent="-171450" algn="l" rtl="0">
              <a:lnSpc>
                <a:spcPct val="110000"/>
              </a:lnSpc>
              <a:spcBef>
                <a:spcPts val="375"/>
              </a:spcBef>
              <a:spcAft>
                <a:spcPts val="0"/>
              </a:spcAft>
              <a:buClr>
                <a:schemeClr val="lt1"/>
              </a:buClr>
              <a:buSzPts val="1875"/>
              <a:buFont typeface="Arial"/>
              <a:buChar char="•"/>
            </a:pPr>
            <a:r>
              <a:rPr lang="en-GB" sz="1500" b="0" i="0" u="none" strike="noStrike" cap="none">
                <a:solidFill>
                  <a:schemeClr val="lt1"/>
                </a:solidFill>
                <a:latin typeface="Questrial"/>
                <a:ea typeface="Questrial"/>
                <a:cs typeface="Questrial"/>
                <a:sym typeface="Questrial"/>
              </a:rPr>
              <a:t>Account' state: </a:t>
            </a:r>
            <a:endParaRPr/>
          </a:p>
          <a:p>
            <a:pPr marL="857250" marR="0" lvl="2" indent="-171450" algn="l" rtl="0">
              <a:lnSpc>
                <a:spcPct val="110000"/>
              </a:lnSpc>
              <a:spcBef>
                <a:spcPts val="375"/>
              </a:spcBef>
              <a:spcAft>
                <a:spcPts val="0"/>
              </a:spcAft>
              <a:buClr>
                <a:schemeClr val="lt1"/>
              </a:buClr>
              <a:buSzPts val="1688"/>
              <a:buFont typeface="Arial"/>
              <a:buChar char="•"/>
            </a:pPr>
            <a:r>
              <a:rPr lang="en-GB" sz="1350" b="0" i="0" u="none" strike="noStrike" cap="none">
                <a:solidFill>
                  <a:schemeClr val="lt1"/>
                </a:solidFill>
                <a:latin typeface="Questrial"/>
                <a:ea typeface="Questrial"/>
                <a:cs typeface="Questrial"/>
                <a:sym typeface="Questrial"/>
              </a:rPr>
              <a:t>holder, balance, type</a:t>
            </a:r>
            <a:endParaRPr/>
          </a:p>
          <a:p>
            <a:pPr marL="514350" marR="0" lvl="1" indent="-171450" algn="l" rtl="0">
              <a:lnSpc>
                <a:spcPct val="110000"/>
              </a:lnSpc>
              <a:spcBef>
                <a:spcPts val="375"/>
              </a:spcBef>
              <a:spcAft>
                <a:spcPts val="0"/>
              </a:spcAft>
              <a:buClr>
                <a:schemeClr val="lt1"/>
              </a:buClr>
              <a:buSzPts val="1875"/>
              <a:buFont typeface="Arial"/>
              <a:buChar char="•"/>
            </a:pPr>
            <a:r>
              <a:rPr lang="en-GB" sz="1500" b="0" i="0" u="none" strike="noStrike" cap="none">
                <a:solidFill>
                  <a:schemeClr val="lt1"/>
                </a:solidFill>
                <a:latin typeface="Questrial"/>
                <a:ea typeface="Questrial"/>
                <a:cs typeface="Questrial"/>
                <a:sym typeface="Questrial"/>
              </a:rPr>
              <a:t>Account' behavior: </a:t>
            </a:r>
            <a:endParaRPr/>
          </a:p>
          <a:p>
            <a:pPr marL="857250" marR="0" lvl="2" indent="-171450" algn="l" rtl="0">
              <a:lnSpc>
                <a:spcPct val="110000"/>
              </a:lnSpc>
              <a:spcBef>
                <a:spcPts val="375"/>
              </a:spcBef>
              <a:spcAft>
                <a:spcPts val="1600"/>
              </a:spcAft>
              <a:buClr>
                <a:schemeClr val="lt1"/>
              </a:buClr>
              <a:buSzPts val="1688"/>
              <a:buFont typeface="Arial"/>
              <a:buChar char="•"/>
            </a:pPr>
            <a:r>
              <a:rPr lang="en-GB" sz="1350" b="0" i="0" u="none" strike="noStrike" cap="none">
                <a:solidFill>
                  <a:schemeClr val="lt1"/>
                </a:solidFill>
                <a:latin typeface="Questrial"/>
                <a:ea typeface="Questrial"/>
                <a:cs typeface="Questrial"/>
                <a:sym typeface="Questrial"/>
              </a:rPr>
              <a:t>withdraw, deposit, suspend</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49"/>
          <p:cNvSpPr txBox="1">
            <a:spLocks noGrp="1"/>
          </p:cNvSpPr>
          <p:nvPr>
            <p:ph type="title"/>
          </p:nvPr>
        </p:nvSpPr>
        <p:spPr>
          <a:xfrm>
            <a:off x="1297500" y="393750"/>
            <a:ext cx="7038900" cy="914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2700"/>
              <a:buFont typeface="Questrial"/>
              <a:buNone/>
            </a:pPr>
            <a:r>
              <a:rPr lang="en-GB" sz="2700" b="0" i="0" u="none" strike="noStrike" cap="none">
                <a:solidFill>
                  <a:schemeClr val="lt1"/>
                </a:solidFill>
                <a:latin typeface="Questrial"/>
                <a:ea typeface="Questrial"/>
                <a:cs typeface="Questrial"/>
                <a:sym typeface="Questrial"/>
              </a:rPr>
              <a:t>WHAT ARE OBJECTS? (2)</a:t>
            </a:r>
            <a:endParaRPr sz="2700" b="0" i="0" u="none" strike="noStrike" cap="none">
              <a:solidFill>
                <a:schemeClr val="lt1"/>
              </a:solidFill>
              <a:latin typeface="Questrial"/>
              <a:ea typeface="Questrial"/>
              <a:cs typeface="Questrial"/>
              <a:sym typeface="Questrial"/>
            </a:endParaRPr>
          </a:p>
        </p:txBody>
      </p:sp>
      <p:sp>
        <p:nvSpPr>
          <p:cNvPr id="419" name="Google Shape;419;p49"/>
          <p:cNvSpPr txBox="1">
            <a:spLocks noGrp="1"/>
          </p:cNvSpPr>
          <p:nvPr>
            <p:ph type="body" idx="1"/>
          </p:nvPr>
        </p:nvSpPr>
        <p:spPr>
          <a:xfrm>
            <a:off x="1297500" y="1307850"/>
            <a:ext cx="7038900" cy="3171000"/>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Clr>
                <a:schemeClr val="lt1"/>
              </a:buClr>
              <a:buSzPts val="2250"/>
              <a:buFont typeface="Arial"/>
              <a:buChar char="•"/>
            </a:pPr>
            <a:r>
              <a:rPr lang="en-GB" sz="1800" b="0" i="0" u="none" strike="noStrike" cap="none">
                <a:solidFill>
                  <a:schemeClr val="lt1"/>
                </a:solidFill>
                <a:latin typeface="Questrial"/>
                <a:ea typeface="Questrial"/>
                <a:cs typeface="Questrial"/>
                <a:sym typeface="Questrial"/>
              </a:rPr>
              <a:t>How do software objects implement real-world objects?</a:t>
            </a:r>
            <a:endParaRPr/>
          </a:p>
          <a:p>
            <a:pPr marL="514350" marR="0" lvl="1" indent="-171450" algn="l" rtl="0">
              <a:lnSpc>
                <a:spcPct val="100000"/>
              </a:lnSpc>
              <a:spcBef>
                <a:spcPts val="375"/>
              </a:spcBef>
              <a:spcAft>
                <a:spcPts val="0"/>
              </a:spcAft>
              <a:buClr>
                <a:schemeClr val="lt1"/>
              </a:buClr>
              <a:buSzPts val="1875"/>
              <a:buFont typeface="Arial"/>
              <a:buChar char="•"/>
            </a:pPr>
            <a:r>
              <a:rPr lang="en-GB" sz="1500" b="0" i="0" u="none" strike="noStrike" cap="none">
                <a:solidFill>
                  <a:schemeClr val="lt1"/>
                </a:solidFill>
                <a:latin typeface="Questrial"/>
                <a:ea typeface="Questrial"/>
                <a:cs typeface="Questrial"/>
                <a:sym typeface="Questrial"/>
              </a:rPr>
              <a:t>Use </a:t>
            </a:r>
            <a:r>
              <a:rPr lang="en-GB" sz="1500" b="0" i="0" u="none" strike="noStrike" cap="none">
                <a:solidFill>
                  <a:srgbClr val="21FFFE"/>
                </a:solidFill>
                <a:latin typeface="Questrial"/>
                <a:ea typeface="Questrial"/>
                <a:cs typeface="Questrial"/>
                <a:sym typeface="Questrial"/>
              </a:rPr>
              <a:t>variables</a:t>
            </a:r>
            <a:r>
              <a:rPr lang="en-GB" sz="1500" b="0" i="0" u="none" strike="noStrike" cap="none">
                <a:solidFill>
                  <a:schemeClr val="lt1"/>
                </a:solidFill>
                <a:latin typeface="Questrial"/>
                <a:ea typeface="Questrial"/>
                <a:cs typeface="Questrial"/>
                <a:sym typeface="Questrial"/>
              </a:rPr>
              <a:t> / </a:t>
            </a:r>
            <a:r>
              <a:rPr lang="en-GB" sz="1500" b="0" i="0" u="none" strike="noStrike" cap="none">
                <a:solidFill>
                  <a:srgbClr val="21FFFE"/>
                </a:solidFill>
                <a:latin typeface="Questrial"/>
                <a:ea typeface="Questrial"/>
                <a:cs typeface="Questrial"/>
                <a:sym typeface="Questrial"/>
              </a:rPr>
              <a:t>data</a:t>
            </a:r>
            <a:r>
              <a:rPr lang="en-GB" sz="1500" b="0" i="0" u="none" strike="noStrike" cap="none">
                <a:solidFill>
                  <a:schemeClr val="lt1"/>
                </a:solidFill>
                <a:latin typeface="Questrial"/>
                <a:ea typeface="Questrial"/>
                <a:cs typeface="Questrial"/>
                <a:sym typeface="Questrial"/>
              </a:rPr>
              <a:t> to implement </a:t>
            </a:r>
            <a:r>
              <a:rPr lang="en-GB" sz="1500" b="0" i="0" u="none" strike="noStrike" cap="none">
                <a:solidFill>
                  <a:srgbClr val="21FFFE"/>
                </a:solidFill>
                <a:latin typeface="Questrial"/>
                <a:ea typeface="Questrial"/>
                <a:cs typeface="Questrial"/>
                <a:sym typeface="Questrial"/>
              </a:rPr>
              <a:t>state</a:t>
            </a:r>
            <a:endParaRPr/>
          </a:p>
          <a:p>
            <a:pPr marL="514350" marR="0" lvl="1" indent="-171450" algn="l" rtl="0">
              <a:lnSpc>
                <a:spcPct val="100000"/>
              </a:lnSpc>
              <a:spcBef>
                <a:spcPts val="375"/>
              </a:spcBef>
              <a:spcAft>
                <a:spcPts val="0"/>
              </a:spcAft>
              <a:buClr>
                <a:schemeClr val="lt1"/>
              </a:buClr>
              <a:buSzPts val="1875"/>
              <a:buFont typeface="Arial"/>
              <a:buChar char="•"/>
            </a:pPr>
            <a:r>
              <a:rPr lang="en-GB" sz="1500" b="0" i="0" u="none" strike="noStrike" cap="none">
                <a:solidFill>
                  <a:schemeClr val="lt1"/>
                </a:solidFill>
                <a:latin typeface="Questrial"/>
                <a:ea typeface="Questrial"/>
                <a:cs typeface="Questrial"/>
                <a:sym typeface="Questrial"/>
              </a:rPr>
              <a:t>Use </a:t>
            </a:r>
            <a:r>
              <a:rPr lang="en-GB" sz="1500" b="0" i="0" u="none" strike="noStrike" cap="none">
                <a:solidFill>
                  <a:srgbClr val="21FFFE"/>
                </a:solidFill>
                <a:latin typeface="Questrial"/>
                <a:ea typeface="Questrial"/>
                <a:cs typeface="Questrial"/>
                <a:sym typeface="Questrial"/>
              </a:rPr>
              <a:t>methods</a:t>
            </a:r>
            <a:r>
              <a:rPr lang="en-GB" sz="1500" b="0" i="0" u="none" strike="noStrike" cap="none">
                <a:solidFill>
                  <a:schemeClr val="lt1"/>
                </a:solidFill>
                <a:latin typeface="Questrial"/>
                <a:ea typeface="Questrial"/>
                <a:cs typeface="Questrial"/>
                <a:sym typeface="Questrial"/>
              </a:rPr>
              <a:t> / </a:t>
            </a:r>
            <a:r>
              <a:rPr lang="en-GB" sz="1500" b="0" i="0" u="none" strike="noStrike" cap="none">
                <a:solidFill>
                  <a:srgbClr val="21FFFE"/>
                </a:solidFill>
                <a:latin typeface="Questrial"/>
                <a:ea typeface="Questrial"/>
                <a:cs typeface="Questrial"/>
                <a:sym typeface="Questrial"/>
              </a:rPr>
              <a:t>functions</a:t>
            </a:r>
            <a:r>
              <a:rPr lang="en-GB" sz="1500" b="0" i="0" u="none" strike="noStrike" cap="none">
                <a:solidFill>
                  <a:schemeClr val="lt1"/>
                </a:solidFill>
                <a:latin typeface="Questrial"/>
                <a:ea typeface="Questrial"/>
                <a:cs typeface="Questrial"/>
                <a:sym typeface="Questrial"/>
              </a:rPr>
              <a:t> to implement </a:t>
            </a:r>
            <a:r>
              <a:rPr lang="en-GB" sz="1500" b="0" i="0" u="none" strike="noStrike" cap="none">
                <a:solidFill>
                  <a:srgbClr val="21FFFE"/>
                </a:solidFill>
                <a:latin typeface="Questrial"/>
                <a:ea typeface="Questrial"/>
                <a:cs typeface="Questrial"/>
                <a:sym typeface="Questrial"/>
              </a:rPr>
              <a:t>behavior</a:t>
            </a:r>
            <a:endParaRPr/>
          </a:p>
          <a:p>
            <a:pPr marL="171450" marR="0" lvl="0" indent="-171450" algn="l" rtl="0">
              <a:lnSpc>
                <a:spcPct val="100000"/>
              </a:lnSpc>
              <a:spcBef>
                <a:spcPts val="750"/>
              </a:spcBef>
              <a:spcAft>
                <a:spcPts val="1600"/>
              </a:spcAft>
              <a:buClr>
                <a:schemeClr val="lt1"/>
              </a:buClr>
              <a:buSzPts val="2250"/>
              <a:buFont typeface="Arial"/>
              <a:buChar char="•"/>
            </a:pPr>
            <a:r>
              <a:rPr lang="en-GB" sz="1800" b="0" i="0" u="none" strike="noStrike" cap="none">
                <a:solidFill>
                  <a:schemeClr val="lt1"/>
                </a:solidFill>
                <a:latin typeface="Questrial"/>
                <a:ea typeface="Questrial"/>
                <a:cs typeface="Questrial"/>
                <a:sym typeface="Questrial"/>
              </a:rPr>
              <a:t>An object is a software bundle of variables and related functions</a:t>
            </a:r>
            <a:endParaRPr sz="1800" b="0" i="0" u="none" strike="noStrike" cap="none">
              <a:solidFill>
                <a:schemeClr val="lt1"/>
              </a:solidFill>
              <a:latin typeface="Questrial"/>
              <a:ea typeface="Questrial"/>
              <a:cs typeface="Questrial"/>
              <a:sym typeface="Questrial"/>
            </a:endParaRPr>
          </a:p>
        </p:txBody>
      </p:sp>
      <p:sp>
        <p:nvSpPr>
          <p:cNvPr id="420" name="Google Shape;420;p49"/>
          <p:cNvSpPr txBox="1">
            <a:spLocks noGrp="1"/>
          </p:cNvSpPr>
          <p:nvPr>
            <p:ph type="sldNum" idx="12"/>
          </p:nvPr>
        </p:nvSpPr>
        <p:spPr>
          <a:xfrm>
            <a:off x="8472458" y="4663217"/>
            <a:ext cx="548700" cy="3936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sz="1000">
                <a:latin typeface="Lato"/>
                <a:ea typeface="Lato"/>
                <a:cs typeface="Lato"/>
                <a:sym typeface="Lato"/>
              </a:rPr>
              <a:t>36</a:t>
            </a:fld>
            <a:endParaRPr sz="1000">
              <a:latin typeface="Lato"/>
              <a:ea typeface="Lato"/>
              <a:cs typeface="Lato"/>
              <a:sym typeface="Lato"/>
            </a:endParaRPr>
          </a:p>
        </p:txBody>
      </p:sp>
      <p:sp>
        <p:nvSpPr>
          <p:cNvPr id="421" name="Google Shape;421;p49"/>
          <p:cNvSpPr/>
          <p:nvPr/>
        </p:nvSpPr>
        <p:spPr>
          <a:xfrm>
            <a:off x="857250" y="2971800"/>
            <a:ext cx="2921673" cy="432887"/>
          </a:xfrm>
          <a:prstGeom prst="rect">
            <a:avLst/>
          </a:prstGeom>
          <a:solidFill>
            <a:srgbClr val="BFD8EA">
              <a:alpha val="14901"/>
            </a:srgbClr>
          </a:solidFill>
          <a:ln w="25400" cap="flat" cmpd="sng">
            <a:solidFill>
              <a:srgbClr val="DEEBF4"/>
            </a:solidFill>
            <a:prstDash val="solid"/>
            <a:round/>
            <a:headEnd type="none" w="sm" len="sm"/>
            <a:tailEnd type="none" w="sm" len="sm"/>
          </a:ln>
        </p:spPr>
        <p:txBody>
          <a:bodyPr spcFirstLastPara="1" wrap="square" lIns="81000" tIns="81000" rIns="81000" bIns="81000" anchor="t" anchorCtr="0">
            <a:noAutofit/>
          </a:bodyPr>
          <a:lstStyle/>
          <a:p>
            <a:pPr marL="0" marR="0" lvl="0" indent="0" algn="ctr" rtl="0">
              <a:lnSpc>
                <a:spcPct val="127272"/>
              </a:lnSpc>
              <a:spcBef>
                <a:spcPts val="0"/>
              </a:spcBef>
              <a:spcAft>
                <a:spcPts val="0"/>
              </a:spcAft>
              <a:buNone/>
            </a:pPr>
            <a:r>
              <a:rPr lang="en-GB" sz="1650" b="1">
                <a:solidFill>
                  <a:schemeClr val="lt2"/>
                </a:solidFill>
                <a:latin typeface="Consolas"/>
                <a:ea typeface="Consolas"/>
                <a:cs typeface="Consolas"/>
                <a:sym typeface="Consolas"/>
              </a:rPr>
              <a:t>account</a:t>
            </a:r>
            <a:endParaRPr/>
          </a:p>
        </p:txBody>
      </p:sp>
      <p:sp>
        <p:nvSpPr>
          <p:cNvPr id="422" name="Google Shape;422;p49"/>
          <p:cNvSpPr/>
          <p:nvPr/>
        </p:nvSpPr>
        <p:spPr>
          <a:xfrm>
            <a:off x="857250" y="3404708"/>
            <a:ext cx="2921673" cy="702191"/>
          </a:xfrm>
          <a:prstGeom prst="rect">
            <a:avLst/>
          </a:prstGeom>
          <a:solidFill>
            <a:srgbClr val="BFD8EA">
              <a:alpha val="14901"/>
            </a:srgbClr>
          </a:solidFill>
          <a:ln w="25400" cap="flat" cmpd="sng">
            <a:solidFill>
              <a:srgbClr val="DEEBF4"/>
            </a:solidFill>
            <a:prstDash val="solid"/>
            <a:round/>
            <a:headEnd type="none" w="sm" len="sm"/>
            <a:tailEnd type="none" w="sm" len="sm"/>
          </a:ln>
        </p:spPr>
        <p:txBody>
          <a:bodyPr spcFirstLastPara="1" wrap="square" lIns="81000" tIns="81000" rIns="81000" bIns="81000" anchor="t" anchorCtr="0">
            <a:noAutofit/>
          </a:bodyPr>
          <a:lstStyle/>
          <a:p>
            <a:pPr marL="0" marR="0" lvl="0" indent="0" algn="l" rtl="0">
              <a:lnSpc>
                <a:spcPct val="127272"/>
              </a:lnSpc>
              <a:spcBef>
                <a:spcPts val="0"/>
              </a:spcBef>
              <a:spcAft>
                <a:spcPts val="0"/>
              </a:spcAft>
              <a:buNone/>
            </a:pPr>
            <a:r>
              <a:rPr lang="en-GB" sz="1650" b="1">
                <a:solidFill>
                  <a:srgbClr val="FBEEC9"/>
                </a:solidFill>
                <a:latin typeface="Consolas"/>
                <a:ea typeface="Consolas"/>
                <a:cs typeface="Consolas"/>
                <a:sym typeface="Consolas"/>
              </a:rPr>
              <a:t>owner: "Peter"</a:t>
            </a:r>
            <a:endParaRPr/>
          </a:p>
          <a:p>
            <a:pPr marL="0" marR="0" lvl="0" indent="0" algn="l" rtl="0">
              <a:lnSpc>
                <a:spcPct val="127272"/>
              </a:lnSpc>
              <a:spcBef>
                <a:spcPts val="0"/>
              </a:spcBef>
              <a:spcAft>
                <a:spcPts val="0"/>
              </a:spcAft>
              <a:buNone/>
            </a:pPr>
            <a:r>
              <a:rPr lang="en-GB" sz="1650" b="1">
                <a:solidFill>
                  <a:srgbClr val="FBEEC9"/>
                </a:solidFill>
                <a:latin typeface="Consolas"/>
                <a:ea typeface="Consolas"/>
                <a:cs typeface="Consolas"/>
                <a:sym typeface="Consolas"/>
              </a:rPr>
              <a:t>balance: 350.00</a:t>
            </a:r>
            <a:endParaRPr/>
          </a:p>
        </p:txBody>
      </p:sp>
      <p:sp>
        <p:nvSpPr>
          <p:cNvPr id="423" name="Google Shape;423;p49"/>
          <p:cNvSpPr/>
          <p:nvPr/>
        </p:nvSpPr>
        <p:spPr>
          <a:xfrm>
            <a:off x="857250" y="4107319"/>
            <a:ext cx="2921673" cy="702191"/>
          </a:xfrm>
          <a:prstGeom prst="rect">
            <a:avLst/>
          </a:prstGeom>
          <a:solidFill>
            <a:srgbClr val="BFD8EA">
              <a:alpha val="14901"/>
            </a:srgbClr>
          </a:solidFill>
          <a:ln w="25400" cap="flat" cmpd="sng">
            <a:solidFill>
              <a:srgbClr val="DEEBF4"/>
            </a:solidFill>
            <a:prstDash val="solid"/>
            <a:round/>
            <a:headEnd type="none" w="sm" len="sm"/>
            <a:tailEnd type="none" w="sm" len="sm"/>
          </a:ln>
        </p:spPr>
        <p:txBody>
          <a:bodyPr spcFirstLastPara="1" wrap="square" lIns="81000" tIns="81000" rIns="81000" bIns="81000" anchor="t" anchorCtr="0">
            <a:noAutofit/>
          </a:bodyPr>
          <a:lstStyle/>
          <a:p>
            <a:pPr marL="0" marR="0" lvl="0" indent="0" algn="l" rtl="0">
              <a:lnSpc>
                <a:spcPct val="127272"/>
              </a:lnSpc>
              <a:spcBef>
                <a:spcPts val="0"/>
              </a:spcBef>
              <a:spcAft>
                <a:spcPts val="0"/>
              </a:spcAft>
              <a:buNone/>
            </a:pPr>
            <a:r>
              <a:rPr lang="en-GB" sz="1650" b="1">
                <a:solidFill>
                  <a:schemeClr val="lt2"/>
                </a:solidFill>
                <a:latin typeface="Consolas"/>
                <a:ea typeface="Consolas"/>
                <a:cs typeface="Consolas"/>
                <a:sym typeface="Consolas"/>
              </a:rPr>
              <a:t>function deposit(sum)</a:t>
            </a:r>
            <a:endParaRPr/>
          </a:p>
          <a:p>
            <a:pPr marL="0" marR="0" lvl="0" indent="0" algn="l" rtl="0">
              <a:lnSpc>
                <a:spcPct val="127272"/>
              </a:lnSpc>
              <a:spcBef>
                <a:spcPts val="0"/>
              </a:spcBef>
              <a:spcAft>
                <a:spcPts val="0"/>
              </a:spcAft>
              <a:buNone/>
            </a:pPr>
            <a:r>
              <a:rPr lang="en-GB" sz="1650" b="1">
                <a:solidFill>
                  <a:schemeClr val="lt2"/>
                </a:solidFill>
                <a:latin typeface="Consolas"/>
                <a:ea typeface="Consolas"/>
                <a:cs typeface="Consolas"/>
                <a:sym typeface="Consolas"/>
              </a:rPr>
              <a:t>function withdraw(sum)</a:t>
            </a:r>
            <a:endParaRPr/>
          </a:p>
        </p:txBody>
      </p:sp>
      <p:sp>
        <p:nvSpPr>
          <p:cNvPr id="424" name="Google Shape;424;p49"/>
          <p:cNvSpPr/>
          <p:nvPr/>
        </p:nvSpPr>
        <p:spPr>
          <a:xfrm>
            <a:off x="3856546" y="3404687"/>
            <a:ext cx="326591" cy="702213"/>
          </a:xfrm>
          <a:prstGeom prst="rightBrace">
            <a:avLst>
              <a:gd name="adj1" fmla="val 20725"/>
              <a:gd name="adj2" fmla="val 50000"/>
            </a:avLst>
          </a:prstGeom>
          <a:noFill/>
          <a:ln w="25400" cap="flat" cmpd="sng">
            <a:solidFill>
              <a:srgbClr val="DEEBF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50" b="1">
              <a:solidFill>
                <a:schemeClr val="lt1"/>
              </a:solidFill>
              <a:latin typeface="Questrial"/>
              <a:ea typeface="Questrial"/>
              <a:cs typeface="Questrial"/>
              <a:sym typeface="Questrial"/>
            </a:endParaRPr>
          </a:p>
        </p:txBody>
      </p:sp>
      <p:sp>
        <p:nvSpPr>
          <p:cNvPr id="425" name="Google Shape;425;p49"/>
          <p:cNvSpPr txBox="1"/>
          <p:nvPr/>
        </p:nvSpPr>
        <p:spPr>
          <a:xfrm>
            <a:off x="4219815" y="3536502"/>
            <a:ext cx="1609486" cy="41549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GB" sz="2100">
                <a:solidFill>
                  <a:schemeClr val="lt1"/>
                </a:solidFill>
                <a:latin typeface="Questrial"/>
                <a:ea typeface="Questrial"/>
                <a:cs typeface="Questrial"/>
                <a:sym typeface="Questrial"/>
              </a:rPr>
              <a:t>state (data)</a:t>
            </a:r>
            <a:endParaRPr/>
          </a:p>
        </p:txBody>
      </p:sp>
      <p:sp>
        <p:nvSpPr>
          <p:cNvPr id="426" name="Google Shape;426;p49"/>
          <p:cNvSpPr/>
          <p:nvPr/>
        </p:nvSpPr>
        <p:spPr>
          <a:xfrm>
            <a:off x="3856546" y="4098387"/>
            <a:ext cx="326591" cy="702213"/>
          </a:xfrm>
          <a:prstGeom prst="rightBrace">
            <a:avLst>
              <a:gd name="adj1" fmla="val 20725"/>
              <a:gd name="adj2" fmla="val 50000"/>
            </a:avLst>
          </a:prstGeom>
          <a:noFill/>
          <a:ln w="25400" cap="flat" cmpd="sng">
            <a:solidFill>
              <a:srgbClr val="DEEBF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50" b="1">
              <a:solidFill>
                <a:schemeClr val="lt1"/>
              </a:solidFill>
              <a:latin typeface="Questrial"/>
              <a:ea typeface="Questrial"/>
              <a:cs typeface="Questrial"/>
              <a:sym typeface="Questrial"/>
            </a:endParaRPr>
          </a:p>
        </p:txBody>
      </p:sp>
      <p:sp>
        <p:nvSpPr>
          <p:cNvPr id="427" name="Google Shape;427;p49"/>
          <p:cNvSpPr txBox="1"/>
          <p:nvPr/>
        </p:nvSpPr>
        <p:spPr>
          <a:xfrm>
            <a:off x="4219815" y="4240438"/>
            <a:ext cx="2409586" cy="73866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GB" sz="2100">
                <a:solidFill>
                  <a:srgbClr val="21FFFE"/>
                </a:solidFill>
                <a:latin typeface="Questrial"/>
                <a:ea typeface="Questrial"/>
                <a:cs typeface="Questrial"/>
                <a:sym typeface="Questrial"/>
              </a:rPr>
              <a:t>behavior </a:t>
            </a:r>
            <a:r>
              <a:rPr lang="en-GB" sz="2100">
                <a:solidFill>
                  <a:schemeClr val="lt1"/>
                </a:solidFill>
                <a:latin typeface="Questrial"/>
                <a:ea typeface="Questrial"/>
                <a:cs typeface="Questrial"/>
                <a:sym typeface="Questrial"/>
              </a:rPr>
              <a:t>(functions)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50"/>
          <p:cNvSpPr txBox="1">
            <a:spLocks noGrp="1"/>
          </p:cNvSpPr>
          <p:nvPr>
            <p:ph type="title"/>
          </p:nvPr>
        </p:nvSpPr>
        <p:spPr>
          <a:xfrm>
            <a:off x="1354925" y="134450"/>
            <a:ext cx="7038900" cy="914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2700"/>
              <a:buFont typeface="Questrial"/>
              <a:buNone/>
            </a:pPr>
            <a:r>
              <a:rPr lang="en-GB" sz="2700" b="0" i="0" u="none" strike="noStrike" cap="none">
                <a:solidFill>
                  <a:schemeClr val="lt1"/>
                </a:solidFill>
                <a:latin typeface="Questrial"/>
                <a:ea typeface="Questrial"/>
                <a:cs typeface="Questrial"/>
                <a:sym typeface="Questrial"/>
              </a:rPr>
              <a:t>OBJECTS REPRESENT</a:t>
            </a:r>
            <a:endParaRPr sz="2700" b="0" i="0" u="none" strike="noStrike" cap="none">
              <a:solidFill>
                <a:schemeClr val="lt1"/>
              </a:solidFill>
              <a:latin typeface="Questrial"/>
              <a:ea typeface="Questrial"/>
              <a:cs typeface="Questrial"/>
              <a:sym typeface="Questrial"/>
            </a:endParaRPr>
          </a:p>
        </p:txBody>
      </p:sp>
      <p:sp>
        <p:nvSpPr>
          <p:cNvPr id="433" name="Google Shape;433;p50"/>
          <p:cNvSpPr txBox="1">
            <a:spLocks noGrp="1"/>
          </p:cNvSpPr>
          <p:nvPr>
            <p:ph type="sldNum" idx="12"/>
          </p:nvPr>
        </p:nvSpPr>
        <p:spPr>
          <a:xfrm>
            <a:off x="8472458" y="4663217"/>
            <a:ext cx="548700" cy="3936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sz="1000">
                <a:latin typeface="Lato"/>
                <a:ea typeface="Lato"/>
                <a:cs typeface="Lato"/>
                <a:sym typeface="Lato"/>
              </a:rPr>
              <a:t>37</a:t>
            </a:fld>
            <a:endParaRPr sz="1000">
              <a:latin typeface="Lato"/>
              <a:ea typeface="Lato"/>
              <a:cs typeface="Lato"/>
              <a:sym typeface="Lato"/>
            </a:endParaRPr>
          </a:p>
        </p:txBody>
      </p:sp>
      <p:sp>
        <p:nvSpPr>
          <p:cNvPr id="434" name="Google Shape;434;p50"/>
          <p:cNvSpPr txBox="1"/>
          <p:nvPr/>
        </p:nvSpPr>
        <p:spPr>
          <a:xfrm>
            <a:off x="1354932" y="971551"/>
            <a:ext cx="5429250" cy="380873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GB" sz="2100" b="1">
                <a:solidFill>
                  <a:srgbClr val="21FFFE"/>
                </a:solidFill>
                <a:latin typeface="Questrial"/>
                <a:ea typeface="Questrial"/>
                <a:cs typeface="Questrial"/>
                <a:sym typeface="Questrial"/>
              </a:rPr>
              <a:t> checks</a:t>
            </a:r>
            <a:endParaRPr/>
          </a:p>
          <a:p>
            <a:pPr marL="0" marR="0" lvl="0" indent="0" algn="l" rtl="0">
              <a:lnSpc>
                <a:spcPct val="100000"/>
              </a:lnSpc>
              <a:spcBef>
                <a:spcPts val="1050"/>
              </a:spcBef>
              <a:spcAft>
                <a:spcPts val="0"/>
              </a:spcAft>
              <a:buNone/>
            </a:pPr>
            <a:r>
              <a:rPr lang="en-GB" sz="2100" b="1">
                <a:solidFill>
                  <a:srgbClr val="21FFFE"/>
                </a:solidFill>
                <a:latin typeface="Questrial"/>
                <a:ea typeface="Questrial"/>
                <a:cs typeface="Questrial"/>
                <a:sym typeface="Questrial"/>
              </a:rPr>
              <a:t> people</a:t>
            </a:r>
            <a:endParaRPr/>
          </a:p>
          <a:p>
            <a:pPr marL="0" marR="0" lvl="0" indent="0" algn="l" rtl="0">
              <a:lnSpc>
                <a:spcPct val="100000"/>
              </a:lnSpc>
              <a:spcBef>
                <a:spcPts val="1050"/>
              </a:spcBef>
              <a:spcAft>
                <a:spcPts val="0"/>
              </a:spcAft>
              <a:buNone/>
            </a:pPr>
            <a:r>
              <a:rPr lang="en-GB" sz="2100" b="1">
                <a:solidFill>
                  <a:srgbClr val="21FFFE"/>
                </a:solidFill>
                <a:latin typeface="Questrial"/>
                <a:ea typeface="Questrial"/>
                <a:cs typeface="Questrial"/>
                <a:sym typeface="Questrial"/>
              </a:rPr>
              <a:t> shopping list</a:t>
            </a:r>
            <a:endParaRPr/>
          </a:p>
          <a:p>
            <a:pPr marL="0" marR="0" lvl="0" indent="0" algn="l" rtl="0">
              <a:lnSpc>
                <a:spcPct val="100000"/>
              </a:lnSpc>
              <a:spcBef>
                <a:spcPts val="1050"/>
              </a:spcBef>
              <a:spcAft>
                <a:spcPts val="0"/>
              </a:spcAft>
              <a:buNone/>
            </a:pPr>
            <a:r>
              <a:rPr lang="en-GB" sz="2100" b="1">
                <a:solidFill>
                  <a:srgbClr val="21FFFE"/>
                </a:solidFill>
                <a:latin typeface="Questrial"/>
                <a:ea typeface="Questrial"/>
                <a:cs typeface="Questrial"/>
                <a:sym typeface="Questrial"/>
              </a:rPr>
              <a:t>…</a:t>
            </a:r>
            <a:endParaRPr/>
          </a:p>
          <a:p>
            <a:pPr marL="0" marR="0" lvl="0" indent="0" algn="l" rtl="0">
              <a:lnSpc>
                <a:spcPct val="100000"/>
              </a:lnSpc>
              <a:spcBef>
                <a:spcPts val="1050"/>
              </a:spcBef>
              <a:spcAft>
                <a:spcPts val="0"/>
              </a:spcAft>
              <a:buNone/>
            </a:pPr>
            <a:r>
              <a:rPr lang="en-GB" sz="2100" b="1">
                <a:solidFill>
                  <a:srgbClr val="21FFFE"/>
                </a:solidFill>
                <a:latin typeface="Questrial"/>
                <a:ea typeface="Questrial"/>
                <a:cs typeface="Questrial"/>
                <a:sym typeface="Questrial"/>
              </a:rPr>
              <a:t> numbers</a:t>
            </a:r>
            <a:endParaRPr/>
          </a:p>
          <a:p>
            <a:pPr marL="0" marR="0" lvl="0" indent="0" algn="l" rtl="0">
              <a:lnSpc>
                <a:spcPct val="100000"/>
              </a:lnSpc>
              <a:spcBef>
                <a:spcPts val="1050"/>
              </a:spcBef>
              <a:spcAft>
                <a:spcPts val="0"/>
              </a:spcAft>
              <a:buNone/>
            </a:pPr>
            <a:r>
              <a:rPr lang="en-GB" sz="2100" b="1">
                <a:solidFill>
                  <a:srgbClr val="21FFFE"/>
                </a:solidFill>
                <a:latin typeface="Questrial"/>
                <a:ea typeface="Questrial"/>
                <a:cs typeface="Questrial"/>
                <a:sym typeface="Questrial"/>
              </a:rPr>
              <a:t> characters</a:t>
            </a:r>
            <a:endParaRPr/>
          </a:p>
          <a:p>
            <a:pPr marL="0" marR="0" lvl="0" indent="0" algn="l" rtl="0">
              <a:lnSpc>
                <a:spcPct val="100000"/>
              </a:lnSpc>
              <a:spcBef>
                <a:spcPts val="1050"/>
              </a:spcBef>
              <a:spcAft>
                <a:spcPts val="0"/>
              </a:spcAft>
              <a:buNone/>
            </a:pPr>
            <a:r>
              <a:rPr lang="en-GB" sz="2100" b="1">
                <a:solidFill>
                  <a:srgbClr val="21FFFE"/>
                </a:solidFill>
                <a:latin typeface="Questrial"/>
                <a:ea typeface="Questrial"/>
                <a:cs typeface="Questrial"/>
                <a:sym typeface="Questrial"/>
              </a:rPr>
              <a:t> queues</a:t>
            </a:r>
            <a:endParaRPr/>
          </a:p>
          <a:p>
            <a:pPr marL="0" marR="0" lvl="0" indent="0" algn="l" rtl="0">
              <a:lnSpc>
                <a:spcPct val="100000"/>
              </a:lnSpc>
              <a:spcBef>
                <a:spcPts val="1050"/>
              </a:spcBef>
              <a:spcAft>
                <a:spcPts val="0"/>
              </a:spcAft>
              <a:buNone/>
            </a:pPr>
            <a:r>
              <a:rPr lang="en-GB" sz="2100" b="1">
                <a:solidFill>
                  <a:srgbClr val="21FFFE"/>
                </a:solidFill>
                <a:latin typeface="Questrial"/>
                <a:ea typeface="Questrial"/>
                <a:cs typeface="Questrial"/>
                <a:sym typeface="Questrial"/>
              </a:rPr>
              <a:t> arrays</a:t>
            </a:r>
            <a:endParaRPr/>
          </a:p>
        </p:txBody>
      </p:sp>
      <p:sp>
        <p:nvSpPr>
          <p:cNvPr id="435" name="Google Shape;435;p50"/>
          <p:cNvSpPr/>
          <p:nvPr/>
        </p:nvSpPr>
        <p:spPr>
          <a:xfrm>
            <a:off x="3671888" y="1048562"/>
            <a:ext cx="457200" cy="1207294"/>
          </a:xfrm>
          <a:prstGeom prst="rightBrace">
            <a:avLst>
              <a:gd name="adj1" fmla="val 20725"/>
              <a:gd name="adj2" fmla="val 50000"/>
            </a:avLst>
          </a:prstGeom>
          <a:noFill/>
          <a:ln w="25400" cap="flat" cmpd="sng">
            <a:solidFill>
              <a:srgbClr val="DEEBF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50" b="1">
              <a:solidFill>
                <a:schemeClr val="lt1"/>
              </a:solidFill>
              <a:latin typeface="Questrial"/>
              <a:ea typeface="Questrial"/>
              <a:cs typeface="Questrial"/>
              <a:sym typeface="Questrial"/>
            </a:endParaRPr>
          </a:p>
        </p:txBody>
      </p:sp>
      <p:sp>
        <p:nvSpPr>
          <p:cNvPr id="436" name="Google Shape;436;p50"/>
          <p:cNvSpPr/>
          <p:nvPr/>
        </p:nvSpPr>
        <p:spPr>
          <a:xfrm>
            <a:off x="3544491" y="2978972"/>
            <a:ext cx="685800" cy="1645444"/>
          </a:xfrm>
          <a:prstGeom prst="rightBrace">
            <a:avLst>
              <a:gd name="adj1" fmla="val 19994"/>
              <a:gd name="adj2" fmla="val 50000"/>
            </a:avLst>
          </a:prstGeom>
          <a:noFill/>
          <a:ln w="25400" cap="flat" cmpd="sng">
            <a:solidFill>
              <a:srgbClr val="DEEBF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50" b="1">
              <a:solidFill>
                <a:schemeClr val="lt1"/>
              </a:solidFill>
              <a:latin typeface="Questrial"/>
              <a:ea typeface="Questrial"/>
              <a:cs typeface="Questrial"/>
              <a:sym typeface="Questrial"/>
            </a:endParaRPr>
          </a:p>
        </p:txBody>
      </p:sp>
      <p:sp>
        <p:nvSpPr>
          <p:cNvPr id="437" name="Google Shape;437;p50"/>
          <p:cNvSpPr txBox="1"/>
          <p:nvPr/>
        </p:nvSpPr>
        <p:spPr>
          <a:xfrm>
            <a:off x="4456495" y="1257720"/>
            <a:ext cx="2858705" cy="83099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GB" sz="2400">
                <a:solidFill>
                  <a:schemeClr val="lt1"/>
                </a:solidFill>
                <a:latin typeface="Questrial"/>
                <a:ea typeface="Questrial"/>
                <a:cs typeface="Questrial"/>
                <a:sym typeface="Questrial"/>
              </a:rPr>
              <a:t>Things / concepts from the real world</a:t>
            </a:r>
            <a:endParaRPr/>
          </a:p>
        </p:txBody>
      </p:sp>
      <p:sp>
        <p:nvSpPr>
          <p:cNvPr id="438" name="Google Shape;438;p50"/>
          <p:cNvSpPr txBox="1"/>
          <p:nvPr/>
        </p:nvSpPr>
        <p:spPr>
          <a:xfrm>
            <a:off x="4458891" y="3400960"/>
            <a:ext cx="3084909" cy="120032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GB" sz="2400">
                <a:solidFill>
                  <a:schemeClr val="lt1"/>
                </a:solidFill>
                <a:latin typeface="Questrial"/>
                <a:ea typeface="Questrial"/>
                <a:cs typeface="Questrial"/>
                <a:sym typeface="Questrial"/>
              </a:rPr>
              <a:t>Things / concepts from the computer world</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51"/>
          <p:cNvSpPr txBox="1">
            <a:spLocks noGrp="1"/>
          </p:cNvSpPr>
          <p:nvPr>
            <p:ph type="title"/>
          </p:nvPr>
        </p:nvSpPr>
        <p:spPr>
          <a:xfrm>
            <a:off x="1297500" y="393750"/>
            <a:ext cx="7038900" cy="914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2700"/>
              <a:buFont typeface="Questrial"/>
              <a:buNone/>
            </a:pPr>
            <a:r>
              <a:rPr lang="en-GB" sz="2700" b="0" i="0" u="none" strike="noStrike" cap="none">
                <a:solidFill>
                  <a:schemeClr val="lt1"/>
                </a:solidFill>
                <a:latin typeface="Questrial"/>
                <a:ea typeface="Questrial"/>
                <a:cs typeface="Questrial"/>
                <a:sym typeface="Questrial"/>
              </a:rPr>
              <a:t>WHAT IS AN OBJECT TYPE (CLASS)?</a:t>
            </a:r>
            <a:endParaRPr sz="2700" b="0" i="0" u="none" strike="noStrike" cap="none">
              <a:solidFill>
                <a:schemeClr val="lt1"/>
              </a:solidFill>
              <a:latin typeface="Questrial"/>
              <a:ea typeface="Questrial"/>
              <a:cs typeface="Questrial"/>
              <a:sym typeface="Questrial"/>
            </a:endParaRPr>
          </a:p>
        </p:txBody>
      </p:sp>
      <p:sp>
        <p:nvSpPr>
          <p:cNvPr id="444" name="Google Shape;444;p51"/>
          <p:cNvSpPr txBox="1">
            <a:spLocks noGrp="1"/>
          </p:cNvSpPr>
          <p:nvPr>
            <p:ph type="body" idx="1"/>
          </p:nvPr>
        </p:nvSpPr>
        <p:spPr>
          <a:xfrm>
            <a:off x="1297500" y="1567550"/>
            <a:ext cx="7038900" cy="2911200"/>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Clr>
                <a:schemeClr val="lt1"/>
              </a:buClr>
              <a:buSzPts val="2500"/>
              <a:buFont typeface="Arial"/>
              <a:buChar char="•"/>
            </a:pPr>
            <a:r>
              <a:rPr lang="en-GB" sz="2000" b="0" i="0" u="none" strike="noStrike" cap="none">
                <a:solidFill>
                  <a:schemeClr val="lt1"/>
                </a:solidFill>
                <a:latin typeface="Questrial"/>
                <a:ea typeface="Questrial"/>
                <a:cs typeface="Questrial"/>
                <a:sym typeface="Questrial"/>
              </a:rPr>
              <a:t>The formal definition of </a:t>
            </a:r>
            <a:r>
              <a:rPr lang="en-GB" sz="2000" b="0" i="0" u="none" strike="noStrike" cap="none">
                <a:solidFill>
                  <a:srgbClr val="DEEBF4"/>
                </a:solidFill>
                <a:latin typeface="Questrial"/>
                <a:ea typeface="Questrial"/>
                <a:cs typeface="Questrial"/>
                <a:sym typeface="Questrial"/>
              </a:rPr>
              <a:t>a object type (class)</a:t>
            </a:r>
            <a:r>
              <a:rPr lang="en-GB" sz="2000" b="0" i="0" u="none" strike="noStrike" cap="none">
                <a:solidFill>
                  <a:schemeClr val="lt1"/>
                </a:solidFill>
                <a:latin typeface="Questrial"/>
                <a:ea typeface="Questrial"/>
                <a:cs typeface="Questrial"/>
                <a:sym typeface="Questrial"/>
              </a:rPr>
              <a:t>:</a:t>
            </a:r>
            <a:endParaRPr/>
          </a:p>
          <a:p>
            <a:pPr marL="171450" marR="0" lvl="0" indent="-12700" algn="l" rtl="0">
              <a:lnSpc>
                <a:spcPct val="165000"/>
              </a:lnSpc>
              <a:spcBef>
                <a:spcPts val="750"/>
              </a:spcBef>
              <a:spcAft>
                <a:spcPts val="0"/>
              </a:spcAft>
              <a:buClr>
                <a:schemeClr val="lt1"/>
              </a:buClr>
              <a:buSzPts val="2500"/>
              <a:buFont typeface="Arial"/>
              <a:buNone/>
            </a:pPr>
            <a:endParaRPr sz="2000" b="0" i="0" u="none" strike="noStrike" cap="none">
              <a:solidFill>
                <a:schemeClr val="lt1"/>
              </a:solidFill>
              <a:latin typeface="Questrial"/>
              <a:ea typeface="Questrial"/>
              <a:cs typeface="Questrial"/>
              <a:sym typeface="Questrial"/>
            </a:endParaRPr>
          </a:p>
          <a:p>
            <a:pPr marL="171450" marR="0" lvl="0" indent="-12700" algn="l" rtl="0">
              <a:lnSpc>
                <a:spcPct val="165000"/>
              </a:lnSpc>
              <a:spcBef>
                <a:spcPts val="750"/>
              </a:spcBef>
              <a:spcAft>
                <a:spcPts val="0"/>
              </a:spcAft>
              <a:buClr>
                <a:schemeClr val="lt1"/>
              </a:buClr>
              <a:buSzPts val="2500"/>
              <a:buFont typeface="Arial"/>
              <a:buNone/>
            </a:pPr>
            <a:endParaRPr sz="2000" b="0" i="0" u="none" strike="noStrike" cap="none">
              <a:solidFill>
                <a:schemeClr val="lt1"/>
              </a:solidFill>
              <a:latin typeface="Questrial"/>
              <a:ea typeface="Questrial"/>
              <a:cs typeface="Questrial"/>
              <a:sym typeface="Questrial"/>
            </a:endParaRPr>
          </a:p>
          <a:p>
            <a:pPr marL="171450" marR="0" lvl="0" indent="-12700" algn="l" rtl="0">
              <a:lnSpc>
                <a:spcPct val="165000"/>
              </a:lnSpc>
              <a:spcBef>
                <a:spcPts val="750"/>
              </a:spcBef>
              <a:spcAft>
                <a:spcPts val="0"/>
              </a:spcAft>
              <a:buClr>
                <a:schemeClr val="lt1"/>
              </a:buClr>
              <a:buSzPts val="2500"/>
              <a:buFont typeface="Arial"/>
              <a:buNone/>
            </a:pPr>
            <a:endParaRPr sz="2000" b="0" i="0" u="none" strike="noStrike" cap="none">
              <a:solidFill>
                <a:schemeClr val="lt1"/>
              </a:solidFill>
              <a:latin typeface="Questrial"/>
              <a:ea typeface="Questrial"/>
              <a:cs typeface="Questrial"/>
              <a:sym typeface="Questrial"/>
            </a:endParaRPr>
          </a:p>
          <a:p>
            <a:pPr marL="171450" marR="0" lvl="0" indent="-12700" algn="l" rtl="0">
              <a:lnSpc>
                <a:spcPct val="165000"/>
              </a:lnSpc>
              <a:spcBef>
                <a:spcPts val="750"/>
              </a:spcBef>
              <a:spcAft>
                <a:spcPts val="0"/>
              </a:spcAft>
              <a:buClr>
                <a:schemeClr val="lt1"/>
              </a:buClr>
              <a:buSzPts val="2500"/>
              <a:buFont typeface="Arial"/>
              <a:buNone/>
            </a:pPr>
            <a:endParaRPr sz="2000" b="0" i="0" u="none" strike="noStrike" cap="none">
              <a:solidFill>
                <a:schemeClr val="lt1"/>
              </a:solidFill>
              <a:latin typeface="Questrial"/>
              <a:ea typeface="Questrial"/>
              <a:cs typeface="Questrial"/>
              <a:sym typeface="Questrial"/>
            </a:endParaRPr>
          </a:p>
          <a:p>
            <a:pPr marL="171450" marR="0" lvl="0" indent="-171450" algn="r" rtl="0">
              <a:lnSpc>
                <a:spcPct val="100000"/>
              </a:lnSpc>
              <a:spcBef>
                <a:spcPts val="1350"/>
              </a:spcBef>
              <a:spcAft>
                <a:spcPts val="0"/>
              </a:spcAft>
              <a:buClr>
                <a:schemeClr val="lt1"/>
              </a:buClr>
              <a:buSzPts val="2500"/>
              <a:buFont typeface="Arial"/>
              <a:buNone/>
            </a:pPr>
            <a:r>
              <a:rPr lang="en-GB" sz="2000" b="0" i="0" u="none" strike="noStrike" cap="none">
                <a:solidFill>
                  <a:schemeClr val="lt1"/>
                </a:solidFill>
                <a:latin typeface="Questrial"/>
                <a:ea typeface="Questrial"/>
                <a:cs typeface="Questrial"/>
                <a:sym typeface="Questrial"/>
              </a:rPr>
              <a:t>Definition by Google</a:t>
            </a:r>
            <a:endParaRPr/>
          </a:p>
          <a:p>
            <a:pPr marL="171450" marR="0" lvl="0" indent="-12700" algn="l" rtl="0">
              <a:lnSpc>
                <a:spcPct val="120000"/>
              </a:lnSpc>
              <a:spcBef>
                <a:spcPts val="750"/>
              </a:spcBef>
              <a:spcAft>
                <a:spcPts val="1600"/>
              </a:spcAft>
              <a:buClr>
                <a:schemeClr val="lt1"/>
              </a:buClr>
              <a:buSzPts val="2500"/>
              <a:buFont typeface="Arial"/>
              <a:buNone/>
            </a:pPr>
            <a:endParaRPr sz="2000" b="0" i="0" u="none" strike="noStrike" cap="none">
              <a:solidFill>
                <a:schemeClr val="lt1"/>
              </a:solidFill>
              <a:latin typeface="Questrial"/>
              <a:ea typeface="Questrial"/>
              <a:cs typeface="Questrial"/>
              <a:sym typeface="Questrial"/>
            </a:endParaRPr>
          </a:p>
        </p:txBody>
      </p:sp>
      <p:sp>
        <p:nvSpPr>
          <p:cNvPr id="445" name="Google Shape;445;p51"/>
          <p:cNvSpPr txBox="1">
            <a:spLocks noGrp="1"/>
          </p:cNvSpPr>
          <p:nvPr>
            <p:ph type="sldNum" idx="12"/>
          </p:nvPr>
        </p:nvSpPr>
        <p:spPr>
          <a:xfrm>
            <a:off x="8472458" y="4663217"/>
            <a:ext cx="548700" cy="3936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sz="1000">
                <a:latin typeface="Lato"/>
                <a:ea typeface="Lato"/>
                <a:cs typeface="Lato"/>
                <a:sym typeface="Lato"/>
              </a:rPr>
              <a:t>38</a:t>
            </a:fld>
            <a:endParaRPr sz="1000">
              <a:latin typeface="Lato"/>
              <a:ea typeface="Lato"/>
              <a:cs typeface="Lato"/>
              <a:sym typeface="Lato"/>
            </a:endParaRPr>
          </a:p>
        </p:txBody>
      </p:sp>
      <p:sp>
        <p:nvSpPr>
          <p:cNvPr id="446" name="Google Shape;446;p51"/>
          <p:cNvSpPr/>
          <p:nvPr/>
        </p:nvSpPr>
        <p:spPr>
          <a:xfrm>
            <a:off x="635296" y="2138095"/>
            <a:ext cx="8046159" cy="1754326"/>
          </a:xfrm>
          <a:prstGeom prst="rect">
            <a:avLst/>
          </a:prstGeom>
          <a:solidFill>
            <a:srgbClr val="BFD8EA">
              <a:alpha val="14901"/>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just" rtl="0">
              <a:spcBef>
                <a:spcPts val="0"/>
              </a:spcBef>
              <a:spcAft>
                <a:spcPts val="0"/>
              </a:spcAft>
              <a:buClr>
                <a:srgbClr val="BFD8EA"/>
              </a:buClr>
              <a:buSzPts val="1890"/>
              <a:buFont typeface="Noto Sans Symbols"/>
              <a:buNone/>
            </a:pPr>
            <a:r>
              <a:rPr lang="en-GB" sz="2700" b="1">
                <a:solidFill>
                  <a:srgbClr val="21FFFE"/>
                </a:solidFill>
                <a:latin typeface="Questrial"/>
                <a:ea typeface="Questrial"/>
                <a:cs typeface="Questrial"/>
                <a:sym typeface="Questrial"/>
              </a:rPr>
              <a:t>Object types </a:t>
            </a:r>
            <a:r>
              <a:rPr lang="en-GB" sz="2700" b="0">
                <a:solidFill>
                  <a:srgbClr val="5BFFFE"/>
                </a:solidFill>
                <a:latin typeface="Questrial"/>
                <a:ea typeface="Questrial"/>
                <a:cs typeface="Questrial"/>
                <a:sym typeface="Questrial"/>
              </a:rPr>
              <a:t>act as templates from which an instance of an object is created at run time. Types define the properties of the object and the functions used to control the object's behavior.</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52"/>
          <p:cNvSpPr txBox="1">
            <a:spLocks noGrp="1"/>
          </p:cNvSpPr>
          <p:nvPr>
            <p:ph type="title"/>
          </p:nvPr>
        </p:nvSpPr>
        <p:spPr>
          <a:xfrm>
            <a:off x="1297500" y="393750"/>
            <a:ext cx="7038900" cy="914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2700"/>
              <a:buFont typeface="Questrial"/>
              <a:buNone/>
            </a:pPr>
            <a:r>
              <a:rPr lang="en-GB" sz="2700" b="0" i="0" u="none" strike="noStrike" cap="none">
                <a:solidFill>
                  <a:schemeClr val="lt1"/>
                </a:solidFill>
                <a:latin typeface="Questrial"/>
                <a:ea typeface="Questrial"/>
                <a:cs typeface="Questrial"/>
                <a:sym typeface="Questrial"/>
              </a:rPr>
              <a:t>OBJECT TYPES</a:t>
            </a:r>
            <a:endParaRPr sz="2700" b="0" i="0" u="none" strike="noStrike" cap="none">
              <a:solidFill>
                <a:schemeClr val="lt1"/>
              </a:solidFill>
              <a:latin typeface="Questrial"/>
              <a:ea typeface="Questrial"/>
              <a:cs typeface="Questrial"/>
              <a:sym typeface="Questrial"/>
            </a:endParaRPr>
          </a:p>
        </p:txBody>
      </p:sp>
      <p:sp>
        <p:nvSpPr>
          <p:cNvPr id="452" name="Google Shape;452;p52"/>
          <p:cNvSpPr txBox="1">
            <a:spLocks noGrp="1"/>
          </p:cNvSpPr>
          <p:nvPr>
            <p:ph type="body" idx="1"/>
          </p:nvPr>
        </p:nvSpPr>
        <p:spPr>
          <a:xfrm>
            <a:off x="1297500" y="1567550"/>
            <a:ext cx="7038900" cy="2911200"/>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Clr>
                <a:schemeClr val="lt1"/>
              </a:buClr>
              <a:buSzPts val="3000"/>
              <a:buFont typeface="Arial"/>
              <a:buChar char="•"/>
            </a:pPr>
            <a:r>
              <a:rPr lang="en-GB" sz="2400" b="0" i="0" u="none" strike="noStrike" cap="none">
                <a:solidFill>
                  <a:schemeClr val="lt1"/>
                </a:solidFill>
                <a:latin typeface="Questrial"/>
                <a:ea typeface="Questrial"/>
                <a:cs typeface="Questrial"/>
                <a:sym typeface="Questrial"/>
              </a:rPr>
              <a:t>Object types provide the structure for </a:t>
            </a:r>
            <a:r>
              <a:rPr lang="en-GB" sz="2400" b="0" i="0" u="none" strike="noStrike" cap="none">
                <a:solidFill>
                  <a:srgbClr val="21FFFE"/>
                </a:solidFill>
                <a:latin typeface="Questrial"/>
                <a:ea typeface="Questrial"/>
                <a:cs typeface="Questrial"/>
                <a:sym typeface="Questrial"/>
              </a:rPr>
              <a:t>objects</a:t>
            </a:r>
            <a:endParaRPr/>
          </a:p>
          <a:p>
            <a:pPr marL="514350" marR="0" lvl="1" indent="-171450" algn="l" rtl="0">
              <a:lnSpc>
                <a:spcPct val="100000"/>
              </a:lnSpc>
              <a:spcBef>
                <a:spcPts val="375"/>
              </a:spcBef>
              <a:spcAft>
                <a:spcPts val="0"/>
              </a:spcAft>
              <a:buClr>
                <a:schemeClr val="lt1"/>
              </a:buClr>
              <a:buSzPts val="2250"/>
              <a:buFont typeface="Arial"/>
              <a:buChar char="•"/>
            </a:pPr>
            <a:r>
              <a:rPr lang="en-GB" sz="1800" b="0" i="0" u="none" strike="noStrike" cap="none">
                <a:solidFill>
                  <a:schemeClr val="lt1"/>
                </a:solidFill>
                <a:latin typeface="Questrial"/>
                <a:ea typeface="Questrial"/>
                <a:cs typeface="Questrial"/>
                <a:sym typeface="Questrial"/>
              </a:rPr>
              <a:t>Define their prototype, act as template</a:t>
            </a:r>
            <a:endParaRPr/>
          </a:p>
          <a:p>
            <a:pPr marL="171450" marR="0" lvl="0" indent="-171450" algn="l" rtl="0">
              <a:lnSpc>
                <a:spcPct val="100000"/>
              </a:lnSpc>
              <a:spcBef>
                <a:spcPts val="375"/>
              </a:spcBef>
              <a:spcAft>
                <a:spcPts val="0"/>
              </a:spcAft>
              <a:buClr>
                <a:schemeClr val="lt1"/>
              </a:buClr>
              <a:buSzPts val="3000"/>
              <a:buFont typeface="Arial"/>
              <a:buChar char="•"/>
            </a:pPr>
            <a:r>
              <a:rPr lang="en-GB" sz="2400" b="0" i="0" u="none" strike="noStrike" cap="none">
                <a:solidFill>
                  <a:schemeClr val="lt1"/>
                </a:solidFill>
                <a:latin typeface="Questrial"/>
                <a:ea typeface="Questrial"/>
                <a:cs typeface="Questrial"/>
                <a:sym typeface="Questrial"/>
              </a:rPr>
              <a:t>Object types define:</a:t>
            </a:r>
            <a:endParaRPr/>
          </a:p>
          <a:p>
            <a:pPr marL="514350" marR="0" lvl="1" indent="-171450" algn="l" rtl="0">
              <a:lnSpc>
                <a:spcPct val="100000"/>
              </a:lnSpc>
              <a:spcBef>
                <a:spcPts val="375"/>
              </a:spcBef>
              <a:spcAft>
                <a:spcPts val="0"/>
              </a:spcAft>
              <a:buClr>
                <a:schemeClr val="lt1"/>
              </a:buClr>
              <a:buSzPts val="2250"/>
              <a:buFont typeface="Arial"/>
              <a:buChar char="•"/>
            </a:pPr>
            <a:r>
              <a:rPr lang="en-GB" sz="1800" b="0" i="0" u="none" strike="noStrike" cap="none">
                <a:solidFill>
                  <a:schemeClr val="lt1"/>
                </a:solidFill>
                <a:latin typeface="Questrial"/>
                <a:ea typeface="Questrial"/>
                <a:cs typeface="Questrial"/>
                <a:sym typeface="Questrial"/>
              </a:rPr>
              <a:t>Set of </a:t>
            </a:r>
            <a:r>
              <a:rPr lang="en-GB" sz="1800" b="0" i="0" u="none" strike="noStrike" cap="none">
                <a:solidFill>
                  <a:srgbClr val="21FFFE"/>
                </a:solidFill>
                <a:latin typeface="Questrial"/>
                <a:ea typeface="Questrial"/>
                <a:cs typeface="Questrial"/>
                <a:sym typeface="Questrial"/>
              </a:rPr>
              <a:t>attributes</a:t>
            </a:r>
            <a:endParaRPr/>
          </a:p>
          <a:p>
            <a:pPr marL="857250" marR="0" lvl="2" indent="-171450" algn="l" rtl="0">
              <a:lnSpc>
                <a:spcPct val="100000"/>
              </a:lnSpc>
              <a:spcBef>
                <a:spcPts val="375"/>
              </a:spcBef>
              <a:spcAft>
                <a:spcPts val="0"/>
              </a:spcAft>
              <a:buClr>
                <a:schemeClr val="lt1"/>
              </a:buClr>
              <a:buSzPts val="2000"/>
              <a:buFont typeface="Arial"/>
              <a:buChar char="•"/>
            </a:pPr>
            <a:r>
              <a:rPr lang="en-GB" sz="1600" b="0" i="0" u="none" strike="noStrike" cap="none">
                <a:solidFill>
                  <a:schemeClr val="lt1"/>
                </a:solidFill>
                <a:latin typeface="Questrial"/>
                <a:ea typeface="Questrial"/>
                <a:cs typeface="Questrial"/>
                <a:sym typeface="Questrial"/>
              </a:rPr>
              <a:t>Represented by </a:t>
            </a:r>
            <a:r>
              <a:rPr lang="en-GB" sz="1600" b="0" i="0" u="none" strike="noStrike" cap="none">
                <a:solidFill>
                  <a:srgbClr val="21FFFE"/>
                </a:solidFill>
                <a:latin typeface="Questrial"/>
                <a:ea typeface="Questrial"/>
                <a:cs typeface="Questrial"/>
                <a:sym typeface="Questrial"/>
              </a:rPr>
              <a:t>variables</a:t>
            </a:r>
            <a:r>
              <a:rPr lang="en-GB" sz="1600" b="0" i="0" u="none" strike="noStrike" cap="none">
                <a:solidFill>
                  <a:schemeClr val="lt1"/>
                </a:solidFill>
                <a:latin typeface="Questrial"/>
                <a:ea typeface="Questrial"/>
                <a:cs typeface="Questrial"/>
                <a:sym typeface="Questrial"/>
              </a:rPr>
              <a:t> and </a:t>
            </a:r>
            <a:r>
              <a:rPr lang="en-GB" sz="1600" b="0" i="0" u="none" strike="noStrike" cap="none">
                <a:solidFill>
                  <a:srgbClr val="21FFFE"/>
                </a:solidFill>
                <a:latin typeface="Questrial"/>
                <a:ea typeface="Questrial"/>
                <a:cs typeface="Questrial"/>
                <a:sym typeface="Questrial"/>
              </a:rPr>
              <a:t>properties</a:t>
            </a:r>
            <a:endParaRPr/>
          </a:p>
          <a:p>
            <a:pPr marL="857250" marR="0" lvl="2" indent="-171450" algn="l" rtl="0">
              <a:lnSpc>
                <a:spcPct val="100000"/>
              </a:lnSpc>
              <a:spcBef>
                <a:spcPts val="375"/>
              </a:spcBef>
              <a:spcAft>
                <a:spcPts val="0"/>
              </a:spcAft>
              <a:buClr>
                <a:schemeClr val="lt1"/>
              </a:buClr>
              <a:buSzPts val="2000"/>
              <a:buFont typeface="Arial"/>
              <a:buChar char="•"/>
            </a:pPr>
            <a:r>
              <a:rPr lang="en-GB" sz="1600" b="0" i="0" u="none" strike="noStrike" cap="none">
                <a:solidFill>
                  <a:schemeClr val="lt1"/>
                </a:solidFill>
                <a:latin typeface="Questrial"/>
                <a:ea typeface="Questrial"/>
                <a:cs typeface="Questrial"/>
                <a:sym typeface="Questrial"/>
              </a:rPr>
              <a:t>Hold their </a:t>
            </a:r>
            <a:r>
              <a:rPr lang="en-GB" sz="1600" b="0" i="0" u="none" strike="noStrike" cap="none">
                <a:solidFill>
                  <a:srgbClr val="21FFFE"/>
                </a:solidFill>
                <a:latin typeface="Questrial"/>
                <a:ea typeface="Questrial"/>
                <a:cs typeface="Questrial"/>
                <a:sym typeface="Questrial"/>
              </a:rPr>
              <a:t>state</a:t>
            </a:r>
            <a:endParaRPr/>
          </a:p>
          <a:p>
            <a:pPr marL="514350" marR="0" lvl="1" indent="-171450" algn="l" rtl="0">
              <a:lnSpc>
                <a:spcPct val="100000"/>
              </a:lnSpc>
              <a:spcBef>
                <a:spcPts val="375"/>
              </a:spcBef>
              <a:spcAft>
                <a:spcPts val="0"/>
              </a:spcAft>
              <a:buClr>
                <a:schemeClr val="lt1"/>
              </a:buClr>
              <a:buSzPts val="2250"/>
              <a:buFont typeface="Arial"/>
              <a:buChar char="•"/>
            </a:pPr>
            <a:r>
              <a:rPr lang="en-GB" sz="1800" b="0" i="0" u="none" strike="noStrike" cap="none">
                <a:solidFill>
                  <a:schemeClr val="lt1"/>
                </a:solidFill>
                <a:latin typeface="Questrial"/>
                <a:ea typeface="Questrial"/>
                <a:cs typeface="Questrial"/>
                <a:sym typeface="Questrial"/>
              </a:rPr>
              <a:t>Set of actions (</a:t>
            </a:r>
            <a:r>
              <a:rPr lang="en-GB" sz="1800" b="0" i="0" u="none" strike="noStrike" cap="none">
                <a:solidFill>
                  <a:srgbClr val="21FFFE"/>
                </a:solidFill>
                <a:latin typeface="Questrial"/>
                <a:ea typeface="Questrial"/>
                <a:cs typeface="Questrial"/>
                <a:sym typeface="Questrial"/>
              </a:rPr>
              <a:t>behavior</a:t>
            </a:r>
            <a:r>
              <a:rPr lang="en-GB" sz="1800" b="0" i="0" u="none" strike="noStrike" cap="none">
                <a:solidFill>
                  <a:schemeClr val="lt1"/>
                </a:solidFill>
                <a:latin typeface="Questrial"/>
                <a:ea typeface="Questrial"/>
                <a:cs typeface="Questrial"/>
                <a:sym typeface="Questrial"/>
              </a:rPr>
              <a:t>)</a:t>
            </a:r>
            <a:endParaRPr sz="1800" b="0" i="0" u="none" strike="noStrike" cap="none">
              <a:solidFill>
                <a:srgbClr val="DEEBF4"/>
              </a:solidFill>
              <a:latin typeface="Questrial"/>
              <a:ea typeface="Questrial"/>
              <a:cs typeface="Questrial"/>
              <a:sym typeface="Questrial"/>
            </a:endParaRPr>
          </a:p>
          <a:p>
            <a:pPr marL="857250" marR="0" lvl="2" indent="-171450" algn="l" rtl="0">
              <a:lnSpc>
                <a:spcPct val="100000"/>
              </a:lnSpc>
              <a:spcBef>
                <a:spcPts val="375"/>
              </a:spcBef>
              <a:spcAft>
                <a:spcPts val="1600"/>
              </a:spcAft>
              <a:buClr>
                <a:schemeClr val="lt1"/>
              </a:buClr>
              <a:buSzPts val="2000"/>
              <a:buFont typeface="Arial"/>
              <a:buChar char="•"/>
            </a:pPr>
            <a:r>
              <a:rPr lang="en-GB" sz="1600" b="0" i="0" u="none" strike="noStrike" cap="none">
                <a:solidFill>
                  <a:schemeClr val="lt1"/>
                </a:solidFill>
                <a:latin typeface="Questrial"/>
                <a:ea typeface="Questrial"/>
                <a:cs typeface="Questrial"/>
                <a:sym typeface="Questrial"/>
              </a:rPr>
              <a:t>Represented by </a:t>
            </a:r>
            <a:r>
              <a:rPr lang="en-GB" sz="1600" b="0" i="0" u="none" strike="noStrike" cap="none">
                <a:solidFill>
                  <a:srgbClr val="21FFFE"/>
                </a:solidFill>
                <a:latin typeface="Questrial"/>
                <a:ea typeface="Questrial"/>
                <a:cs typeface="Questrial"/>
                <a:sym typeface="Questrial"/>
              </a:rPr>
              <a:t>methods/functions</a:t>
            </a:r>
            <a:endParaRPr sz="1600" b="0" i="0" u="none" strike="noStrike" cap="none">
              <a:solidFill>
                <a:schemeClr val="lt1"/>
              </a:solidFill>
              <a:latin typeface="Questrial"/>
              <a:ea typeface="Questrial"/>
              <a:cs typeface="Questrial"/>
              <a:sym typeface="Questrial"/>
            </a:endParaRPr>
          </a:p>
        </p:txBody>
      </p:sp>
      <p:sp>
        <p:nvSpPr>
          <p:cNvPr id="453" name="Google Shape;453;p52"/>
          <p:cNvSpPr txBox="1">
            <a:spLocks noGrp="1"/>
          </p:cNvSpPr>
          <p:nvPr>
            <p:ph type="sldNum" idx="12"/>
          </p:nvPr>
        </p:nvSpPr>
        <p:spPr>
          <a:xfrm>
            <a:off x="8472458" y="4663217"/>
            <a:ext cx="548700" cy="3936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sz="1000">
                <a:latin typeface="Lato"/>
                <a:ea typeface="Lato"/>
                <a:cs typeface="Lato"/>
                <a:sym typeface="Lato"/>
              </a:rPr>
              <a:t>39</a:t>
            </a:fld>
            <a:endParaRPr sz="100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7"/>
          <p:cNvSpPr txBox="1">
            <a:spLocks noGrp="1"/>
          </p:cNvSpPr>
          <p:nvPr>
            <p:ph type="title"/>
          </p:nvPr>
        </p:nvSpPr>
        <p:spPr>
          <a:xfrm>
            <a:off x="1297500" y="393750"/>
            <a:ext cx="7038900" cy="914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2700"/>
              <a:buFont typeface="Questrial"/>
              <a:buNone/>
            </a:pPr>
            <a:r>
              <a:rPr lang="en-GB" sz="2700" b="0" i="0" u="none" strike="noStrike" cap="none">
                <a:solidFill>
                  <a:schemeClr val="lt1"/>
                </a:solidFill>
                <a:latin typeface="Questrial"/>
                <a:ea typeface="Questrial"/>
                <a:cs typeface="Questrial"/>
                <a:sym typeface="Questrial"/>
              </a:rPr>
              <a:t>WHY TO USE FUNCTIONS?</a:t>
            </a:r>
            <a:endParaRPr sz="2700" b="0" i="0" u="none" strike="noStrike" cap="none">
              <a:solidFill>
                <a:schemeClr val="lt1"/>
              </a:solidFill>
              <a:latin typeface="Questrial"/>
              <a:ea typeface="Questrial"/>
              <a:cs typeface="Questrial"/>
              <a:sym typeface="Questrial"/>
            </a:endParaRPr>
          </a:p>
        </p:txBody>
      </p:sp>
      <p:sp>
        <p:nvSpPr>
          <p:cNvPr id="168" name="Google Shape;168;p17"/>
          <p:cNvSpPr txBox="1">
            <a:spLocks noGrp="1"/>
          </p:cNvSpPr>
          <p:nvPr>
            <p:ph type="body" idx="1"/>
          </p:nvPr>
        </p:nvSpPr>
        <p:spPr>
          <a:xfrm>
            <a:off x="1297500" y="1258550"/>
            <a:ext cx="7038900" cy="2911200"/>
          </a:xfrm>
          <a:prstGeom prst="rect">
            <a:avLst/>
          </a:prstGeom>
          <a:noFill/>
          <a:ln>
            <a:noFill/>
          </a:ln>
        </p:spPr>
        <p:txBody>
          <a:bodyPr spcFirstLastPara="1" wrap="square" lIns="91425" tIns="45700" rIns="91425" bIns="45700" anchor="t" anchorCtr="0">
            <a:noAutofit/>
          </a:bodyPr>
          <a:lstStyle/>
          <a:p>
            <a:pPr marL="171450" marR="0" lvl="0" indent="-171450" algn="l" rtl="0">
              <a:lnSpc>
                <a:spcPct val="90000"/>
              </a:lnSpc>
              <a:spcBef>
                <a:spcPts val="0"/>
              </a:spcBef>
              <a:spcAft>
                <a:spcPts val="0"/>
              </a:spcAft>
              <a:buClr>
                <a:schemeClr val="lt1"/>
              </a:buClr>
              <a:buSzPts val="3238"/>
              <a:buFont typeface="Arial"/>
              <a:buChar char="•"/>
            </a:pPr>
            <a:r>
              <a:rPr lang="en-GB" sz="2590" b="0" i="0" u="none" strike="noStrike" cap="none">
                <a:solidFill>
                  <a:schemeClr val="lt1"/>
                </a:solidFill>
                <a:latin typeface="Questrial"/>
                <a:ea typeface="Questrial"/>
                <a:cs typeface="Questrial"/>
                <a:sym typeface="Questrial"/>
              </a:rPr>
              <a:t>More </a:t>
            </a:r>
            <a:r>
              <a:rPr lang="en-GB" sz="2590" b="0" i="0" u="none" strike="noStrike" cap="none">
                <a:solidFill>
                  <a:srgbClr val="21FFFE"/>
                </a:solidFill>
                <a:latin typeface="Questrial"/>
                <a:ea typeface="Questrial"/>
                <a:cs typeface="Questrial"/>
                <a:sym typeface="Questrial"/>
              </a:rPr>
              <a:t>manageable code</a:t>
            </a:r>
            <a:endParaRPr/>
          </a:p>
          <a:p>
            <a:pPr marL="514350" marR="0" lvl="1" indent="-171450" algn="l" rtl="0">
              <a:lnSpc>
                <a:spcPct val="90000"/>
              </a:lnSpc>
              <a:spcBef>
                <a:spcPts val="375"/>
              </a:spcBef>
              <a:spcAft>
                <a:spcPts val="0"/>
              </a:spcAft>
              <a:buClr>
                <a:srgbClr val="DEEBF4"/>
              </a:buClr>
              <a:buSzPts val="2313"/>
              <a:buFont typeface="Arial"/>
              <a:buChar char="•"/>
            </a:pPr>
            <a:r>
              <a:rPr lang="en-GB" sz="1850" b="0" i="0" u="none" strike="noStrike" cap="none">
                <a:solidFill>
                  <a:srgbClr val="DEEBF4"/>
                </a:solidFill>
                <a:latin typeface="Questrial"/>
                <a:ea typeface="Questrial"/>
                <a:cs typeface="Questrial"/>
                <a:sym typeface="Questrial"/>
              </a:rPr>
              <a:t>Split large</a:t>
            </a:r>
            <a:r>
              <a:rPr lang="en-GB" sz="1850" b="0" i="0" u="none" strike="noStrike" cap="none">
                <a:solidFill>
                  <a:schemeClr val="lt1"/>
                </a:solidFill>
                <a:latin typeface="Questrial"/>
                <a:ea typeface="Questrial"/>
                <a:cs typeface="Questrial"/>
                <a:sym typeface="Questrial"/>
              </a:rPr>
              <a:t> problems into </a:t>
            </a:r>
            <a:r>
              <a:rPr lang="en-GB" sz="1850" b="0" i="0" u="none" strike="noStrike" cap="none">
                <a:solidFill>
                  <a:srgbClr val="DEEBF4"/>
                </a:solidFill>
                <a:latin typeface="Questrial"/>
                <a:ea typeface="Questrial"/>
                <a:cs typeface="Questrial"/>
                <a:sym typeface="Questrial"/>
              </a:rPr>
              <a:t>smaller pieces</a:t>
            </a:r>
            <a:endParaRPr/>
          </a:p>
          <a:p>
            <a:pPr marL="514350" marR="0" lvl="1" indent="-171450" algn="l" rtl="0">
              <a:lnSpc>
                <a:spcPct val="90000"/>
              </a:lnSpc>
              <a:spcBef>
                <a:spcPts val="375"/>
              </a:spcBef>
              <a:spcAft>
                <a:spcPts val="0"/>
              </a:spcAft>
              <a:buClr>
                <a:srgbClr val="DEEBF4"/>
              </a:buClr>
              <a:buSzPts val="2313"/>
              <a:buFont typeface="Arial"/>
              <a:buChar char="•"/>
            </a:pPr>
            <a:r>
              <a:rPr lang="en-GB" sz="1850" b="0" i="0" u="none" strike="noStrike" cap="none">
                <a:solidFill>
                  <a:srgbClr val="DEEBF4"/>
                </a:solidFill>
                <a:latin typeface="Questrial"/>
                <a:ea typeface="Questrial"/>
                <a:cs typeface="Questrial"/>
                <a:sym typeface="Questrial"/>
              </a:rPr>
              <a:t>Better organization</a:t>
            </a:r>
            <a:r>
              <a:rPr lang="en-GB" sz="1850" b="0" i="0" u="none" strike="noStrike" cap="none">
                <a:solidFill>
                  <a:schemeClr val="lt1"/>
                </a:solidFill>
                <a:latin typeface="Questrial"/>
                <a:ea typeface="Questrial"/>
                <a:cs typeface="Questrial"/>
                <a:sym typeface="Questrial"/>
              </a:rPr>
              <a:t> of the program</a:t>
            </a:r>
            <a:endParaRPr/>
          </a:p>
          <a:p>
            <a:pPr marL="514350" marR="0" lvl="1" indent="-171450" algn="l" rtl="0">
              <a:lnSpc>
                <a:spcPct val="90000"/>
              </a:lnSpc>
              <a:spcBef>
                <a:spcPts val="375"/>
              </a:spcBef>
              <a:spcAft>
                <a:spcPts val="0"/>
              </a:spcAft>
              <a:buClr>
                <a:schemeClr val="lt1"/>
              </a:buClr>
              <a:buSzPts val="2313"/>
              <a:buFont typeface="Arial"/>
              <a:buChar char="•"/>
            </a:pPr>
            <a:r>
              <a:rPr lang="en-GB" sz="1850" b="0" i="0" u="none" strike="noStrike" cap="none">
                <a:solidFill>
                  <a:schemeClr val="lt1"/>
                </a:solidFill>
                <a:latin typeface="Questrial"/>
                <a:ea typeface="Questrial"/>
                <a:cs typeface="Questrial"/>
                <a:sym typeface="Questrial"/>
              </a:rPr>
              <a:t>Improve code</a:t>
            </a:r>
            <a:r>
              <a:rPr lang="en-GB" sz="1850" b="0" i="0" u="none" strike="noStrike" cap="none">
                <a:solidFill>
                  <a:srgbClr val="DEEBF4"/>
                </a:solidFill>
                <a:latin typeface="Questrial"/>
                <a:ea typeface="Questrial"/>
                <a:cs typeface="Questrial"/>
                <a:sym typeface="Questrial"/>
              </a:rPr>
              <a:t> readability </a:t>
            </a:r>
            <a:r>
              <a:rPr lang="en-GB" sz="1850" b="0" i="0" u="none" strike="noStrike" cap="none">
                <a:solidFill>
                  <a:schemeClr val="lt1"/>
                </a:solidFill>
                <a:latin typeface="Questrial"/>
                <a:ea typeface="Questrial"/>
                <a:cs typeface="Questrial"/>
                <a:sym typeface="Questrial"/>
              </a:rPr>
              <a:t>and</a:t>
            </a:r>
            <a:r>
              <a:rPr lang="en-GB" sz="1850" b="0" i="0" u="none" strike="noStrike" cap="none">
                <a:solidFill>
                  <a:srgbClr val="DEEBF4"/>
                </a:solidFill>
                <a:latin typeface="Questrial"/>
                <a:ea typeface="Questrial"/>
                <a:cs typeface="Questrial"/>
                <a:sym typeface="Questrial"/>
              </a:rPr>
              <a:t> understandability</a:t>
            </a:r>
            <a:endParaRPr/>
          </a:p>
          <a:p>
            <a:pPr marL="514350" marR="0" lvl="1" indent="-171450" algn="l" rtl="0">
              <a:lnSpc>
                <a:spcPct val="90000"/>
              </a:lnSpc>
              <a:spcBef>
                <a:spcPts val="375"/>
              </a:spcBef>
              <a:spcAft>
                <a:spcPts val="0"/>
              </a:spcAft>
              <a:buClr>
                <a:schemeClr val="lt1"/>
              </a:buClr>
              <a:buSzPts val="2313"/>
              <a:buFont typeface="Arial"/>
              <a:buChar char="•"/>
            </a:pPr>
            <a:r>
              <a:rPr lang="en-GB" sz="1850" b="0" i="0" u="none" strike="noStrike" cap="none">
                <a:solidFill>
                  <a:schemeClr val="lt1"/>
                </a:solidFill>
                <a:latin typeface="Questrial"/>
                <a:ea typeface="Questrial"/>
                <a:cs typeface="Questrial"/>
                <a:sym typeface="Questrial"/>
              </a:rPr>
              <a:t>Enhance</a:t>
            </a:r>
            <a:r>
              <a:rPr lang="en-GB" sz="1850" b="0" i="0" u="none" strike="noStrike" cap="none">
                <a:solidFill>
                  <a:srgbClr val="DEEBF4"/>
                </a:solidFill>
                <a:latin typeface="Questrial"/>
                <a:ea typeface="Questrial"/>
                <a:cs typeface="Questrial"/>
                <a:sym typeface="Questrial"/>
              </a:rPr>
              <a:t> abstraction</a:t>
            </a:r>
            <a:endParaRPr/>
          </a:p>
          <a:p>
            <a:pPr marL="171450" marR="0" lvl="0" indent="-171450" algn="l" rtl="0">
              <a:lnSpc>
                <a:spcPct val="90000"/>
              </a:lnSpc>
              <a:spcBef>
                <a:spcPts val="750"/>
              </a:spcBef>
              <a:spcAft>
                <a:spcPts val="0"/>
              </a:spcAft>
              <a:buClr>
                <a:schemeClr val="lt1"/>
              </a:buClr>
              <a:buSzPts val="3238"/>
              <a:buFont typeface="Arial"/>
              <a:buChar char="•"/>
            </a:pPr>
            <a:r>
              <a:rPr lang="en-GB" sz="2590" b="0" i="0" u="none" strike="noStrike" cap="none">
                <a:solidFill>
                  <a:schemeClr val="lt1"/>
                </a:solidFill>
                <a:latin typeface="Questrial"/>
                <a:ea typeface="Questrial"/>
                <a:cs typeface="Questrial"/>
                <a:sym typeface="Questrial"/>
              </a:rPr>
              <a:t>Improves code </a:t>
            </a:r>
            <a:r>
              <a:rPr lang="en-GB" sz="2590" b="0" i="0" u="none" strike="noStrike" cap="none">
                <a:solidFill>
                  <a:srgbClr val="21FFFE"/>
                </a:solidFill>
                <a:latin typeface="Questrial"/>
                <a:ea typeface="Questrial"/>
                <a:cs typeface="Questrial"/>
                <a:sym typeface="Questrial"/>
              </a:rPr>
              <a:t>maintainability</a:t>
            </a:r>
            <a:endParaRPr/>
          </a:p>
          <a:p>
            <a:pPr marL="514350" marR="0" lvl="1" indent="-171450" algn="l" rtl="0">
              <a:lnSpc>
                <a:spcPct val="90000"/>
              </a:lnSpc>
              <a:spcBef>
                <a:spcPts val="375"/>
              </a:spcBef>
              <a:spcAft>
                <a:spcPts val="0"/>
              </a:spcAft>
              <a:buClr>
                <a:schemeClr val="lt1"/>
              </a:buClr>
              <a:buSzPts val="2313"/>
              <a:buFont typeface="Arial"/>
              <a:buChar char="•"/>
            </a:pPr>
            <a:r>
              <a:rPr lang="en-GB" sz="1850" b="0" i="0" u="none" strike="noStrike" cap="none">
                <a:solidFill>
                  <a:schemeClr val="lt1"/>
                </a:solidFill>
                <a:latin typeface="Questrial"/>
                <a:ea typeface="Questrial"/>
                <a:cs typeface="Questrial"/>
                <a:sym typeface="Questrial"/>
              </a:rPr>
              <a:t>Promotes code </a:t>
            </a:r>
            <a:r>
              <a:rPr lang="en-GB" sz="1850" b="0" i="0" u="none" strike="noStrike" cap="none">
                <a:solidFill>
                  <a:srgbClr val="DEEBF4"/>
                </a:solidFill>
                <a:latin typeface="Questrial"/>
                <a:ea typeface="Questrial"/>
                <a:cs typeface="Questrial"/>
                <a:sym typeface="Questrial"/>
              </a:rPr>
              <a:t>reuse</a:t>
            </a:r>
            <a:endParaRPr/>
          </a:p>
          <a:p>
            <a:pPr marL="514350" marR="0" lvl="1" indent="-171450" algn="l" rtl="0">
              <a:lnSpc>
                <a:spcPct val="90000"/>
              </a:lnSpc>
              <a:spcBef>
                <a:spcPts val="375"/>
              </a:spcBef>
              <a:spcAft>
                <a:spcPts val="1600"/>
              </a:spcAft>
              <a:buClr>
                <a:schemeClr val="lt1"/>
              </a:buClr>
              <a:buSzPts val="2313"/>
              <a:buFont typeface="Arial"/>
              <a:buChar char="•"/>
            </a:pPr>
            <a:r>
              <a:rPr lang="en-GB" sz="1850" b="0" i="0" u="none" strike="noStrike" cap="none">
                <a:solidFill>
                  <a:schemeClr val="lt1"/>
                </a:solidFill>
                <a:latin typeface="Questrial"/>
                <a:ea typeface="Questrial"/>
                <a:cs typeface="Questrial"/>
                <a:sym typeface="Questrial"/>
              </a:rPr>
              <a:t>Avoids repeating code</a:t>
            </a:r>
            <a:endParaRPr sz="1850" b="0" i="0" u="none" strike="noStrike" cap="none">
              <a:solidFill>
                <a:srgbClr val="DEEBF4"/>
              </a:solidFill>
              <a:latin typeface="Questrial"/>
              <a:ea typeface="Questrial"/>
              <a:cs typeface="Questrial"/>
              <a:sym typeface="Questrial"/>
            </a:endParaRPr>
          </a:p>
        </p:txBody>
      </p:sp>
      <p:sp>
        <p:nvSpPr>
          <p:cNvPr id="169" name="Google Shape;169;p17"/>
          <p:cNvSpPr txBox="1">
            <a:spLocks noGrp="1"/>
          </p:cNvSpPr>
          <p:nvPr>
            <p:ph type="sldNum" idx="12"/>
          </p:nvPr>
        </p:nvSpPr>
        <p:spPr>
          <a:xfrm>
            <a:off x="8472458" y="4663217"/>
            <a:ext cx="548700" cy="3936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sz="1000">
                <a:latin typeface="Lato"/>
                <a:ea typeface="Lato"/>
                <a:cs typeface="Lato"/>
                <a:sym typeface="Lato"/>
              </a:rPr>
              <a:t>4</a:t>
            </a:fld>
            <a:endParaRPr sz="1000">
              <a:latin typeface="Lato"/>
              <a:ea typeface="Lato"/>
              <a:cs typeface="Lato"/>
              <a:sym typeface="Lato"/>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53"/>
          <p:cNvSpPr txBox="1">
            <a:spLocks noGrp="1"/>
          </p:cNvSpPr>
          <p:nvPr>
            <p:ph type="title"/>
          </p:nvPr>
        </p:nvSpPr>
        <p:spPr>
          <a:xfrm>
            <a:off x="1297500" y="393750"/>
            <a:ext cx="7038900" cy="914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2700"/>
              <a:buFont typeface="Questrial"/>
              <a:buNone/>
            </a:pPr>
            <a:r>
              <a:rPr lang="en-GB" sz="2700" b="0" i="0" u="none" strike="noStrike" cap="none">
                <a:solidFill>
                  <a:schemeClr val="lt1"/>
                </a:solidFill>
                <a:latin typeface="Questrial"/>
                <a:ea typeface="Questrial"/>
                <a:cs typeface="Questrial"/>
                <a:sym typeface="Questrial"/>
              </a:rPr>
              <a:t>OBJECTS</a:t>
            </a:r>
            <a:endParaRPr sz="2700" b="0" i="0" u="none" strike="noStrike" cap="none">
              <a:solidFill>
                <a:schemeClr val="lt1"/>
              </a:solidFill>
              <a:latin typeface="Questrial"/>
              <a:ea typeface="Questrial"/>
              <a:cs typeface="Questrial"/>
              <a:sym typeface="Questrial"/>
            </a:endParaRPr>
          </a:p>
        </p:txBody>
      </p:sp>
      <p:sp>
        <p:nvSpPr>
          <p:cNvPr id="459" name="Google Shape;459;p53"/>
          <p:cNvSpPr txBox="1">
            <a:spLocks noGrp="1"/>
          </p:cNvSpPr>
          <p:nvPr>
            <p:ph type="body" idx="1"/>
          </p:nvPr>
        </p:nvSpPr>
        <p:spPr>
          <a:xfrm>
            <a:off x="1297500" y="1567550"/>
            <a:ext cx="7038900" cy="2911200"/>
          </a:xfrm>
          <a:prstGeom prst="rect">
            <a:avLst/>
          </a:prstGeom>
          <a:noFill/>
          <a:ln>
            <a:noFill/>
          </a:ln>
        </p:spPr>
        <p:txBody>
          <a:bodyPr spcFirstLastPara="1" wrap="square" lIns="91425" tIns="45700" rIns="91425" bIns="45700" anchor="t" anchorCtr="0">
            <a:noAutofit/>
          </a:bodyPr>
          <a:lstStyle/>
          <a:p>
            <a:pPr marL="171450" marR="0" lvl="0" indent="-171450" algn="l" rtl="0">
              <a:lnSpc>
                <a:spcPct val="90000"/>
              </a:lnSpc>
              <a:spcBef>
                <a:spcPts val="0"/>
              </a:spcBef>
              <a:spcAft>
                <a:spcPts val="0"/>
              </a:spcAft>
              <a:buClr>
                <a:schemeClr val="lt1"/>
              </a:buClr>
              <a:buSzPts val="2250"/>
              <a:buFont typeface="Arial"/>
              <a:buChar char="•"/>
            </a:pPr>
            <a:r>
              <a:rPr lang="en-GB" sz="1800" b="0" i="0" u="none" strike="noStrike" cap="none">
                <a:solidFill>
                  <a:schemeClr val="lt1"/>
                </a:solidFill>
                <a:latin typeface="Questrial"/>
                <a:ea typeface="Questrial"/>
                <a:cs typeface="Questrial"/>
                <a:sym typeface="Questrial"/>
              </a:rPr>
              <a:t>An </a:t>
            </a:r>
            <a:r>
              <a:rPr lang="en-GB" sz="1800" b="0" i="0" u="none" strike="noStrike" cap="none">
                <a:solidFill>
                  <a:srgbClr val="21FFFE"/>
                </a:solidFill>
                <a:latin typeface="Questrial"/>
                <a:ea typeface="Questrial"/>
                <a:cs typeface="Questrial"/>
                <a:sym typeface="Questrial"/>
              </a:rPr>
              <a:t>object </a:t>
            </a:r>
            <a:r>
              <a:rPr lang="en-GB" sz="1800" b="0" i="0" u="none" strike="noStrike" cap="none">
                <a:solidFill>
                  <a:schemeClr val="lt1"/>
                </a:solidFill>
                <a:latin typeface="Questrial"/>
                <a:ea typeface="Questrial"/>
                <a:cs typeface="Questrial"/>
                <a:sym typeface="Questrial"/>
              </a:rPr>
              <a:t>is a concrete </a:t>
            </a:r>
            <a:r>
              <a:rPr lang="en-GB" sz="1800" b="0" i="0" u="none" strike="noStrike" cap="none">
                <a:solidFill>
                  <a:srgbClr val="21FFFE"/>
                </a:solidFill>
                <a:latin typeface="Questrial"/>
                <a:ea typeface="Questrial"/>
                <a:cs typeface="Questrial"/>
                <a:sym typeface="Questrial"/>
              </a:rPr>
              <a:t>instance </a:t>
            </a:r>
            <a:r>
              <a:rPr lang="en-GB" sz="1800" b="0" i="0" u="none" strike="noStrike" cap="none">
                <a:solidFill>
                  <a:schemeClr val="lt1"/>
                </a:solidFill>
                <a:latin typeface="Questrial"/>
                <a:ea typeface="Questrial"/>
                <a:cs typeface="Questrial"/>
                <a:sym typeface="Questrial"/>
              </a:rPr>
              <a:t>of a particular object type</a:t>
            </a:r>
            <a:endParaRPr/>
          </a:p>
          <a:p>
            <a:pPr marL="171450" marR="0" lvl="0" indent="-171450" algn="l" rtl="0">
              <a:lnSpc>
                <a:spcPct val="90000"/>
              </a:lnSpc>
              <a:spcBef>
                <a:spcPts val="750"/>
              </a:spcBef>
              <a:spcAft>
                <a:spcPts val="0"/>
              </a:spcAft>
              <a:buClr>
                <a:schemeClr val="lt1"/>
              </a:buClr>
              <a:buSzPts val="2250"/>
              <a:buFont typeface="Arial"/>
              <a:buChar char="•"/>
            </a:pPr>
            <a:r>
              <a:rPr lang="en-GB" sz="1800" b="0" i="0" u="none" strike="noStrike" cap="none">
                <a:solidFill>
                  <a:schemeClr val="lt1"/>
                </a:solidFill>
                <a:latin typeface="Questrial"/>
                <a:ea typeface="Questrial"/>
                <a:cs typeface="Questrial"/>
                <a:sym typeface="Questrial"/>
              </a:rPr>
              <a:t>Creating an object from an object type is called </a:t>
            </a:r>
            <a:r>
              <a:rPr lang="en-GB" sz="1800" b="0" i="0" u="none" strike="noStrike" cap="none">
                <a:solidFill>
                  <a:srgbClr val="21FFFE"/>
                </a:solidFill>
                <a:latin typeface="Questrial"/>
                <a:ea typeface="Questrial"/>
                <a:cs typeface="Questrial"/>
                <a:sym typeface="Questrial"/>
              </a:rPr>
              <a:t>instantiation</a:t>
            </a:r>
            <a:endParaRPr/>
          </a:p>
          <a:p>
            <a:pPr marL="171450" marR="0" lvl="0" indent="-171450" algn="l" rtl="0">
              <a:lnSpc>
                <a:spcPct val="90000"/>
              </a:lnSpc>
              <a:spcBef>
                <a:spcPts val="750"/>
              </a:spcBef>
              <a:spcAft>
                <a:spcPts val="0"/>
              </a:spcAft>
              <a:buClr>
                <a:schemeClr val="lt1"/>
              </a:buClr>
              <a:buSzPts val="2250"/>
              <a:buFont typeface="Arial"/>
              <a:buChar char="•"/>
            </a:pPr>
            <a:r>
              <a:rPr lang="en-GB" sz="1800" b="0" i="0" u="none" strike="noStrike" cap="none">
                <a:solidFill>
                  <a:schemeClr val="lt1"/>
                </a:solidFill>
                <a:latin typeface="Questrial"/>
                <a:ea typeface="Questrial"/>
                <a:cs typeface="Questrial"/>
                <a:sym typeface="Questrial"/>
              </a:rPr>
              <a:t>Objects have </a:t>
            </a:r>
            <a:r>
              <a:rPr lang="en-GB" sz="1800" b="0" i="0" u="none" strike="noStrike" cap="none">
                <a:solidFill>
                  <a:srgbClr val="21FFFE"/>
                </a:solidFill>
                <a:latin typeface="Questrial"/>
                <a:ea typeface="Questrial"/>
                <a:cs typeface="Questrial"/>
                <a:sym typeface="Questrial"/>
              </a:rPr>
              <a:t>state</a:t>
            </a:r>
            <a:endParaRPr/>
          </a:p>
          <a:p>
            <a:pPr marL="514350" marR="0" lvl="1" indent="-171450" algn="l" rtl="0">
              <a:lnSpc>
                <a:spcPct val="90000"/>
              </a:lnSpc>
              <a:spcBef>
                <a:spcPts val="375"/>
              </a:spcBef>
              <a:spcAft>
                <a:spcPts val="0"/>
              </a:spcAft>
              <a:buClr>
                <a:schemeClr val="lt1"/>
              </a:buClr>
              <a:buSzPts val="1875"/>
              <a:buFont typeface="Arial"/>
              <a:buChar char="•"/>
            </a:pPr>
            <a:r>
              <a:rPr lang="en-GB" sz="1500" b="0" i="0" u="none" strike="noStrike" cap="none">
                <a:solidFill>
                  <a:schemeClr val="lt1"/>
                </a:solidFill>
                <a:latin typeface="Questrial"/>
                <a:ea typeface="Questrial"/>
                <a:cs typeface="Questrial"/>
                <a:sym typeface="Questrial"/>
              </a:rPr>
              <a:t>Set of values associated </a:t>
            </a:r>
            <a:br>
              <a:rPr lang="en-GB" sz="1500" b="0" i="0" u="none" strike="noStrike" cap="none">
                <a:solidFill>
                  <a:schemeClr val="lt1"/>
                </a:solidFill>
                <a:latin typeface="Questrial"/>
                <a:ea typeface="Questrial"/>
                <a:cs typeface="Questrial"/>
                <a:sym typeface="Questrial"/>
              </a:rPr>
            </a:br>
            <a:r>
              <a:rPr lang="en-GB" sz="1500" b="0" i="0" u="none" strike="noStrike" cap="none">
                <a:solidFill>
                  <a:schemeClr val="lt1"/>
                </a:solidFill>
                <a:latin typeface="Questrial"/>
                <a:ea typeface="Questrial"/>
                <a:cs typeface="Questrial"/>
                <a:sym typeface="Questrial"/>
              </a:rPr>
              <a:t>to their attributes</a:t>
            </a:r>
            <a:endParaRPr/>
          </a:p>
          <a:p>
            <a:pPr marL="171450" marR="0" lvl="0" indent="-171450" algn="l" rtl="0">
              <a:lnSpc>
                <a:spcPct val="90000"/>
              </a:lnSpc>
              <a:spcBef>
                <a:spcPts val="750"/>
              </a:spcBef>
              <a:spcAft>
                <a:spcPts val="0"/>
              </a:spcAft>
              <a:buClr>
                <a:schemeClr val="lt1"/>
              </a:buClr>
              <a:buSzPts val="2250"/>
              <a:buFont typeface="Arial"/>
              <a:buChar char="•"/>
            </a:pPr>
            <a:r>
              <a:rPr lang="en-GB" sz="1800" b="0" i="0" u="none" strike="noStrike" cap="none">
                <a:solidFill>
                  <a:schemeClr val="lt1"/>
                </a:solidFill>
                <a:latin typeface="Questrial"/>
                <a:ea typeface="Questrial"/>
                <a:cs typeface="Questrial"/>
                <a:sym typeface="Questrial"/>
              </a:rPr>
              <a:t>Example:</a:t>
            </a:r>
            <a:endParaRPr/>
          </a:p>
          <a:p>
            <a:pPr marL="514350" marR="0" lvl="1" indent="-171450" algn="l" rtl="0">
              <a:lnSpc>
                <a:spcPct val="90000"/>
              </a:lnSpc>
              <a:spcBef>
                <a:spcPts val="375"/>
              </a:spcBef>
              <a:spcAft>
                <a:spcPts val="0"/>
              </a:spcAft>
              <a:buClr>
                <a:schemeClr val="lt1"/>
              </a:buClr>
              <a:buSzPts val="1875"/>
              <a:buFont typeface="Arial"/>
              <a:buChar char="•"/>
            </a:pPr>
            <a:r>
              <a:rPr lang="en-GB" sz="1500" b="0" i="0" u="none" strike="noStrike" cap="none">
                <a:solidFill>
                  <a:schemeClr val="lt1"/>
                </a:solidFill>
                <a:latin typeface="Questrial"/>
                <a:ea typeface="Questrial"/>
                <a:cs typeface="Questrial"/>
                <a:sym typeface="Questrial"/>
              </a:rPr>
              <a:t>Type: </a:t>
            </a:r>
            <a:r>
              <a:rPr lang="en-GB" sz="1500" b="1" i="0" u="none" strike="noStrike" cap="none">
                <a:solidFill>
                  <a:srgbClr val="21FFFE"/>
                </a:solidFill>
                <a:latin typeface="Consolas"/>
                <a:ea typeface="Consolas"/>
                <a:cs typeface="Consolas"/>
                <a:sym typeface="Consolas"/>
              </a:rPr>
              <a:t>Account</a:t>
            </a:r>
            <a:endParaRPr/>
          </a:p>
          <a:p>
            <a:pPr marL="514350" marR="0" lvl="1" indent="-171450" algn="l" rtl="0">
              <a:lnSpc>
                <a:spcPct val="90000"/>
              </a:lnSpc>
              <a:spcBef>
                <a:spcPts val="375"/>
              </a:spcBef>
              <a:spcAft>
                <a:spcPts val="1600"/>
              </a:spcAft>
              <a:buClr>
                <a:schemeClr val="lt1"/>
              </a:buClr>
              <a:buSzPts val="1875"/>
              <a:buFont typeface="Arial"/>
              <a:buChar char="•"/>
            </a:pPr>
            <a:r>
              <a:rPr lang="en-GB" sz="1500" b="0" i="0" u="none" strike="noStrike" cap="none">
                <a:solidFill>
                  <a:schemeClr val="lt1"/>
                </a:solidFill>
                <a:latin typeface="Questrial"/>
                <a:ea typeface="Questrial"/>
                <a:cs typeface="Questrial"/>
                <a:sym typeface="Questrial"/>
              </a:rPr>
              <a:t>Objects: Ivan's account,</a:t>
            </a:r>
            <a:br>
              <a:rPr lang="en-GB" sz="1500" b="0" i="0" u="none" strike="noStrike" cap="none">
                <a:solidFill>
                  <a:schemeClr val="lt1"/>
                </a:solidFill>
                <a:latin typeface="Questrial"/>
                <a:ea typeface="Questrial"/>
                <a:cs typeface="Questrial"/>
                <a:sym typeface="Questrial"/>
              </a:rPr>
            </a:br>
            <a:r>
              <a:rPr lang="en-GB" sz="1500" b="0" i="0" u="none" strike="noStrike" cap="none">
                <a:solidFill>
                  <a:schemeClr val="lt1"/>
                </a:solidFill>
                <a:latin typeface="Questrial"/>
                <a:ea typeface="Questrial"/>
                <a:cs typeface="Questrial"/>
                <a:sym typeface="Questrial"/>
              </a:rPr>
              <a:t>Peter's account</a:t>
            </a:r>
            <a:endParaRPr sz="1500" b="0" i="0" u="none" strike="noStrike" cap="none">
              <a:solidFill>
                <a:schemeClr val="lt1"/>
              </a:solidFill>
              <a:latin typeface="Questrial"/>
              <a:ea typeface="Questrial"/>
              <a:cs typeface="Questrial"/>
              <a:sym typeface="Questrial"/>
            </a:endParaRPr>
          </a:p>
        </p:txBody>
      </p:sp>
      <p:sp>
        <p:nvSpPr>
          <p:cNvPr id="460" name="Google Shape;460;p53"/>
          <p:cNvSpPr txBox="1">
            <a:spLocks noGrp="1"/>
          </p:cNvSpPr>
          <p:nvPr>
            <p:ph type="sldNum" idx="12"/>
          </p:nvPr>
        </p:nvSpPr>
        <p:spPr>
          <a:xfrm>
            <a:off x="8472458" y="4663217"/>
            <a:ext cx="548700" cy="3936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sz="1000">
                <a:latin typeface="Lato"/>
                <a:ea typeface="Lato"/>
                <a:cs typeface="Lato"/>
                <a:sym typeface="Lato"/>
              </a:rPr>
              <a:t>40</a:t>
            </a:fld>
            <a:endParaRPr sz="1000">
              <a:latin typeface="Lato"/>
              <a:ea typeface="Lato"/>
              <a:cs typeface="Lato"/>
              <a:sym typeface="Lato"/>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54"/>
          <p:cNvSpPr txBox="1">
            <a:spLocks noGrp="1"/>
          </p:cNvSpPr>
          <p:nvPr>
            <p:ph type="title"/>
          </p:nvPr>
        </p:nvSpPr>
        <p:spPr>
          <a:xfrm>
            <a:off x="89025" y="4891"/>
            <a:ext cx="7183198" cy="833085"/>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2700"/>
              <a:buFont typeface="Questrial"/>
              <a:buNone/>
            </a:pPr>
            <a:r>
              <a:rPr lang="en-GB" sz="2700" b="0" i="0" u="none" strike="noStrike" cap="none">
                <a:solidFill>
                  <a:schemeClr val="lt1"/>
                </a:solidFill>
                <a:latin typeface="Questrial"/>
                <a:ea typeface="Questrial"/>
                <a:cs typeface="Questrial"/>
                <a:sym typeface="Questrial"/>
              </a:rPr>
              <a:t>OBEJCTS – EXAMPLE</a:t>
            </a:r>
            <a:endParaRPr/>
          </a:p>
        </p:txBody>
      </p:sp>
      <p:sp>
        <p:nvSpPr>
          <p:cNvPr id="466" name="Google Shape;466;p54"/>
          <p:cNvSpPr txBox="1">
            <a:spLocks noGrp="1"/>
          </p:cNvSpPr>
          <p:nvPr>
            <p:ph type="sldNum" idx="12"/>
          </p:nvPr>
        </p:nvSpPr>
        <p:spPr>
          <a:xfrm>
            <a:off x="7707241" y="4412456"/>
            <a:ext cx="578317"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chemeClr val="lt1"/>
              </a:buClr>
              <a:buSzPts val="200"/>
              <a:buFont typeface="Calibri"/>
              <a:buNone/>
            </a:pPr>
            <a:fld id="{00000000-1234-1234-1234-123412341234}" type="slidenum">
              <a:rPr lang="en-GB"/>
              <a:t>41</a:t>
            </a:fld>
            <a:endParaRPr/>
          </a:p>
        </p:txBody>
      </p:sp>
      <p:sp>
        <p:nvSpPr>
          <p:cNvPr id="467" name="Google Shape;467;p54"/>
          <p:cNvSpPr txBox="1"/>
          <p:nvPr/>
        </p:nvSpPr>
        <p:spPr>
          <a:xfrm>
            <a:off x="1372791" y="57150"/>
            <a:ext cx="5314950" cy="628650"/>
          </a:xfrm>
          <a:prstGeom prst="rect">
            <a:avLst/>
          </a:prstGeom>
          <a:noFill/>
          <a:ln>
            <a:noFill/>
          </a:ln>
        </p:spPr>
        <p:txBody>
          <a:bodyPr spcFirstLastPara="1" wrap="square" lIns="81000" tIns="27000" rIns="81000" bIns="27000" anchor="ctr" anchorCtr="0">
            <a:noAutofit/>
          </a:bodyPr>
          <a:lstStyle/>
          <a:p>
            <a:pPr marL="0" marR="0" lvl="0" indent="0" algn="l" rtl="0">
              <a:lnSpc>
                <a:spcPct val="90000"/>
              </a:lnSpc>
              <a:spcBef>
                <a:spcPts val="0"/>
              </a:spcBef>
              <a:spcAft>
                <a:spcPts val="0"/>
              </a:spcAft>
              <a:buClr>
                <a:srgbClr val="F3BE60"/>
              </a:buClr>
              <a:buSzPts val="3000"/>
              <a:buFont typeface="Questrial"/>
              <a:buNone/>
            </a:pPr>
            <a:endParaRPr sz="3000" b="1">
              <a:solidFill>
                <a:srgbClr val="F3BE60"/>
              </a:solidFill>
              <a:latin typeface="Questrial"/>
              <a:ea typeface="Questrial"/>
              <a:cs typeface="Questrial"/>
              <a:sym typeface="Questrial"/>
            </a:endParaRPr>
          </a:p>
        </p:txBody>
      </p:sp>
      <p:sp>
        <p:nvSpPr>
          <p:cNvPr id="468" name="Google Shape;468;p54"/>
          <p:cNvSpPr/>
          <p:nvPr/>
        </p:nvSpPr>
        <p:spPr>
          <a:xfrm>
            <a:off x="907378" y="2149629"/>
            <a:ext cx="2600639" cy="432887"/>
          </a:xfrm>
          <a:prstGeom prst="rect">
            <a:avLst/>
          </a:prstGeom>
          <a:solidFill>
            <a:srgbClr val="BFD8EA">
              <a:alpha val="14901"/>
            </a:srgbClr>
          </a:solidFill>
          <a:ln w="25400" cap="flat" cmpd="sng">
            <a:solidFill>
              <a:srgbClr val="DEEBF4"/>
            </a:solidFill>
            <a:prstDash val="solid"/>
            <a:round/>
            <a:headEnd type="none" w="sm" len="sm"/>
            <a:tailEnd type="none" w="sm" len="sm"/>
          </a:ln>
        </p:spPr>
        <p:txBody>
          <a:bodyPr spcFirstLastPara="1" wrap="square" lIns="81000" tIns="81000" rIns="81000" bIns="81000" anchor="t" anchorCtr="0">
            <a:noAutofit/>
          </a:bodyPr>
          <a:lstStyle/>
          <a:p>
            <a:pPr marL="0" marR="0" lvl="0" indent="0" algn="ctr" rtl="0">
              <a:lnSpc>
                <a:spcPct val="127272"/>
              </a:lnSpc>
              <a:spcBef>
                <a:spcPts val="0"/>
              </a:spcBef>
              <a:spcAft>
                <a:spcPts val="0"/>
              </a:spcAft>
              <a:buNone/>
            </a:pPr>
            <a:r>
              <a:rPr lang="en-GB" sz="1650" b="1">
                <a:solidFill>
                  <a:schemeClr val="lt2"/>
                </a:solidFill>
                <a:latin typeface="Consolas"/>
                <a:ea typeface="Consolas"/>
                <a:cs typeface="Consolas"/>
                <a:sym typeface="Consolas"/>
              </a:rPr>
              <a:t>Account</a:t>
            </a:r>
            <a:endParaRPr/>
          </a:p>
        </p:txBody>
      </p:sp>
      <p:sp>
        <p:nvSpPr>
          <p:cNvPr id="469" name="Google Shape;469;p54"/>
          <p:cNvSpPr/>
          <p:nvPr/>
        </p:nvSpPr>
        <p:spPr>
          <a:xfrm>
            <a:off x="907378" y="2582537"/>
            <a:ext cx="2600639" cy="702191"/>
          </a:xfrm>
          <a:prstGeom prst="rect">
            <a:avLst/>
          </a:prstGeom>
          <a:solidFill>
            <a:srgbClr val="BFD8EA">
              <a:alpha val="14901"/>
            </a:srgbClr>
          </a:solidFill>
          <a:ln w="25400" cap="flat" cmpd="sng">
            <a:solidFill>
              <a:srgbClr val="DEEBF4"/>
            </a:solidFill>
            <a:prstDash val="solid"/>
            <a:round/>
            <a:headEnd type="none" w="sm" len="sm"/>
            <a:tailEnd type="none" w="sm" len="sm"/>
          </a:ln>
        </p:spPr>
        <p:txBody>
          <a:bodyPr spcFirstLastPara="1" wrap="square" lIns="81000" tIns="81000" rIns="81000" bIns="81000" anchor="t" anchorCtr="0">
            <a:noAutofit/>
          </a:bodyPr>
          <a:lstStyle/>
          <a:p>
            <a:pPr marL="0" marR="0" lvl="0" indent="0" algn="l" rtl="0">
              <a:lnSpc>
                <a:spcPct val="127272"/>
              </a:lnSpc>
              <a:spcBef>
                <a:spcPts val="0"/>
              </a:spcBef>
              <a:spcAft>
                <a:spcPts val="0"/>
              </a:spcAft>
              <a:buNone/>
            </a:pPr>
            <a:r>
              <a:rPr lang="en-GB" sz="1650" b="1">
                <a:solidFill>
                  <a:srgbClr val="FBEEC9"/>
                </a:solidFill>
                <a:latin typeface="Consolas"/>
                <a:ea typeface="Consolas"/>
                <a:cs typeface="Consolas"/>
                <a:sym typeface="Consolas"/>
              </a:rPr>
              <a:t>owner</a:t>
            </a:r>
            <a:endParaRPr/>
          </a:p>
          <a:p>
            <a:pPr marL="0" marR="0" lvl="0" indent="0" algn="l" rtl="0">
              <a:lnSpc>
                <a:spcPct val="127272"/>
              </a:lnSpc>
              <a:spcBef>
                <a:spcPts val="0"/>
              </a:spcBef>
              <a:spcAft>
                <a:spcPts val="0"/>
              </a:spcAft>
              <a:buNone/>
            </a:pPr>
            <a:r>
              <a:rPr lang="en-GB" sz="1650" b="1">
                <a:solidFill>
                  <a:srgbClr val="FBEEC9"/>
                </a:solidFill>
                <a:latin typeface="Consolas"/>
                <a:ea typeface="Consolas"/>
                <a:cs typeface="Consolas"/>
                <a:sym typeface="Consolas"/>
              </a:rPr>
              <a:t>balance</a:t>
            </a:r>
            <a:endParaRPr/>
          </a:p>
        </p:txBody>
      </p:sp>
      <p:sp>
        <p:nvSpPr>
          <p:cNvPr id="470" name="Google Shape;470;p54"/>
          <p:cNvSpPr/>
          <p:nvPr/>
        </p:nvSpPr>
        <p:spPr>
          <a:xfrm>
            <a:off x="907378" y="3285148"/>
            <a:ext cx="2600639" cy="971496"/>
          </a:xfrm>
          <a:prstGeom prst="rect">
            <a:avLst/>
          </a:prstGeom>
          <a:solidFill>
            <a:srgbClr val="BFD8EA">
              <a:alpha val="14901"/>
            </a:srgbClr>
          </a:solidFill>
          <a:ln w="25400" cap="flat" cmpd="sng">
            <a:solidFill>
              <a:srgbClr val="DEEBF4"/>
            </a:solidFill>
            <a:prstDash val="solid"/>
            <a:round/>
            <a:headEnd type="none" w="sm" len="sm"/>
            <a:tailEnd type="none" w="sm" len="sm"/>
          </a:ln>
        </p:spPr>
        <p:txBody>
          <a:bodyPr spcFirstLastPara="1" wrap="square" lIns="81000" tIns="81000" rIns="81000" bIns="81000" anchor="t" anchorCtr="0">
            <a:noAutofit/>
          </a:bodyPr>
          <a:lstStyle/>
          <a:p>
            <a:pPr marL="0" marR="0" lvl="0" indent="0" algn="l" rtl="0">
              <a:lnSpc>
                <a:spcPct val="127272"/>
              </a:lnSpc>
              <a:spcBef>
                <a:spcPts val="0"/>
              </a:spcBef>
              <a:spcAft>
                <a:spcPts val="0"/>
              </a:spcAft>
              <a:buNone/>
            </a:pPr>
            <a:r>
              <a:rPr lang="en-GB" sz="1650" b="1">
                <a:solidFill>
                  <a:schemeClr val="lt2"/>
                </a:solidFill>
                <a:latin typeface="Consolas"/>
                <a:ea typeface="Consolas"/>
                <a:cs typeface="Consolas"/>
                <a:sym typeface="Consolas"/>
              </a:rPr>
              <a:t>suspend()</a:t>
            </a:r>
            <a:endParaRPr/>
          </a:p>
          <a:p>
            <a:pPr marL="0" marR="0" lvl="0" indent="0" algn="l" rtl="0">
              <a:lnSpc>
                <a:spcPct val="127272"/>
              </a:lnSpc>
              <a:spcBef>
                <a:spcPts val="0"/>
              </a:spcBef>
              <a:spcAft>
                <a:spcPts val="0"/>
              </a:spcAft>
              <a:buNone/>
            </a:pPr>
            <a:r>
              <a:rPr lang="en-GB" sz="1650" b="1">
                <a:solidFill>
                  <a:schemeClr val="lt2"/>
                </a:solidFill>
                <a:latin typeface="Consolas"/>
                <a:ea typeface="Consolas"/>
                <a:cs typeface="Consolas"/>
                <a:sym typeface="Consolas"/>
              </a:rPr>
              <a:t>deposit(sum)</a:t>
            </a:r>
            <a:endParaRPr/>
          </a:p>
          <a:p>
            <a:pPr marL="0" marR="0" lvl="0" indent="0" algn="l" rtl="0">
              <a:lnSpc>
                <a:spcPct val="127272"/>
              </a:lnSpc>
              <a:spcBef>
                <a:spcPts val="0"/>
              </a:spcBef>
              <a:spcAft>
                <a:spcPts val="0"/>
              </a:spcAft>
              <a:buNone/>
            </a:pPr>
            <a:r>
              <a:rPr lang="en-GB" sz="1650" b="1">
                <a:solidFill>
                  <a:schemeClr val="lt2"/>
                </a:solidFill>
                <a:latin typeface="Consolas"/>
                <a:ea typeface="Consolas"/>
                <a:cs typeface="Consolas"/>
                <a:sym typeface="Consolas"/>
              </a:rPr>
              <a:t>withdraw(sum)</a:t>
            </a:r>
            <a:endParaRPr/>
          </a:p>
        </p:txBody>
      </p:sp>
      <p:sp>
        <p:nvSpPr>
          <p:cNvPr id="471" name="Google Shape;471;p54"/>
          <p:cNvSpPr/>
          <p:nvPr/>
        </p:nvSpPr>
        <p:spPr>
          <a:xfrm>
            <a:off x="2532768" y="1545559"/>
            <a:ext cx="1485899" cy="386659"/>
          </a:xfrm>
          <a:prstGeom prst="wedgeRoundRectCallout">
            <a:avLst>
              <a:gd name="adj1" fmla="val -58699"/>
              <a:gd name="adj2" fmla="val 108407"/>
              <a:gd name="adj3" fmla="val 16667"/>
            </a:avLst>
          </a:prstGeom>
          <a:solidFill>
            <a:srgbClr val="603A14"/>
          </a:solidFill>
          <a:ln w="9525" cap="flat" cmpd="sng">
            <a:solidFill>
              <a:schemeClr val="lt1"/>
            </a:solidFill>
            <a:prstDash val="solid"/>
            <a:round/>
            <a:headEnd type="none" w="sm" len="sm"/>
            <a:tailEnd type="none" w="sm" len="sm"/>
          </a:ln>
        </p:spPr>
        <p:txBody>
          <a:bodyPr spcFirstLastPara="1" wrap="square" lIns="54000" tIns="27000" rIns="54000" bIns="27000" anchor="t" anchorCtr="0">
            <a:noAutofit/>
          </a:bodyPr>
          <a:lstStyle/>
          <a:p>
            <a:pPr marL="0" marR="0" lvl="0" indent="0" algn="ctr" rtl="0">
              <a:lnSpc>
                <a:spcPct val="115384"/>
              </a:lnSpc>
              <a:spcBef>
                <a:spcPts val="0"/>
              </a:spcBef>
              <a:spcAft>
                <a:spcPts val="0"/>
              </a:spcAft>
              <a:buNone/>
            </a:pPr>
            <a:r>
              <a:rPr lang="en-GB" sz="1950" b="1">
                <a:solidFill>
                  <a:schemeClr val="lt1"/>
                </a:solidFill>
                <a:latin typeface="Questrial"/>
                <a:ea typeface="Questrial"/>
                <a:cs typeface="Questrial"/>
                <a:sym typeface="Questrial"/>
              </a:rPr>
              <a:t>Object type</a:t>
            </a:r>
            <a:endParaRPr sz="1950" b="1">
              <a:solidFill>
                <a:schemeClr val="lt1"/>
              </a:solidFill>
              <a:latin typeface="Questrial"/>
              <a:ea typeface="Questrial"/>
              <a:cs typeface="Questrial"/>
              <a:sym typeface="Questrial"/>
            </a:endParaRPr>
          </a:p>
        </p:txBody>
      </p:sp>
      <p:sp>
        <p:nvSpPr>
          <p:cNvPr id="472" name="Google Shape;472;p54"/>
          <p:cNvSpPr/>
          <p:nvPr/>
        </p:nvSpPr>
        <p:spPr>
          <a:xfrm>
            <a:off x="4457699" y="1036622"/>
            <a:ext cx="2699020" cy="432887"/>
          </a:xfrm>
          <a:prstGeom prst="rect">
            <a:avLst/>
          </a:prstGeom>
          <a:solidFill>
            <a:srgbClr val="BFD8EA">
              <a:alpha val="14901"/>
            </a:srgbClr>
          </a:solidFill>
          <a:ln w="25400" cap="flat" cmpd="sng">
            <a:solidFill>
              <a:srgbClr val="DEEBF4"/>
            </a:solidFill>
            <a:prstDash val="solid"/>
            <a:round/>
            <a:headEnd type="none" w="sm" len="sm"/>
            <a:tailEnd type="none" w="sm" len="sm"/>
          </a:ln>
        </p:spPr>
        <p:txBody>
          <a:bodyPr spcFirstLastPara="1" wrap="square" lIns="81000" tIns="81000" rIns="81000" bIns="81000" anchor="t" anchorCtr="0">
            <a:noAutofit/>
          </a:bodyPr>
          <a:lstStyle/>
          <a:p>
            <a:pPr marL="0" marR="0" lvl="0" indent="0" algn="ctr" rtl="0">
              <a:lnSpc>
                <a:spcPct val="127272"/>
              </a:lnSpc>
              <a:spcBef>
                <a:spcPts val="0"/>
              </a:spcBef>
              <a:spcAft>
                <a:spcPts val="0"/>
              </a:spcAft>
              <a:buNone/>
            </a:pPr>
            <a:r>
              <a:rPr lang="en-GB" sz="1650" b="1" u="sng">
                <a:solidFill>
                  <a:schemeClr val="lt2"/>
                </a:solidFill>
                <a:latin typeface="Consolas"/>
                <a:ea typeface="Consolas"/>
                <a:cs typeface="Consolas"/>
                <a:sym typeface="Consolas"/>
              </a:rPr>
              <a:t>ivanAccount</a:t>
            </a:r>
            <a:endParaRPr/>
          </a:p>
        </p:txBody>
      </p:sp>
      <p:sp>
        <p:nvSpPr>
          <p:cNvPr id="473" name="Google Shape;473;p54"/>
          <p:cNvSpPr/>
          <p:nvPr/>
        </p:nvSpPr>
        <p:spPr>
          <a:xfrm>
            <a:off x="4457700" y="1469509"/>
            <a:ext cx="2699020" cy="702191"/>
          </a:xfrm>
          <a:prstGeom prst="rect">
            <a:avLst/>
          </a:prstGeom>
          <a:solidFill>
            <a:srgbClr val="BFD8EA">
              <a:alpha val="14901"/>
            </a:srgbClr>
          </a:solidFill>
          <a:ln w="25400" cap="flat" cmpd="sng">
            <a:solidFill>
              <a:srgbClr val="DEEBF4"/>
            </a:solidFill>
            <a:prstDash val="solid"/>
            <a:round/>
            <a:headEnd type="none" w="sm" len="sm"/>
            <a:tailEnd type="none" w="sm" len="sm"/>
          </a:ln>
        </p:spPr>
        <p:txBody>
          <a:bodyPr spcFirstLastPara="1" wrap="square" lIns="81000" tIns="81000" rIns="81000" bIns="81000" anchor="t" anchorCtr="0">
            <a:noAutofit/>
          </a:bodyPr>
          <a:lstStyle/>
          <a:p>
            <a:pPr marL="0" marR="0" lvl="0" indent="0" algn="l" rtl="0">
              <a:lnSpc>
                <a:spcPct val="127272"/>
              </a:lnSpc>
              <a:spcBef>
                <a:spcPts val="0"/>
              </a:spcBef>
              <a:spcAft>
                <a:spcPts val="0"/>
              </a:spcAft>
              <a:buNone/>
            </a:pPr>
            <a:r>
              <a:rPr lang="en-GB" sz="1650" b="1">
                <a:solidFill>
                  <a:srgbClr val="FBEEC9"/>
                </a:solidFill>
                <a:latin typeface="Consolas"/>
                <a:ea typeface="Consolas"/>
                <a:cs typeface="Consolas"/>
                <a:sym typeface="Consolas"/>
              </a:rPr>
              <a:t>owner = "Ivan Kolev"</a:t>
            </a:r>
            <a:endParaRPr/>
          </a:p>
          <a:p>
            <a:pPr marL="0" marR="0" lvl="0" indent="0" algn="l" rtl="0">
              <a:lnSpc>
                <a:spcPct val="127272"/>
              </a:lnSpc>
              <a:spcBef>
                <a:spcPts val="0"/>
              </a:spcBef>
              <a:spcAft>
                <a:spcPts val="0"/>
              </a:spcAft>
              <a:buNone/>
            </a:pPr>
            <a:r>
              <a:rPr lang="en-GB" sz="1650" b="1">
                <a:solidFill>
                  <a:srgbClr val="FBEEC9"/>
                </a:solidFill>
                <a:latin typeface="Consolas"/>
                <a:ea typeface="Consolas"/>
                <a:cs typeface="Consolas"/>
                <a:sym typeface="Consolas"/>
              </a:rPr>
              <a:t>balance = 5000.0</a:t>
            </a:r>
            <a:endParaRPr/>
          </a:p>
        </p:txBody>
      </p:sp>
      <p:sp>
        <p:nvSpPr>
          <p:cNvPr id="474" name="Google Shape;474;p54"/>
          <p:cNvSpPr/>
          <p:nvPr/>
        </p:nvSpPr>
        <p:spPr>
          <a:xfrm>
            <a:off x="4457700" y="2354107"/>
            <a:ext cx="2699020" cy="432887"/>
          </a:xfrm>
          <a:prstGeom prst="rect">
            <a:avLst/>
          </a:prstGeom>
          <a:solidFill>
            <a:srgbClr val="BFD8EA">
              <a:alpha val="14901"/>
            </a:srgbClr>
          </a:solidFill>
          <a:ln w="25400" cap="flat" cmpd="sng">
            <a:solidFill>
              <a:srgbClr val="DEEBF4"/>
            </a:solidFill>
            <a:prstDash val="solid"/>
            <a:round/>
            <a:headEnd type="none" w="sm" len="sm"/>
            <a:tailEnd type="none" w="sm" len="sm"/>
          </a:ln>
        </p:spPr>
        <p:txBody>
          <a:bodyPr spcFirstLastPara="1" wrap="square" lIns="81000" tIns="81000" rIns="81000" bIns="81000" anchor="t" anchorCtr="0">
            <a:noAutofit/>
          </a:bodyPr>
          <a:lstStyle/>
          <a:p>
            <a:pPr marL="0" marR="0" lvl="0" indent="0" algn="ctr" rtl="0">
              <a:lnSpc>
                <a:spcPct val="127272"/>
              </a:lnSpc>
              <a:spcBef>
                <a:spcPts val="0"/>
              </a:spcBef>
              <a:spcAft>
                <a:spcPts val="0"/>
              </a:spcAft>
              <a:buNone/>
            </a:pPr>
            <a:r>
              <a:rPr lang="en-GB" sz="1650" b="1" u="sng">
                <a:solidFill>
                  <a:schemeClr val="lt2"/>
                </a:solidFill>
                <a:latin typeface="Consolas"/>
                <a:ea typeface="Consolas"/>
                <a:cs typeface="Consolas"/>
                <a:sym typeface="Consolas"/>
              </a:rPr>
              <a:t>peterAccount</a:t>
            </a:r>
            <a:endParaRPr/>
          </a:p>
        </p:txBody>
      </p:sp>
      <p:sp>
        <p:nvSpPr>
          <p:cNvPr id="475" name="Google Shape;475;p54"/>
          <p:cNvSpPr/>
          <p:nvPr/>
        </p:nvSpPr>
        <p:spPr>
          <a:xfrm>
            <a:off x="4457700" y="2786305"/>
            <a:ext cx="2699020" cy="702191"/>
          </a:xfrm>
          <a:prstGeom prst="rect">
            <a:avLst/>
          </a:prstGeom>
          <a:solidFill>
            <a:srgbClr val="BFD8EA">
              <a:alpha val="14901"/>
            </a:srgbClr>
          </a:solidFill>
          <a:ln w="25400" cap="flat" cmpd="sng">
            <a:solidFill>
              <a:srgbClr val="DEEBF4"/>
            </a:solidFill>
            <a:prstDash val="solid"/>
            <a:round/>
            <a:headEnd type="none" w="sm" len="sm"/>
            <a:tailEnd type="none" w="sm" len="sm"/>
          </a:ln>
        </p:spPr>
        <p:txBody>
          <a:bodyPr spcFirstLastPara="1" wrap="square" lIns="81000" tIns="81000" rIns="81000" bIns="81000" anchor="t" anchorCtr="0">
            <a:noAutofit/>
          </a:bodyPr>
          <a:lstStyle/>
          <a:p>
            <a:pPr marL="0" marR="0" lvl="0" indent="0" algn="l" rtl="0">
              <a:lnSpc>
                <a:spcPct val="127272"/>
              </a:lnSpc>
              <a:spcBef>
                <a:spcPts val="0"/>
              </a:spcBef>
              <a:spcAft>
                <a:spcPts val="0"/>
              </a:spcAft>
              <a:buNone/>
            </a:pPr>
            <a:r>
              <a:rPr lang="en-GB" sz="1650" b="1">
                <a:solidFill>
                  <a:schemeClr val="lt2"/>
                </a:solidFill>
                <a:latin typeface="Consolas"/>
                <a:ea typeface="Consolas"/>
                <a:cs typeface="Consolas"/>
                <a:sym typeface="Consolas"/>
              </a:rPr>
              <a:t>owner = "Peter Kirov"</a:t>
            </a:r>
            <a:endParaRPr/>
          </a:p>
          <a:p>
            <a:pPr marL="0" marR="0" lvl="0" indent="0" algn="l" rtl="0">
              <a:lnSpc>
                <a:spcPct val="127272"/>
              </a:lnSpc>
              <a:spcBef>
                <a:spcPts val="0"/>
              </a:spcBef>
              <a:spcAft>
                <a:spcPts val="0"/>
              </a:spcAft>
              <a:buNone/>
            </a:pPr>
            <a:r>
              <a:rPr lang="en-GB" sz="1650" b="1">
                <a:solidFill>
                  <a:schemeClr val="lt2"/>
                </a:solidFill>
                <a:latin typeface="Consolas"/>
                <a:ea typeface="Consolas"/>
                <a:cs typeface="Consolas"/>
                <a:sym typeface="Consolas"/>
              </a:rPr>
              <a:t>balance = 1825.50</a:t>
            </a:r>
            <a:endParaRPr/>
          </a:p>
        </p:txBody>
      </p:sp>
      <p:sp>
        <p:nvSpPr>
          <p:cNvPr id="476" name="Google Shape;476;p54"/>
          <p:cNvSpPr/>
          <p:nvPr/>
        </p:nvSpPr>
        <p:spPr>
          <a:xfrm>
            <a:off x="4457700" y="3681912"/>
            <a:ext cx="2699020" cy="432887"/>
          </a:xfrm>
          <a:prstGeom prst="rect">
            <a:avLst/>
          </a:prstGeom>
          <a:solidFill>
            <a:srgbClr val="BFD8EA">
              <a:alpha val="14901"/>
            </a:srgbClr>
          </a:solidFill>
          <a:ln w="25400" cap="flat" cmpd="sng">
            <a:solidFill>
              <a:srgbClr val="DEEBF4"/>
            </a:solidFill>
            <a:prstDash val="solid"/>
            <a:round/>
            <a:headEnd type="none" w="sm" len="sm"/>
            <a:tailEnd type="none" w="sm" len="sm"/>
          </a:ln>
        </p:spPr>
        <p:txBody>
          <a:bodyPr spcFirstLastPara="1" wrap="square" lIns="81000" tIns="81000" rIns="81000" bIns="81000" anchor="t" anchorCtr="0">
            <a:noAutofit/>
          </a:bodyPr>
          <a:lstStyle/>
          <a:p>
            <a:pPr marL="0" marR="0" lvl="0" indent="0" algn="ctr" rtl="0">
              <a:lnSpc>
                <a:spcPct val="127272"/>
              </a:lnSpc>
              <a:spcBef>
                <a:spcPts val="0"/>
              </a:spcBef>
              <a:spcAft>
                <a:spcPts val="0"/>
              </a:spcAft>
              <a:buNone/>
            </a:pPr>
            <a:r>
              <a:rPr lang="en-GB" sz="1650" b="1" u="sng">
                <a:solidFill>
                  <a:schemeClr val="lt2"/>
                </a:solidFill>
                <a:latin typeface="Consolas"/>
                <a:ea typeface="Consolas"/>
                <a:cs typeface="Consolas"/>
                <a:sym typeface="Consolas"/>
              </a:rPr>
              <a:t>kirilAccount</a:t>
            </a:r>
            <a:endParaRPr/>
          </a:p>
        </p:txBody>
      </p:sp>
      <p:sp>
        <p:nvSpPr>
          <p:cNvPr id="477" name="Google Shape;477;p54"/>
          <p:cNvSpPr/>
          <p:nvPr/>
        </p:nvSpPr>
        <p:spPr>
          <a:xfrm>
            <a:off x="4457700" y="4114108"/>
            <a:ext cx="2699020" cy="702191"/>
          </a:xfrm>
          <a:prstGeom prst="rect">
            <a:avLst/>
          </a:prstGeom>
          <a:solidFill>
            <a:srgbClr val="BFD8EA">
              <a:alpha val="14901"/>
            </a:srgbClr>
          </a:solidFill>
          <a:ln w="25400" cap="flat" cmpd="sng">
            <a:solidFill>
              <a:srgbClr val="DEEBF4"/>
            </a:solidFill>
            <a:prstDash val="solid"/>
            <a:round/>
            <a:headEnd type="none" w="sm" len="sm"/>
            <a:tailEnd type="none" w="sm" len="sm"/>
          </a:ln>
        </p:spPr>
        <p:txBody>
          <a:bodyPr spcFirstLastPara="1" wrap="square" lIns="81000" tIns="81000" rIns="81000" bIns="81000" anchor="t" anchorCtr="0">
            <a:noAutofit/>
          </a:bodyPr>
          <a:lstStyle/>
          <a:p>
            <a:pPr marL="0" marR="0" lvl="0" indent="0" algn="l" rtl="0">
              <a:lnSpc>
                <a:spcPct val="127272"/>
              </a:lnSpc>
              <a:spcBef>
                <a:spcPts val="0"/>
              </a:spcBef>
              <a:spcAft>
                <a:spcPts val="0"/>
              </a:spcAft>
              <a:buNone/>
            </a:pPr>
            <a:r>
              <a:rPr lang="en-GB" sz="1650" b="1">
                <a:solidFill>
                  <a:schemeClr val="lt2"/>
                </a:solidFill>
                <a:latin typeface="Consolas"/>
                <a:ea typeface="Consolas"/>
                <a:cs typeface="Consolas"/>
                <a:sym typeface="Consolas"/>
              </a:rPr>
              <a:t>owner = "Kiril Kirov"</a:t>
            </a:r>
            <a:endParaRPr/>
          </a:p>
          <a:p>
            <a:pPr marL="0" marR="0" lvl="0" indent="0" algn="l" rtl="0">
              <a:lnSpc>
                <a:spcPct val="127272"/>
              </a:lnSpc>
              <a:spcBef>
                <a:spcPts val="0"/>
              </a:spcBef>
              <a:spcAft>
                <a:spcPts val="0"/>
              </a:spcAft>
              <a:buNone/>
            </a:pPr>
            <a:r>
              <a:rPr lang="en-GB" sz="1650" b="1">
                <a:solidFill>
                  <a:schemeClr val="lt2"/>
                </a:solidFill>
                <a:latin typeface="Consolas"/>
                <a:ea typeface="Consolas"/>
                <a:cs typeface="Consolas"/>
                <a:sym typeface="Consolas"/>
              </a:rPr>
              <a:t>balance = 25.0</a:t>
            </a:r>
            <a:endParaRPr/>
          </a:p>
        </p:txBody>
      </p:sp>
      <p:sp>
        <p:nvSpPr>
          <p:cNvPr id="478" name="Google Shape;478;p54"/>
          <p:cNvSpPr/>
          <p:nvPr/>
        </p:nvSpPr>
        <p:spPr>
          <a:xfrm>
            <a:off x="7315200" y="929195"/>
            <a:ext cx="914400" cy="386659"/>
          </a:xfrm>
          <a:prstGeom prst="wedgeRoundRectCallout">
            <a:avLst>
              <a:gd name="adj1" fmla="val -96193"/>
              <a:gd name="adj2" fmla="val 49914"/>
              <a:gd name="adj3" fmla="val 16667"/>
            </a:avLst>
          </a:prstGeom>
          <a:solidFill>
            <a:srgbClr val="603A14"/>
          </a:solidFill>
          <a:ln w="9525" cap="flat" cmpd="sng">
            <a:solidFill>
              <a:schemeClr val="lt1"/>
            </a:solidFill>
            <a:prstDash val="solid"/>
            <a:round/>
            <a:headEnd type="none" w="sm" len="sm"/>
            <a:tailEnd type="none" w="sm" len="sm"/>
          </a:ln>
        </p:spPr>
        <p:txBody>
          <a:bodyPr spcFirstLastPara="1" wrap="square" lIns="54000" tIns="27000" rIns="54000" bIns="27000" anchor="t" anchorCtr="0">
            <a:noAutofit/>
          </a:bodyPr>
          <a:lstStyle/>
          <a:p>
            <a:pPr marL="0" marR="0" lvl="0" indent="0" algn="ctr" rtl="0">
              <a:lnSpc>
                <a:spcPct val="115384"/>
              </a:lnSpc>
              <a:spcBef>
                <a:spcPts val="0"/>
              </a:spcBef>
              <a:spcAft>
                <a:spcPts val="0"/>
              </a:spcAft>
              <a:buNone/>
            </a:pPr>
            <a:r>
              <a:rPr lang="en-GB" sz="1950" b="1">
                <a:solidFill>
                  <a:schemeClr val="lt1"/>
                </a:solidFill>
                <a:latin typeface="Questrial"/>
                <a:ea typeface="Questrial"/>
                <a:cs typeface="Questrial"/>
                <a:sym typeface="Questrial"/>
              </a:rPr>
              <a:t>Object</a:t>
            </a:r>
            <a:endParaRPr sz="1950" b="1">
              <a:solidFill>
                <a:schemeClr val="lt1"/>
              </a:solidFill>
              <a:latin typeface="Questrial"/>
              <a:ea typeface="Questrial"/>
              <a:cs typeface="Questrial"/>
              <a:sym typeface="Questrial"/>
            </a:endParaRPr>
          </a:p>
        </p:txBody>
      </p:sp>
      <p:sp>
        <p:nvSpPr>
          <p:cNvPr id="479" name="Google Shape;479;p54"/>
          <p:cNvSpPr/>
          <p:nvPr/>
        </p:nvSpPr>
        <p:spPr>
          <a:xfrm>
            <a:off x="7230917" y="2228850"/>
            <a:ext cx="914400" cy="386659"/>
          </a:xfrm>
          <a:prstGeom prst="wedgeRoundRectCallout">
            <a:avLst>
              <a:gd name="adj1" fmla="val -93629"/>
              <a:gd name="adj2" fmla="val 43957"/>
              <a:gd name="adj3" fmla="val 16667"/>
            </a:avLst>
          </a:prstGeom>
          <a:solidFill>
            <a:srgbClr val="603A14"/>
          </a:solidFill>
          <a:ln w="9525" cap="flat" cmpd="sng">
            <a:solidFill>
              <a:schemeClr val="lt1"/>
            </a:solidFill>
            <a:prstDash val="solid"/>
            <a:round/>
            <a:headEnd type="none" w="sm" len="sm"/>
            <a:tailEnd type="none" w="sm" len="sm"/>
          </a:ln>
        </p:spPr>
        <p:txBody>
          <a:bodyPr spcFirstLastPara="1" wrap="square" lIns="54000" tIns="27000" rIns="54000" bIns="27000" anchor="t" anchorCtr="0">
            <a:noAutofit/>
          </a:bodyPr>
          <a:lstStyle/>
          <a:p>
            <a:pPr marL="0" marR="0" lvl="0" indent="0" algn="ctr" rtl="0">
              <a:lnSpc>
                <a:spcPct val="115384"/>
              </a:lnSpc>
              <a:spcBef>
                <a:spcPts val="0"/>
              </a:spcBef>
              <a:spcAft>
                <a:spcPts val="0"/>
              </a:spcAft>
              <a:buNone/>
            </a:pPr>
            <a:r>
              <a:rPr lang="en-GB" sz="1950" b="1">
                <a:solidFill>
                  <a:schemeClr val="lt1"/>
                </a:solidFill>
                <a:latin typeface="Questrial"/>
                <a:ea typeface="Questrial"/>
                <a:cs typeface="Questrial"/>
                <a:sym typeface="Questrial"/>
              </a:rPr>
              <a:t>Object</a:t>
            </a:r>
            <a:endParaRPr sz="1950" b="1">
              <a:solidFill>
                <a:schemeClr val="lt1"/>
              </a:solidFill>
              <a:latin typeface="Questrial"/>
              <a:ea typeface="Questrial"/>
              <a:cs typeface="Questrial"/>
              <a:sym typeface="Questrial"/>
            </a:endParaRPr>
          </a:p>
        </p:txBody>
      </p:sp>
      <p:sp>
        <p:nvSpPr>
          <p:cNvPr id="480" name="Google Shape;480;p54"/>
          <p:cNvSpPr/>
          <p:nvPr/>
        </p:nvSpPr>
        <p:spPr>
          <a:xfrm>
            <a:off x="7244014" y="3534491"/>
            <a:ext cx="914400" cy="386659"/>
          </a:xfrm>
          <a:prstGeom prst="wedgeRoundRectCallout">
            <a:avLst>
              <a:gd name="adj1" fmla="val -94270"/>
              <a:gd name="adj2" fmla="val 45943"/>
              <a:gd name="adj3" fmla="val 16667"/>
            </a:avLst>
          </a:prstGeom>
          <a:solidFill>
            <a:srgbClr val="603A14"/>
          </a:solidFill>
          <a:ln w="9525" cap="flat" cmpd="sng">
            <a:solidFill>
              <a:schemeClr val="lt1"/>
            </a:solidFill>
            <a:prstDash val="solid"/>
            <a:round/>
            <a:headEnd type="none" w="sm" len="sm"/>
            <a:tailEnd type="none" w="sm" len="sm"/>
          </a:ln>
        </p:spPr>
        <p:txBody>
          <a:bodyPr spcFirstLastPara="1" wrap="square" lIns="54000" tIns="27000" rIns="54000" bIns="27000" anchor="t" anchorCtr="0">
            <a:noAutofit/>
          </a:bodyPr>
          <a:lstStyle/>
          <a:p>
            <a:pPr marL="0" marR="0" lvl="0" indent="0" algn="ctr" rtl="0">
              <a:lnSpc>
                <a:spcPct val="115384"/>
              </a:lnSpc>
              <a:spcBef>
                <a:spcPts val="0"/>
              </a:spcBef>
              <a:spcAft>
                <a:spcPts val="0"/>
              </a:spcAft>
              <a:buNone/>
            </a:pPr>
            <a:r>
              <a:rPr lang="en-GB" sz="1950" b="1">
                <a:solidFill>
                  <a:srgbClr val="F7FFE7"/>
                </a:solidFill>
                <a:latin typeface="Questrial"/>
                <a:ea typeface="Questrial"/>
                <a:cs typeface="Questrial"/>
                <a:sym typeface="Questrial"/>
              </a:rPr>
              <a:t>Object</a:t>
            </a:r>
            <a:endParaRPr sz="1950" b="1">
              <a:solidFill>
                <a:srgbClr val="F7FFE7"/>
              </a:solidFill>
              <a:latin typeface="Questrial"/>
              <a:ea typeface="Questrial"/>
              <a:cs typeface="Questrial"/>
              <a:sym typeface="Questrial"/>
            </a:endParaRPr>
          </a:p>
        </p:txBody>
      </p:sp>
      <p:sp>
        <p:nvSpPr>
          <p:cNvPr id="481" name="Google Shape;481;p54"/>
          <p:cNvSpPr/>
          <p:nvPr/>
        </p:nvSpPr>
        <p:spPr>
          <a:xfrm>
            <a:off x="76110" y="643625"/>
            <a:ext cx="1622822" cy="1407478"/>
          </a:xfrm>
          <a:prstGeom prst="wedgeRoundRectCallout">
            <a:avLst>
              <a:gd name="adj1" fmla="val -374"/>
              <a:gd name="adj2" fmla="val 115207"/>
              <a:gd name="adj3" fmla="val 16667"/>
            </a:avLst>
          </a:prstGeom>
          <a:solidFill>
            <a:srgbClr val="603A1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7142"/>
              </a:lnSpc>
              <a:spcBef>
                <a:spcPts val="0"/>
              </a:spcBef>
              <a:spcAft>
                <a:spcPts val="0"/>
              </a:spcAft>
              <a:buNone/>
            </a:pPr>
            <a:r>
              <a:rPr lang="en-GB" sz="2100" b="1">
                <a:solidFill>
                  <a:srgbClr val="F7FFE7"/>
                </a:solidFill>
                <a:latin typeface="Questrial"/>
                <a:ea typeface="Questrial"/>
                <a:cs typeface="Questrial"/>
                <a:sym typeface="Questrial"/>
              </a:rPr>
              <a:t>Attributes</a:t>
            </a:r>
            <a:endParaRPr/>
          </a:p>
          <a:p>
            <a:pPr marL="0" marR="0" lvl="0" indent="0" algn="ctr" rtl="0">
              <a:lnSpc>
                <a:spcPct val="107142"/>
              </a:lnSpc>
              <a:spcBef>
                <a:spcPts val="0"/>
              </a:spcBef>
              <a:spcAft>
                <a:spcPts val="0"/>
              </a:spcAft>
              <a:buNone/>
            </a:pPr>
            <a:r>
              <a:rPr lang="en-GB" sz="2100" b="1">
                <a:solidFill>
                  <a:srgbClr val="F7FFE7"/>
                </a:solidFill>
                <a:latin typeface="Questrial"/>
                <a:ea typeface="Questrial"/>
                <a:cs typeface="Questrial"/>
                <a:sym typeface="Questrial"/>
              </a:rPr>
              <a:t>(properties and fields)</a:t>
            </a:r>
            <a:endParaRPr sz="2100" b="1">
              <a:solidFill>
                <a:srgbClr val="F7FFE7"/>
              </a:solidFill>
              <a:latin typeface="Questrial"/>
              <a:ea typeface="Questrial"/>
              <a:cs typeface="Questrial"/>
              <a:sym typeface="Questrial"/>
            </a:endParaRPr>
          </a:p>
        </p:txBody>
      </p:sp>
      <p:sp>
        <p:nvSpPr>
          <p:cNvPr id="482" name="Google Shape;482;p54"/>
          <p:cNvSpPr/>
          <p:nvPr/>
        </p:nvSpPr>
        <p:spPr>
          <a:xfrm>
            <a:off x="1177932" y="4347597"/>
            <a:ext cx="2840735" cy="754817"/>
          </a:xfrm>
          <a:prstGeom prst="wedgeRoundRectCallout">
            <a:avLst>
              <a:gd name="adj1" fmla="val -45873"/>
              <a:gd name="adj2" fmla="val -74002"/>
              <a:gd name="adj3" fmla="val 16667"/>
            </a:avLst>
          </a:prstGeom>
          <a:solidFill>
            <a:srgbClr val="603A14"/>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7142"/>
              </a:lnSpc>
              <a:spcBef>
                <a:spcPts val="0"/>
              </a:spcBef>
              <a:spcAft>
                <a:spcPts val="0"/>
              </a:spcAft>
              <a:buNone/>
            </a:pPr>
            <a:r>
              <a:rPr lang="en-GB" sz="2100" b="1">
                <a:solidFill>
                  <a:srgbClr val="F7FFE7"/>
                </a:solidFill>
                <a:latin typeface="Questrial"/>
                <a:ea typeface="Questrial"/>
                <a:cs typeface="Questrial"/>
                <a:sym typeface="Questrial"/>
              </a:rPr>
              <a:t>Operations (functions)</a:t>
            </a:r>
            <a:endParaRPr sz="2100" b="1">
              <a:solidFill>
                <a:srgbClr val="F7FFE7"/>
              </a:solidFill>
              <a:latin typeface="Questrial"/>
              <a:ea typeface="Questrial"/>
              <a:cs typeface="Questrial"/>
              <a:sym typeface="Quest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55"/>
          <p:cNvSpPr txBox="1">
            <a:spLocks noGrp="1"/>
          </p:cNvSpPr>
          <p:nvPr>
            <p:ph type="ctrTitle"/>
          </p:nvPr>
        </p:nvSpPr>
        <p:spPr>
          <a:xfrm>
            <a:off x="3040251" y="1963025"/>
            <a:ext cx="4994100" cy="61530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lt1"/>
              </a:buClr>
              <a:buSzPts val="3600"/>
              <a:buFont typeface="Questrial"/>
              <a:buNone/>
            </a:pPr>
            <a:r>
              <a:rPr lang="en-GB" sz="3600" b="0" i="0" u="none" strike="noStrike" cap="none">
                <a:solidFill>
                  <a:schemeClr val="lt1"/>
                </a:solidFill>
                <a:latin typeface="Questrial"/>
                <a:ea typeface="Questrial"/>
                <a:cs typeface="Questrial"/>
                <a:sym typeface="Questrial"/>
              </a:rPr>
              <a:t>JAVASCRIPT OBJECTS OVERVIEW</a:t>
            </a:r>
            <a:endParaRPr sz="3600" b="0" i="0" u="none" strike="noStrike" cap="none">
              <a:solidFill>
                <a:schemeClr val="lt1"/>
              </a:solidFill>
              <a:latin typeface="Questrial"/>
              <a:ea typeface="Questrial"/>
              <a:cs typeface="Questrial"/>
              <a:sym typeface="Questrial"/>
            </a:endParaRPr>
          </a:p>
        </p:txBody>
      </p:sp>
      <p:sp>
        <p:nvSpPr>
          <p:cNvPr id="488" name="Google Shape;488;p55"/>
          <p:cNvSpPr txBox="1">
            <a:spLocks noGrp="1"/>
          </p:cNvSpPr>
          <p:nvPr>
            <p:ph type="subTitle" idx="1"/>
          </p:nvPr>
        </p:nvSpPr>
        <p:spPr>
          <a:xfrm>
            <a:off x="3040151" y="2647000"/>
            <a:ext cx="4994100" cy="516300"/>
          </a:xfrm>
          <a:prstGeom prst="rect">
            <a:avLst/>
          </a:prstGeom>
          <a:noFill/>
          <a:ln>
            <a:noFill/>
          </a:ln>
        </p:spPr>
        <p:txBody>
          <a:bodyPr spcFirstLastPara="1" wrap="square" lIns="91425" tIns="45700" rIns="91425" bIns="45700" anchor="t" anchorCtr="0">
            <a:noAutofit/>
          </a:bodyPr>
          <a:lstStyle/>
          <a:p>
            <a:pPr marL="0" marR="0" lvl="0" indent="0" algn="l" rtl="0">
              <a:lnSpc>
                <a:spcPct val="120000"/>
              </a:lnSpc>
              <a:spcBef>
                <a:spcPts val="0"/>
              </a:spcBef>
              <a:spcAft>
                <a:spcPts val="0"/>
              </a:spcAft>
              <a:buClr>
                <a:schemeClr val="lt2"/>
              </a:buClr>
              <a:buSzPts val="1875"/>
              <a:buFont typeface="Arial"/>
              <a:buNone/>
            </a:pPr>
            <a:r>
              <a:rPr lang="en-GB" sz="1500" b="0" i="0" u="none" strike="noStrike" cap="none">
                <a:solidFill>
                  <a:schemeClr val="lt2"/>
                </a:solidFill>
                <a:latin typeface="Questrial"/>
                <a:ea typeface="Questrial"/>
                <a:cs typeface="Questrial"/>
                <a:sym typeface="Questrial"/>
              </a:rPr>
              <a:t>WHAT ARE OBJECTS?</a:t>
            </a:r>
            <a:endParaRPr sz="1500" b="0" i="0" u="none" strike="noStrike" cap="none">
              <a:solidFill>
                <a:schemeClr val="lt2"/>
              </a:solidFill>
              <a:latin typeface="Questrial"/>
              <a:ea typeface="Questrial"/>
              <a:cs typeface="Questrial"/>
              <a:sym typeface="Quest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56"/>
          <p:cNvSpPr txBox="1">
            <a:spLocks noGrp="1"/>
          </p:cNvSpPr>
          <p:nvPr>
            <p:ph type="title"/>
          </p:nvPr>
        </p:nvSpPr>
        <p:spPr>
          <a:xfrm>
            <a:off x="1297500" y="393750"/>
            <a:ext cx="7038900" cy="914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2700"/>
              <a:buFont typeface="Questrial"/>
              <a:buNone/>
            </a:pPr>
            <a:r>
              <a:rPr lang="en-GB" sz="2700" b="0" i="0" u="none" strike="noStrike" cap="none">
                <a:solidFill>
                  <a:schemeClr val="lt1"/>
                </a:solidFill>
                <a:latin typeface="Questrial"/>
                <a:ea typeface="Questrial"/>
                <a:cs typeface="Questrial"/>
                <a:sym typeface="Questrial"/>
              </a:rPr>
              <a:t>OBJECTS OVERVIEW</a:t>
            </a:r>
            <a:endParaRPr sz="2700" b="0" i="0" u="none" strike="noStrike" cap="none">
              <a:solidFill>
                <a:schemeClr val="lt1"/>
              </a:solidFill>
              <a:latin typeface="Questrial"/>
              <a:ea typeface="Questrial"/>
              <a:cs typeface="Questrial"/>
              <a:sym typeface="Questrial"/>
            </a:endParaRPr>
          </a:p>
        </p:txBody>
      </p:sp>
      <p:sp>
        <p:nvSpPr>
          <p:cNvPr id="494" name="Google Shape;494;p56"/>
          <p:cNvSpPr txBox="1">
            <a:spLocks noGrp="1"/>
          </p:cNvSpPr>
          <p:nvPr>
            <p:ph type="body" idx="1"/>
          </p:nvPr>
        </p:nvSpPr>
        <p:spPr>
          <a:xfrm>
            <a:off x="1297500" y="1144325"/>
            <a:ext cx="7038900" cy="3334500"/>
          </a:xfrm>
          <a:prstGeom prst="rect">
            <a:avLst/>
          </a:prstGeom>
          <a:noFill/>
          <a:ln>
            <a:noFill/>
          </a:ln>
        </p:spPr>
        <p:txBody>
          <a:bodyPr spcFirstLastPara="1" wrap="square" lIns="91425" tIns="45700" rIns="91425" bIns="45700" anchor="t" anchorCtr="0">
            <a:noAutofit/>
          </a:bodyPr>
          <a:lstStyle/>
          <a:p>
            <a:pPr marL="171450" marR="0" lvl="0" indent="-171450" algn="l" rtl="0">
              <a:lnSpc>
                <a:spcPct val="120000"/>
              </a:lnSpc>
              <a:spcBef>
                <a:spcPts val="0"/>
              </a:spcBef>
              <a:spcAft>
                <a:spcPts val="0"/>
              </a:spcAft>
              <a:buClr>
                <a:schemeClr val="lt1"/>
              </a:buClr>
              <a:buSzPts val="2250"/>
              <a:buFont typeface="Arial"/>
              <a:buChar char="•"/>
            </a:pPr>
            <a:r>
              <a:rPr lang="en-GB" sz="1800" b="0" i="0" u="none" strike="noStrike" cap="none">
                <a:solidFill>
                  <a:schemeClr val="lt1"/>
                </a:solidFill>
                <a:latin typeface="Questrial"/>
                <a:ea typeface="Questrial"/>
                <a:cs typeface="Questrial"/>
                <a:sym typeface="Questrial"/>
              </a:rPr>
              <a:t>JavaScript is designed on a simple object-based paradigm</a:t>
            </a:r>
            <a:endParaRPr/>
          </a:p>
          <a:p>
            <a:pPr marL="514350" marR="0" lvl="1" indent="-171450" algn="l" rtl="0">
              <a:lnSpc>
                <a:spcPct val="120000"/>
              </a:lnSpc>
              <a:spcBef>
                <a:spcPts val="375"/>
              </a:spcBef>
              <a:spcAft>
                <a:spcPts val="0"/>
              </a:spcAft>
              <a:buClr>
                <a:schemeClr val="lt1"/>
              </a:buClr>
              <a:buSzPts val="1875"/>
              <a:buFont typeface="Arial"/>
              <a:buChar char="•"/>
            </a:pPr>
            <a:r>
              <a:rPr lang="en-GB" sz="1500" b="0" i="0" u="none" strike="noStrike" cap="none">
                <a:solidFill>
                  <a:schemeClr val="lt1"/>
                </a:solidFill>
                <a:latin typeface="Questrial"/>
                <a:ea typeface="Questrial"/>
                <a:cs typeface="Questrial"/>
                <a:sym typeface="Questrial"/>
              </a:rPr>
              <a:t>An object is a collection of </a:t>
            </a:r>
            <a:r>
              <a:rPr lang="en-GB" sz="1500" b="0" i="0" u="none" strike="noStrike" cap="none">
                <a:solidFill>
                  <a:srgbClr val="21FFFE"/>
                </a:solidFill>
                <a:latin typeface="Questrial"/>
                <a:ea typeface="Questrial"/>
                <a:cs typeface="Questrial"/>
                <a:sym typeface="Questrial"/>
              </a:rPr>
              <a:t>properties</a:t>
            </a:r>
            <a:endParaRPr/>
          </a:p>
          <a:p>
            <a:pPr marL="171450" marR="0" lvl="0" indent="-171450" algn="l" rtl="0">
              <a:lnSpc>
                <a:spcPct val="120000"/>
              </a:lnSpc>
              <a:spcBef>
                <a:spcPts val="750"/>
              </a:spcBef>
              <a:spcAft>
                <a:spcPts val="0"/>
              </a:spcAft>
              <a:buClr>
                <a:schemeClr val="lt1"/>
              </a:buClr>
              <a:buSzPts val="2250"/>
              <a:buFont typeface="Arial"/>
              <a:buChar char="•"/>
            </a:pPr>
            <a:r>
              <a:rPr lang="en-GB" sz="1800" b="0" i="0" u="none" strike="noStrike" cap="none">
                <a:solidFill>
                  <a:schemeClr val="lt1"/>
                </a:solidFill>
                <a:latin typeface="Questrial"/>
                <a:ea typeface="Questrial"/>
                <a:cs typeface="Questrial"/>
                <a:sym typeface="Questrial"/>
              </a:rPr>
              <a:t>An object property is association between a name and a value</a:t>
            </a:r>
            <a:endParaRPr/>
          </a:p>
          <a:p>
            <a:pPr marL="514350" marR="0" lvl="1" indent="-171450" algn="l" rtl="0">
              <a:lnSpc>
                <a:spcPct val="120000"/>
              </a:lnSpc>
              <a:spcBef>
                <a:spcPts val="375"/>
              </a:spcBef>
              <a:spcAft>
                <a:spcPts val="0"/>
              </a:spcAft>
              <a:buClr>
                <a:schemeClr val="lt1"/>
              </a:buClr>
              <a:buSzPts val="1875"/>
              <a:buFont typeface="Arial"/>
              <a:buChar char="•"/>
            </a:pPr>
            <a:r>
              <a:rPr lang="en-GB" sz="1500" b="0" i="0" u="none" strike="noStrike" cap="none">
                <a:solidFill>
                  <a:schemeClr val="lt1"/>
                </a:solidFill>
                <a:latin typeface="Questrial"/>
                <a:ea typeface="Questrial"/>
                <a:cs typeface="Questrial"/>
                <a:sym typeface="Questrial"/>
              </a:rPr>
              <a:t>A value of property can be either</a:t>
            </a:r>
            <a:endParaRPr/>
          </a:p>
          <a:p>
            <a:pPr marL="857250" marR="0" lvl="2" indent="-171450" algn="l" rtl="0">
              <a:lnSpc>
                <a:spcPct val="120000"/>
              </a:lnSpc>
              <a:spcBef>
                <a:spcPts val="375"/>
              </a:spcBef>
              <a:spcAft>
                <a:spcPts val="0"/>
              </a:spcAft>
              <a:buClr>
                <a:srgbClr val="21FFFE"/>
              </a:buClr>
              <a:buSzPts val="1688"/>
              <a:buFont typeface="Arial"/>
              <a:buChar char="•"/>
            </a:pPr>
            <a:r>
              <a:rPr lang="en-GB" sz="1350" b="0" i="0" u="none" strike="noStrike" cap="none">
                <a:solidFill>
                  <a:srgbClr val="21FFFE"/>
                </a:solidFill>
                <a:latin typeface="Questrial"/>
                <a:ea typeface="Questrial"/>
                <a:cs typeface="Questrial"/>
                <a:sym typeface="Questrial"/>
              </a:rPr>
              <a:t>Field </a:t>
            </a:r>
            <a:r>
              <a:rPr lang="en-GB" sz="1350" b="0" i="0" u="none" strike="noStrike" cap="none">
                <a:solidFill>
                  <a:schemeClr val="lt1"/>
                </a:solidFill>
                <a:latin typeface="Questrial"/>
                <a:ea typeface="Questrial"/>
                <a:cs typeface="Questrial"/>
                <a:sym typeface="Questrial"/>
              </a:rPr>
              <a:t>(variable)</a:t>
            </a:r>
            <a:endParaRPr/>
          </a:p>
          <a:p>
            <a:pPr marL="857250" marR="0" lvl="2" indent="-171450" algn="l" rtl="0">
              <a:lnSpc>
                <a:spcPct val="120000"/>
              </a:lnSpc>
              <a:spcBef>
                <a:spcPts val="375"/>
              </a:spcBef>
              <a:spcAft>
                <a:spcPts val="0"/>
              </a:spcAft>
              <a:buClr>
                <a:srgbClr val="21FFFE"/>
              </a:buClr>
              <a:buSzPts val="1688"/>
              <a:buFont typeface="Arial"/>
              <a:buChar char="•"/>
            </a:pPr>
            <a:r>
              <a:rPr lang="en-GB" sz="1350" b="0" i="0" u="none" strike="noStrike" cap="none">
                <a:solidFill>
                  <a:srgbClr val="21FFFE"/>
                </a:solidFill>
                <a:latin typeface="Questrial"/>
                <a:ea typeface="Questrial"/>
                <a:cs typeface="Questrial"/>
                <a:sym typeface="Questrial"/>
              </a:rPr>
              <a:t>Function</a:t>
            </a:r>
            <a:r>
              <a:rPr lang="en-GB" sz="1350" b="0" i="0" u="none" strike="noStrike" cap="none">
                <a:solidFill>
                  <a:srgbClr val="DEEBF4"/>
                </a:solidFill>
                <a:latin typeface="Questrial"/>
                <a:ea typeface="Questrial"/>
                <a:cs typeface="Questrial"/>
                <a:sym typeface="Questrial"/>
              </a:rPr>
              <a:t> </a:t>
            </a:r>
            <a:r>
              <a:rPr lang="en-GB" sz="1350" b="0" i="0" u="none" strike="noStrike" cap="none">
                <a:solidFill>
                  <a:schemeClr val="lt1"/>
                </a:solidFill>
                <a:latin typeface="Questrial"/>
                <a:ea typeface="Questrial"/>
                <a:cs typeface="Questrial"/>
                <a:sym typeface="Questrial"/>
              </a:rPr>
              <a:t>(method)</a:t>
            </a:r>
            <a:endParaRPr/>
          </a:p>
          <a:p>
            <a:pPr marL="171450" marR="0" lvl="0" indent="-171450" algn="l" rtl="0">
              <a:lnSpc>
                <a:spcPct val="120000"/>
              </a:lnSpc>
              <a:spcBef>
                <a:spcPts val="750"/>
              </a:spcBef>
              <a:spcAft>
                <a:spcPts val="0"/>
              </a:spcAft>
              <a:buClr>
                <a:schemeClr val="lt1"/>
              </a:buClr>
              <a:buSzPts val="2250"/>
              <a:buFont typeface="Arial"/>
              <a:buChar char="•"/>
            </a:pPr>
            <a:r>
              <a:rPr lang="en-GB" sz="1800" b="0" i="0" u="none" strike="noStrike" cap="none">
                <a:solidFill>
                  <a:schemeClr val="lt1"/>
                </a:solidFill>
                <a:latin typeface="Questrial"/>
                <a:ea typeface="Questrial"/>
                <a:cs typeface="Questrial"/>
                <a:sym typeface="Questrial"/>
              </a:rPr>
              <a:t>Lots of predefined objects available in JS</a:t>
            </a:r>
            <a:endParaRPr/>
          </a:p>
          <a:p>
            <a:pPr marL="514350" marR="0" lvl="1" indent="-171450" algn="l" rtl="0">
              <a:lnSpc>
                <a:spcPct val="120000"/>
              </a:lnSpc>
              <a:spcBef>
                <a:spcPts val="375"/>
              </a:spcBef>
              <a:spcAft>
                <a:spcPts val="0"/>
              </a:spcAft>
              <a:buClr>
                <a:srgbClr val="21FFFE"/>
              </a:buClr>
              <a:buSzPts val="1875"/>
              <a:buFont typeface="Arial"/>
              <a:buChar char="•"/>
            </a:pPr>
            <a:r>
              <a:rPr lang="en-GB" sz="1500" b="1" i="0" u="none" strike="noStrike" cap="none">
                <a:solidFill>
                  <a:srgbClr val="21FFFE"/>
                </a:solidFill>
                <a:latin typeface="Consolas"/>
                <a:ea typeface="Consolas"/>
                <a:cs typeface="Consolas"/>
                <a:sym typeface="Consolas"/>
              </a:rPr>
              <a:t>Math</a:t>
            </a:r>
            <a:r>
              <a:rPr lang="en-GB" sz="1500" b="0" i="0" u="none" strike="noStrike" cap="none">
                <a:solidFill>
                  <a:schemeClr val="lt1"/>
                </a:solidFill>
                <a:latin typeface="Questrial"/>
                <a:ea typeface="Questrial"/>
                <a:cs typeface="Questrial"/>
                <a:sym typeface="Questrial"/>
              </a:rPr>
              <a:t>, </a:t>
            </a:r>
            <a:r>
              <a:rPr lang="en-GB" sz="1500" b="1" i="0" u="none" strike="noStrike" cap="none">
                <a:solidFill>
                  <a:srgbClr val="21FFFE"/>
                </a:solidFill>
                <a:latin typeface="Consolas"/>
                <a:ea typeface="Consolas"/>
                <a:cs typeface="Consolas"/>
                <a:sym typeface="Consolas"/>
              </a:rPr>
              <a:t>document</a:t>
            </a:r>
            <a:r>
              <a:rPr lang="en-GB" sz="1500" b="0" i="0" u="none" strike="noStrike" cap="none">
                <a:solidFill>
                  <a:schemeClr val="lt1"/>
                </a:solidFill>
                <a:latin typeface="Questrial"/>
                <a:ea typeface="Questrial"/>
                <a:cs typeface="Questrial"/>
                <a:sym typeface="Questrial"/>
              </a:rPr>
              <a:t>, </a:t>
            </a:r>
            <a:r>
              <a:rPr lang="en-GB" sz="1500" b="1" i="0" u="none" strike="noStrike" cap="none">
                <a:solidFill>
                  <a:srgbClr val="21FFFE"/>
                </a:solidFill>
                <a:latin typeface="Consolas"/>
                <a:ea typeface="Consolas"/>
                <a:cs typeface="Consolas"/>
                <a:sym typeface="Consolas"/>
              </a:rPr>
              <a:t>window</a:t>
            </a:r>
            <a:r>
              <a:rPr lang="en-GB" sz="1500" b="0" i="0" u="none" strike="noStrike" cap="none">
                <a:solidFill>
                  <a:schemeClr val="lt1"/>
                </a:solidFill>
                <a:latin typeface="Questrial"/>
                <a:ea typeface="Questrial"/>
                <a:cs typeface="Questrial"/>
                <a:sym typeface="Questrial"/>
              </a:rPr>
              <a:t>, etc…</a:t>
            </a:r>
            <a:endParaRPr/>
          </a:p>
          <a:p>
            <a:pPr marL="171450" marR="0" lvl="0" indent="-171450" algn="l" rtl="0">
              <a:lnSpc>
                <a:spcPct val="120000"/>
              </a:lnSpc>
              <a:spcBef>
                <a:spcPts val="750"/>
              </a:spcBef>
              <a:spcAft>
                <a:spcPts val="1600"/>
              </a:spcAft>
              <a:buClr>
                <a:schemeClr val="lt1"/>
              </a:buClr>
              <a:buSzPts val="2250"/>
              <a:buFont typeface="Arial"/>
              <a:buChar char="•"/>
            </a:pPr>
            <a:r>
              <a:rPr lang="en-GB" sz="1800" b="0" i="0" u="none" strike="noStrike" cap="none">
                <a:solidFill>
                  <a:schemeClr val="lt1"/>
                </a:solidFill>
                <a:latin typeface="Questrial"/>
                <a:ea typeface="Questrial"/>
                <a:cs typeface="Questrial"/>
                <a:sym typeface="Questrial"/>
              </a:rPr>
              <a:t>Objects can be created by the developer</a:t>
            </a:r>
            <a:endParaRPr/>
          </a:p>
        </p:txBody>
      </p:sp>
      <p:sp>
        <p:nvSpPr>
          <p:cNvPr id="495" name="Google Shape;495;p56"/>
          <p:cNvSpPr txBox="1">
            <a:spLocks noGrp="1"/>
          </p:cNvSpPr>
          <p:nvPr>
            <p:ph type="sldNum" idx="12"/>
          </p:nvPr>
        </p:nvSpPr>
        <p:spPr>
          <a:xfrm>
            <a:off x="8472458" y="4663217"/>
            <a:ext cx="548700" cy="3936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sz="1000">
                <a:latin typeface="Lato"/>
                <a:ea typeface="Lato"/>
                <a:cs typeface="Lato"/>
                <a:sym typeface="Lato"/>
              </a:rPr>
              <a:t>43</a:t>
            </a:fld>
            <a:endParaRPr sz="1000">
              <a:latin typeface="Lato"/>
              <a:ea typeface="Lato"/>
              <a:cs typeface="Lato"/>
              <a:sym typeface="Lato"/>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57"/>
          <p:cNvSpPr txBox="1">
            <a:spLocks noGrp="1"/>
          </p:cNvSpPr>
          <p:nvPr>
            <p:ph type="title"/>
          </p:nvPr>
        </p:nvSpPr>
        <p:spPr>
          <a:xfrm>
            <a:off x="1297500" y="214325"/>
            <a:ext cx="7038900" cy="914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2700"/>
              <a:buFont typeface="Questrial"/>
              <a:buNone/>
            </a:pPr>
            <a:r>
              <a:rPr lang="en-GB" sz="2700" b="0" i="0" u="none" strike="noStrike" cap="none">
                <a:solidFill>
                  <a:schemeClr val="lt1"/>
                </a:solidFill>
                <a:latin typeface="Questrial"/>
                <a:ea typeface="Questrial"/>
                <a:cs typeface="Questrial"/>
                <a:sym typeface="Questrial"/>
              </a:rPr>
              <a:t>OBJECTS IN JS – EXAMPLE</a:t>
            </a:r>
            <a:endParaRPr/>
          </a:p>
        </p:txBody>
      </p:sp>
      <p:sp>
        <p:nvSpPr>
          <p:cNvPr id="501" name="Google Shape;501;p57"/>
          <p:cNvSpPr txBox="1">
            <a:spLocks noGrp="1"/>
          </p:cNvSpPr>
          <p:nvPr>
            <p:ph type="sldNum" idx="12"/>
          </p:nvPr>
        </p:nvSpPr>
        <p:spPr>
          <a:xfrm>
            <a:off x="8472458" y="4663217"/>
            <a:ext cx="548700" cy="3936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sz="1000">
                <a:latin typeface="Lato"/>
                <a:ea typeface="Lato"/>
                <a:cs typeface="Lato"/>
                <a:sym typeface="Lato"/>
              </a:rPr>
              <a:t>44</a:t>
            </a:fld>
            <a:endParaRPr sz="1000">
              <a:latin typeface="Lato"/>
              <a:ea typeface="Lato"/>
              <a:cs typeface="Lato"/>
              <a:sym typeface="Lato"/>
            </a:endParaRPr>
          </a:p>
        </p:txBody>
      </p:sp>
      <p:sp>
        <p:nvSpPr>
          <p:cNvPr id="502" name="Google Shape;502;p57"/>
          <p:cNvSpPr/>
          <p:nvPr/>
        </p:nvSpPr>
        <p:spPr>
          <a:xfrm>
            <a:off x="1297500" y="927700"/>
            <a:ext cx="7385400" cy="4074300"/>
          </a:xfrm>
          <a:prstGeom prst="rect">
            <a:avLst/>
          </a:prstGeom>
          <a:solidFill>
            <a:srgbClr val="BFD8EA">
              <a:alpha val="14901"/>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GB" sz="1725" b="1">
                <a:solidFill>
                  <a:srgbClr val="FBEEC9"/>
                </a:solidFill>
                <a:latin typeface="Consolas"/>
                <a:ea typeface="Consolas"/>
                <a:cs typeface="Consolas"/>
                <a:sym typeface="Consolas"/>
              </a:rPr>
              <a:t>var tom = {</a:t>
            </a:r>
            <a:endParaRPr/>
          </a:p>
          <a:p>
            <a:pPr marL="0" marR="0" lvl="0" indent="0" algn="l" rtl="0">
              <a:spcBef>
                <a:spcPts val="0"/>
              </a:spcBef>
              <a:spcAft>
                <a:spcPts val="0"/>
              </a:spcAft>
              <a:buNone/>
            </a:pPr>
            <a:r>
              <a:rPr lang="en-GB" sz="1725" b="1">
                <a:solidFill>
                  <a:srgbClr val="FBEEC9"/>
                </a:solidFill>
                <a:latin typeface="Consolas"/>
                <a:ea typeface="Consolas"/>
                <a:cs typeface="Consolas"/>
                <a:sym typeface="Consolas"/>
              </a:rPr>
              <a:t>  firstName: 'Tom',</a:t>
            </a:r>
            <a:endParaRPr/>
          </a:p>
          <a:p>
            <a:pPr marL="0" marR="0" lvl="0" indent="0" algn="l" rtl="0">
              <a:spcBef>
                <a:spcPts val="0"/>
              </a:spcBef>
              <a:spcAft>
                <a:spcPts val="0"/>
              </a:spcAft>
              <a:buNone/>
            </a:pPr>
            <a:r>
              <a:rPr lang="en-GB" sz="1725" b="1">
                <a:solidFill>
                  <a:srgbClr val="FBEEC9"/>
                </a:solidFill>
                <a:latin typeface="Consolas"/>
                <a:ea typeface="Consolas"/>
                <a:cs typeface="Consolas"/>
                <a:sym typeface="Consolas"/>
              </a:rPr>
              <a:t>  lastName: 'Miller',</a:t>
            </a:r>
            <a:endParaRPr/>
          </a:p>
          <a:p>
            <a:pPr marL="0" marR="0" lvl="0" indent="0" algn="l" rtl="0">
              <a:spcBef>
                <a:spcPts val="0"/>
              </a:spcBef>
              <a:spcAft>
                <a:spcPts val="0"/>
              </a:spcAft>
              <a:buNone/>
            </a:pPr>
            <a:r>
              <a:rPr lang="en-GB" sz="1725" b="1">
                <a:solidFill>
                  <a:srgbClr val="FBEEC9"/>
                </a:solidFill>
                <a:latin typeface="Consolas"/>
                <a:ea typeface="Consolas"/>
                <a:cs typeface="Consolas"/>
                <a:sym typeface="Consolas"/>
              </a:rPr>
              <a:t>  toString: function () {</a:t>
            </a:r>
            <a:endParaRPr/>
          </a:p>
          <a:p>
            <a:pPr marL="0" marR="0" lvl="0" indent="0" algn="l" rtl="0">
              <a:spcBef>
                <a:spcPts val="0"/>
              </a:spcBef>
              <a:spcAft>
                <a:spcPts val="0"/>
              </a:spcAft>
              <a:buNone/>
            </a:pPr>
            <a:r>
              <a:rPr lang="en-GB" sz="1725" b="1">
                <a:solidFill>
                  <a:srgbClr val="FBEEC9"/>
                </a:solidFill>
                <a:latin typeface="Consolas"/>
                <a:ea typeface="Consolas"/>
                <a:cs typeface="Consolas"/>
                <a:sym typeface="Consolas"/>
              </a:rPr>
              <a:t>    return this.firstName + " " + this.lastName;</a:t>
            </a:r>
            <a:endParaRPr/>
          </a:p>
          <a:p>
            <a:pPr marL="0" marR="0" lvl="0" indent="0" algn="l" rtl="0">
              <a:spcBef>
                <a:spcPts val="0"/>
              </a:spcBef>
              <a:spcAft>
                <a:spcPts val="0"/>
              </a:spcAft>
              <a:buNone/>
            </a:pPr>
            <a:r>
              <a:rPr lang="en-GB" sz="1725" b="1">
                <a:solidFill>
                  <a:srgbClr val="FBEEC9"/>
                </a:solidFill>
                <a:latin typeface="Consolas"/>
                <a:ea typeface="Consolas"/>
                <a:cs typeface="Consolas"/>
                <a:sym typeface="Consolas"/>
              </a:rPr>
              <a:t>  }</a:t>
            </a:r>
            <a:endParaRPr/>
          </a:p>
          <a:p>
            <a:pPr marL="0" marR="0" lvl="0" indent="0" algn="l" rtl="0">
              <a:spcBef>
                <a:spcPts val="0"/>
              </a:spcBef>
              <a:spcAft>
                <a:spcPts val="0"/>
              </a:spcAft>
              <a:buNone/>
            </a:pPr>
            <a:r>
              <a:rPr lang="en-GB" sz="1725" b="1">
                <a:solidFill>
                  <a:srgbClr val="FBEEC9"/>
                </a:solidFill>
                <a:latin typeface="Consolas"/>
                <a:ea typeface="Consolas"/>
                <a:cs typeface="Consolas"/>
                <a:sym typeface="Consolas"/>
              </a:rPr>
              <a:t>}</a:t>
            </a:r>
            <a:endParaRPr/>
          </a:p>
          <a:p>
            <a:pPr marL="0" marR="0" lvl="0" indent="0" algn="l" rtl="0">
              <a:spcBef>
                <a:spcPts val="0"/>
              </a:spcBef>
              <a:spcAft>
                <a:spcPts val="0"/>
              </a:spcAft>
              <a:buNone/>
            </a:pPr>
            <a:endParaRPr sz="1725" b="1">
              <a:solidFill>
                <a:srgbClr val="FBEEC9"/>
              </a:solidFill>
              <a:latin typeface="Consolas"/>
              <a:ea typeface="Consolas"/>
              <a:cs typeface="Consolas"/>
              <a:sym typeface="Consolas"/>
            </a:endParaRPr>
          </a:p>
          <a:p>
            <a:pPr marL="0" marR="0" lvl="0" indent="0" algn="l" rtl="0">
              <a:spcBef>
                <a:spcPts val="0"/>
              </a:spcBef>
              <a:spcAft>
                <a:spcPts val="0"/>
              </a:spcAft>
              <a:buNone/>
            </a:pPr>
            <a:r>
              <a:rPr lang="en-GB" sz="1725" b="1">
                <a:solidFill>
                  <a:srgbClr val="FBEEC9"/>
                </a:solidFill>
                <a:latin typeface="Consolas"/>
                <a:ea typeface="Consolas"/>
                <a:cs typeface="Consolas"/>
                <a:sym typeface="Consolas"/>
              </a:rPr>
              <a:t>var kate = {</a:t>
            </a:r>
            <a:endParaRPr/>
          </a:p>
          <a:p>
            <a:pPr marL="0" marR="0" lvl="0" indent="0" algn="l" rtl="0">
              <a:spcBef>
                <a:spcPts val="0"/>
              </a:spcBef>
              <a:spcAft>
                <a:spcPts val="0"/>
              </a:spcAft>
              <a:buNone/>
            </a:pPr>
            <a:r>
              <a:rPr lang="en-GB" sz="1725" b="1">
                <a:solidFill>
                  <a:srgbClr val="FBEEC9"/>
                </a:solidFill>
                <a:latin typeface="Consolas"/>
                <a:ea typeface="Consolas"/>
                <a:cs typeface="Consolas"/>
                <a:sym typeface="Consolas"/>
              </a:rPr>
              <a:t>  firstName: 'Kate',</a:t>
            </a:r>
            <a:endParaRPr/>
          </a:p>
          <a:p>
            <a:pPr marL="0" marR="0" lvl="0" indent="0" algn="l" rtl="0">
              <a:spcBef>
                <a:spcPts val="0"/>
              </a:spcBef>
              <a:spcAft>
                <a:spcPts val="0"/>
              </a:spcAft>
              <a:buNone/>
            </a:pPr>
            <a:r>
              <a:rPr lang="en-GB" sz="1725" b="1">
                <a:solidFill>
                  <a:srgbClr val="FBEEC9"/>
                </a:solidFill>
                <a:latin typeface="Consolas"/>
                <a:ea typeface="Consolas"/>
                <a:cs typeface="Consolas"/>
                <a:sym typeface="Consolas"/>
              </a:rPr>
              <a:t>  lastName: 'Brown',</a:t>
            </a:r>
            <a:endParaRPr/>
          </a:p>
          <a:p>
            <a:pPr marL="0" marR="0" lvl="0" indent="0" algn="l" rtl="0">
              <a:spcBef>
                <a:spcPts val="0"/>
              </a:spcBef>
              <a:spcAft>
                <a:spcPts val="0"/>
              </a:spcAft>
              <a:buNone/>
            </a:pPr>
            <a:r>
              <a:rPr lang="en-GB" sz="1725" b="1">
                <a:solidFill>
                  <a:srgbClr val="FBEEC9"/>
                </a:solidFill>
                <a:latin typeface="Consolas"/>
                <a:ea typeface="Consolas"/>
                <a:cs typeface="Consolas"/>
                <a:sym typeface="Consolas"/>
              </a:rPr>
              <a:t>  toString: function () {</a:t>
            </a:r>
            <a:endParaRPr/>
          </a:p>
          <a:p>
            <a:pPr marL="0" marR="0" lvl="0" indent="0" algn="l" rtl="0">
              <a:spcBef>
                <a:spcPts val="0"/>
              </a:spcBef>
              <a:spcAft>
                <a:spcPts val="0"/>
              </a:spcAft>
              <a:buNone/>
            </a:pPr>
            <a:r>
              <a:rPr lang="en-GB" sz="1725" b="1">
                <a:solidFill>
                  <a:srgbClr val="FBEEC9"/>
                </a:solidFill>
                <a:latin typeface="Consolas"/>
                <a:ea typeface="Consolas"/>
                <a:cs typeface="Consolas"/>
                <a:sym typeface="Consolas"/>
              </a:rPr>
              <a:t>    return this.firstName + " " + this.lastName;</a:t>
            </a:r>
            <a:endParaRPr/>
          </a:p>
          <a:p>
            <a:pPr marL="0" marR="0" lvl="0" indent="0" algn="l" rtl="0">
              <a:spcBef>
                <a:spcPts val="0"/>
              </a:spcBef>
              <a:spcAft>
                <a:spcPts val="0"/>
              </a:spcAft>
              <a:buNone/>
            </a:pPr>
            <a:r>
              <a:rPr lang="en-GB" sz="1725" b="1">
                <a:solidFill>
                  <a:srgbClr val="FBEEC9"/>
                </a:solidFill>
                <a:latin typeface="Consolas"/>
                <a:ea typeface="Consolas"/>
                <a:cs typeface="Consolas"/>
                <a:sym typeface="Consolas"/>
              </a:rPr>
              <a:t>  }</a:t>
            </a:r>
            <a:endParaRPr/>
          </a:p>
          <a:p>
            <a:pPr marL="0" marR="0" lvl="0" indent="0" algn="l" rtl="0">
              <a:spcBef>
                <a:spcPts val="0"/>
              </a:spcBef>
              <a:spcAft>
                <a:spcPts val="0"/>
              </a:spcAft>
              <a:buNone/>
            </a:pPr>
            <a:r>
              <a:rPr lang="en-GB" sz="1725" b="1">
                <a:solidFill>
                  <a:srgbClr val="FBEEC9"/>
                </a:solidFill>
                <a:latin typeface="Consolas"/>
                <a:ea typeface="Consolas"/>
                <a:cs typeface="Consolas"/>
                <a:sym typeface="Consolas"/>
              </a:rPr>
              <a:t>}</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58"/>
          <p:cNvSpPr txBox="1">
            <a:spLocks noGrp="1"/>
          </p:cNvSpPr>
          <p:nvPr>
            <p:ph type="ctrTitle"/>
          </p:nvPr>
        </p:nvSpPr>
        <p:spPr>
          <a:xfrm>
            <a:off x="3040253" y="1800900"/>
            <a:ext cx="4866300" cy="61530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lt1"/>
              </a:buClr>
              <a:buSzPts val="3600"/>
              <a:buFont typeface="Questrial"/>
              <a:buNone/>
            </a:pPr>
            <a:r>
              <a:rPr lang="en-GB" sz="3600" b="0" i="0" u="none" strike="noStrike" cap="none">
                <a:solidFill>
                  <a:schemeClr val="lt1"/>
                </a:solidFill>
                <a:latin typeface="Questrial"/>
                <a:ea typeface="Questrial"/>
                <a:cs typeface="Questrial"/>
                <a:sym typeface="Questrial"/>
              </a:rPr>
              <a:t>OBJECT AND PRIMITIVE TYPES</a:t>
            </a:r>
            <a:endParaRPr sz="3600" b="0" i="0" u="none" strike="noStrike" cap="none">
              <a:solidFill>
                <a:schemeClr val="lt1"/>
              </a:solidFill>
              <a:latin typeface="Questrial"/>
              <a:ea typeface="Questrial"/>
              <a:cs typeface="Questrial"/>
              <a:sym typeface="Questrial"/>
            </a:endParaRPr>
          </a:p>
        </p:txBody>
      </p:sp>
      <p:sp>
        <p:nvSpPr>
          <p:cNvPr id="508" name="Google Shape;508;p58"/>
          <p:cNvSpPr txBox="1">
            <a:spLocks noGrp="1"/>
          </p:cNvSpPr>
          <p:nvPr>
            <p:ph type="subTitle" idx="1"/>
          </p:nvPr>
        </p:nvSpPr>
        <p:spPr>
          <a:xfrm>
            <a:off x="3040353" y="2402375"/>
            <a:ext cx="4866300" cy="1062000"/>
          </a:xfrm>
          <a:prstGeom prst="rect">
            <a:avLst/>
          </a:prstGeom>
          <a:noFill/>
          <a:ln>
            <a:noFill/>
          </a:ln>
        </p:spPr>
        <p:txBody>
          <a:bodyPr spcFirstLastPara="1" wrap="square" lIns="91425" tIns="45700" rIns="91425" bIns="45700" anchor="t" anchorCtr="0">
            <a:noAutofit/>
          </a:bodyPr>
          <a:lstStyle/>
          <a:p>
            <a:pPr marL="0" marR="0" lvl="0" indent="0" algn="l" rtl="0">
              <a:lnSpc>
                <a:spcPct val="120000"/>
              </a:lnSpc>
              <a:spcBef>
                <a:spcPts val="0"/>
              </a:spcBef>
              <a:spcAft>
                <a:spcPts val="0"/>
              </a:spcAft>
              <a:buClr>
                <a:schemeClr val="lt2"/>
              </a:buClr>
              <a:buSzPts val="1875"/>
              <a:buFont typeface="Arial"/>
              <a:buNone/>
            </a:pPr>
            <a:r>
              <a:rPr lang="en-GB" sz="1500" b="0" i="0" u="none" strike="noStrike" cap="none">
                <a:solidFill>
                  <a:schemeClr val="lt2"/>
                </a:solidFill>
                <a:latin typeface="Questrial"/>
                <a:ea typeface="Questrial"/>
                <a:cs typeface="Questrial"/>
                <a:sym typeface="Questrial"/>
              </a:rPr>
              <a:t>TYPES IN JAVASCRIPT</a:t>
            </a:r>
            <a:endParaRPr sz="1500" b="0" i="0" u="none" strike="noStrike" cap="none">
              <a:solidFill>
                <a:schemeClr val="lt2"/>
              </a:solidFill>
              <a:latin typeface="Questrial"/>
              <a:ea typeface="Questrial"/>
              <a:cs typeface="Questrial"/>
              <a:sym typeface="Questrial"/>
            </a:endParaRPr>
          </a:p>
          <a:p>
            <a:pPr marL="0" marR="0" lvl="0" indent="0" algn="l" rtl="0">
              <a:lnSpc>
                <a:spcPct val="120000"/>
              </a:lnSpc>
              <a:spcBef>
                <a:spcPts val="750"/>
              </a:spcBef>
              <a:spcAft>
                <a:spcPts val="0"/>
              </a:spcAft>
              <a:buClr>
                <a:schemeClr val="lt2"/>
              </a:buClr>
              <a:buSzPts val="1875"/>
              <a:buFont typeface="Arial"/>
              <a:buNone/>
            </a:pPr>
            <a:endParaRPr sz="1500" b="0" i="0" u="none" strike="noStrike" cap="none">
              <a:solidFill>
                <a:schemeClr val="lt2"/>
              </a:solidFill>
              <a:latin typeface="Questrial"/>
              <a:ea typeface="Questrial"/>
              <a:cs typeface="Questrial"/>
              <a:sym typeface="Questrial"/>
            </a:endParaRPr>
          </a:p>
        </p:txBody>
      </p:sp>
      <p:sp>
        <p:nvSpPr>
          <p:cNvPr id="509" name="Google Shape;509;p58"/>
          <p:cNvSpPr txBox="1">
            <a:spLocks noGrp="1"/>
          </p:cNvSpPr>
          <p:nvPr>
            <p:ph type="sldNum" idx="12"/>
          </p:nvPr>
        </p:nvSpPr>
        <p:spPr>
          <a:xfrm>
            <a:off x="8821341" y="4893469"/>
            <a:ext cx="321469" cy="147638"/>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sz="1000">
                <a:latin typeface="Lato"/>
                <a:ea typeface="Lato"/>
                <a:cs typeface="Lato"/>
                <a:sym typeface="Lato"/>
              </a:rPr>
              <a:t>45</a:t>
            </a:fld>
            <a:endParaRPr sz="1000">
              <a:latin typeface="Lato"/>
              <a:ea typeface="Lato"/>
              <a:cs typeface="Lato"/>
              <a:sym typeface="Lato"/>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Google Shape;514;p59"/>
          <p:cNvSpPr txBox="1">
            <a:spLocks noGrp="1"/>
          </p:cNvSpPr>
          <p:nvPr>
            <p:ph type="title"/>
          </p:nvPr>
        </p:nvSpPr>
        <p:spPr>
          <a:xfrm>
            <a:off x="1297500" y="393750"/>
            <a:ext cx="7038900" cy="914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2700"/>
              <a:buFont typeface="Questrial"/>
              <a:buNone/>
            </a:pPr>
            <a:r>
              <a:rPr lang="en-GB" sz="2700" b="0" i="0" u="none" strike="noStrike" cap="none">
                <a:solidFill>
                  <a:schemeClr val="lt1"/>
                </a:solidFill>
                <a:latin typeface="Questrial"/>
                <a:ea typeface="Questrial"/>
                <a:cs typeface="Questrial"/>
                <a:sym typeface="Questrial"/>
              </a:rPr>
              <a:t>REFERENCE AND PRIMITIVE TYPES</a:t>
            </a:r>
            <a:endParaRPr sz="2700" b="0" i="0" u="none" strike="noStrike" cap="none">
              <a:solidFill>
                <a:schemeClr val="lt1"/>
              </a:solidFill>
              <a:latin typeface="Questrial"/>
              <a:ea typeface="Questrial"/>
              <a:cs typeface="Questrial"/>
              <a:sym typeface="Questrial"/>
            </a:endParaRPr>
          </a:p>
        </p:txBody>
      </p:sp>
      <p:sp>
        <p:nvSpPr>
          <p:cNvPr id="515" name="Google Shape;515;p59"/>
          <p:cNvSpPr txBox="1">
            <a:spLocks noGrp="1"/>
          </p:cNvSpPr>
          <p:nvPr>
            <p:ph type="body" idx="1"/>
          </p:nvPr>
        </p:nvSpPr>
        <p:spPr>
          <a:xfrm>
            <a:off x="1297500" y="1194175"/>
            <a:ext cx="7038900" cy="3698100"/>
          </a:xfrm>
          <a:prstGeom prst="rect">
            <a:avLst/>
          </a:prstGeom>
          <a:noFill/>
          <a:ln>
            <a:noFill/>
          </a:ln>
        </p:spPr>
        <p:txBody>
          <a:bodyPr spcFirstLastPara="1" wrap="square" lIns="91425" tIns="45700" rIns="91425" bIns="45700" anchor="t" anchorCtr="0">
            <a:noAutofit/>
          </a:bodyPr>
          <a:lstStyle/>
          <a:p>
            <a:pPr marL="171450" marR="0" lvl="0" indent="-171450" algn="l" rtl="0">
              <a:lnSpc>
                <a:spcPct val="80000"/>
              </a:lnSpc>
              <a:spcBef>
                <a:spcPts val="0"/>
              </a:spcBef>
              <a:spcAft>
                <a:spcPts val="0"/>
              </a:spcAft>
              <a:buClr>
                <a:schemeClr val="lt1"/>
              </a:buClr>
              <a:buSzPts val="2775"/>
              <a:buFont typeface="Arial"/>
              <a:buChar char="•"/>
            </a:pPr>
            <a:r>
              <a:rPr lang="en-GB" sz="2220" b="0" i="0" u="none" strike="noStrike" cap="none">
                <a:solidFill>
                  <a:schemeClr val="lt1"/>
                </a:solidFill>
                <a:latin typeface="Questrial"/>
                <a:ea typeface="Questrial"/>
                <a:cs typeface="Questrial"/>
                <a:sym typeface="Questrial"/>
              </a:rPr>
              <a:t>JavaScript is a typeless language</a:t>
            </a:r>
            <a:endParaRPr/>
          </a:p>
          <a:p>
            <a:pPr marL="514350" marR="0" lvl="1" indent="-171450" algn="l" rtl="0">
              <a:lnSpc>
                <a:spcPct val="80000"/>
              </a:lnSpc>
              <a:spcBef>
                <a:spcPts val="375"/>
              </a:spcBef>
              <a:spcAft>
                <a:spcPts val="0"/>
              </a:spcAft>
              <a:buClr>
                <a:schemeClr val="lt1"/>
              </a:buClr>
              <a:buSzPts val="1734"/>
              <a:buFont typeface="Arial"/>
              <a:buChar char="•"/>
            </a:pPr>
            <a:r>
              <a:rPr lang="en-GB" sz="1387" b="0" i="0" u="none" strike="noStrike" cap="none">
                <a:solidFill>
                  <a:schemeClr val="lt1"/>
                </a:solidFill>
                <a:latin typeface="Questrial"/>
                <a:ea typeface="Questrial"/>
                <a:cs typeface="Questrial"/>
                <a:sym typeface="Questrial"/>
              </a:rPr>
              <a:t>Variables don’t have type, but their values do</a:t>
            </a:r>
            <a:endParaRPr/>
          </a:p>
          <a:p>
            <a:pPr marL="171450" marR="0" lvl="0" indent="-171450" algn="l" rtl="0">
              <a:lnSpc>
                <a:spcPct val="80000"/>
              </a:lnSpc>
              <a:spcBef>
                <a:spcPts val="750"/>
              </a:spcBef>
              <a:spcAft>
                <a:spcPts val="0"/>
              </a:spcAft>
              <a:buClr>
                <a:schemeClr val="lt1"/>
              </a:buClr>
              <a:buSzPts val="2775"/>
              <a:buFont typeface="Arial"/>
              <a:buChar char="•"/>
            </a:pPr>
            <a:r>
              <a:rPr lang="en-GB" sz="2220" b="0" i="0" u="none" strike="noStrike" cap="none">
                <a:solidFill>
                  <a:schemeClr val="lt1"/>
                </a:solidFill>
                <a:latin typeface="Questrial"/>
                <a:ea typeface="Questrial"/>
                <a:cs typeface="Questrial"/>
                <a:sym typeface="Questrial"/>
              </a:rPr>
              <a:t>JavaScript has </a:t>
            </a:r>
            <a:r>
              <a:rPr lang="en-GB" sz="2220" b="0" i="0" u="none" strike="noStrike" cap="none">
                <a:solidFill>
                  <a:srgbClr val="DEEBF4"/>
                </a:solidFill>
                <a:latin typeface="Questrial"/>
                <a:ea typeface="Questrial"/>
                <a:cs typeface="Questrial"/>
                <a:sym typeface="Questrial"/>
              </a:rPr>
              <a:t>six</a:t>
            </a:r>
            <a:r>
              <a:rPr lang="en-GB" sz="2220" b="0" i="0" u="none" strike="noStrike" cap="none">
                <a:solidFill>
                  <a:schemeClr val="lt1"/>
                </a:solidFill>
                <a:latin typeface="Questrial"/>
                <a:ea typeface="Questrial"/>
                <a:cs typeface="Questrial"/>
                <a:sym typeface="Questrial"/>
              </a:rPr>
              <a:t> different types:</a:t>
            </a:r>
            <a:endParaRPr/>
          </a:p>
          <a:p>
            <a:pPr marL="514350" marR="0" lvl="1" indent="-171450" algn="l" rtl="0">
              <a:lnSpc>
                <a:spcPct val="80000"/>
              </a:lnSpc>
              <a:spcBef>
                <a:spcPts val="375"/>
              </a:spcBef>
              <a:spcAft>
                <a:spcPts val="0"/>
              </a:spcAft>
              <a:buClr>
                <a:srgbClr val="21FFFE"/>
              </a:buClr>
              <a:buSzPts val="1734"/>
              <a:buFont typeface="Arial"/>
              <a:buChar char="•"/>
            </a:pPr>
            <a:r>
              <a:rPr lang="en-GB" sz="1387" b="1" i="0" u="none" strike="noStrike" cap="none">
                <a:solidFill>
                  <a:srgbClr val="21FFFE"/>
                </a:solidFill>
                <a:latin typeface="Consolas"/>
                <a:ea typeface="Consolas"/>
                <a:cs typeface="Consolas"/>
                <a:sym typeface="Consolas"/>
              </a:rPr>
              <a:t>number</a:t>
            </a:r>
            <a:r>
              <a:rPr lang="en-GB" sz="1387" b="0" i="0" u="none" strike="noStrike" cap="none">
                <a:solidFill>
                  <a:schemeClr val="lt1"/>
                </a:solidFill>
                <a:latin typeface="Questrial"/>
                <a:ea typeface="Questrial"/>
                <a:cs typeface="Questrial"/>
                <a:sym typeface="Questrial"/>
              </a:rPr>
              <a:t>, </a:t>
            </a:r>
            <a:r>
              <a:rPr lang="en-GB" sz="1387" b="1" i="0" u="none" strike="noStrike" cap="none">
                <a:solidFill>
                  <a:srgbClr val="21FFFE"/>
                </a:solidFill>
                <a:latin typeface="Consolas"/>
                <a:ea typeface="Consolas"/>
                <a:cs typeface="Consolas"/>
                <a:sym typeface="Consolas"/>
              </a:rPr>
              <a:t>string</a:t>
            </a:r>
            <a:r>
              <a:rPr lang="en-GB" sz="1387" b="0" i="0" u="none" strike="noStrike" cap="none">
                <a:solidFill>
                  <a:schemeClr val="lt1"/>
                </a:solidFill>
                <a:latin typeface="Questrial"/>
                <a:ea typeface="Questrial"/>
                <a:cs typeface="Questrial"/>
                <a:sym typeface="Questrial"/>
              </a:rPr>
              <a:t>, </a:t>
            </a:r>
            <a:r>
              <a:rPr lang="en-GB" sz="1387" b="1" i="0" u="none" strike="noStrike" cap="none">
                <a:solidFill>
                  <a:srgbClr val="21FFFE"/>
                </a:solidFill>
                <a:latin typeface="Consolas"/>
                <a:ea typeface="Consolas"/>
                <a:cs typeface="Consolas"/>
                <a:sym typeface="Consolas"/>
              </a:rPr>
              <a:t>boolean</a:t>
            </a:r>
            <a:r>
              <a:rPr lang="en-GB" sz="1387" b="0" i="0" u="none" strike="noStrike" cap="none">
                <a:solidFill>
                  <a:schemeClr val="lt1"/>
                </a:solidFill>
                <a:latin typeface="Questrial"/>
                <a:ea typeface="Questrial"/>
                <a:cs typeface="Questrial"/>
                <a:sym typeface="Questrial"/>
              </a:rPr>
              <a:t>, </a:t>
            </a:r>
            <a:r>
              <a:rPr lang="en-GB" sz="1387" b="1" i="0" u="none" strike="noStrike" cap="none">
                <a:solidFill>
                  <a:srgbClr val="21FFFE"/>
                </a:solidFill>
                <a:latin typeface="Consolas"/>
                <a:ea typeface="Consolas"/>
                <a:cs typeface="Consolas"/>
                <a:sym typeface="Consolas"/>
              </a:rPr>
              <a:t>null</a:t>
            </a:r>
            <a:r>
              <a:rPr lang="en-GB" sz="1387" b="0" i="0" u="none" strike="noStrike" cap="none">
                <a:solidFill>
                  <a:schemeClr val="lt1"/>
                </a:solidFill>
                <a:latin typeface="Questrial"/>
                <a:ea typeface="Questrial"/>
                <a:cs typeface="Questrial"/>
                <a:sym typeface="Questrial"/>
              </a:rPr>
              <a:t>, </a:t>
            </a:r>
            <a:r>
              <a:rPr lang="en-GB" sz="1387" b="1" i="0" u="none" strike="noStrike" cap="none">
                <a:solidFill>
                  <a:srgbClr val="21FFFE"/>
                </a:solidFill>
                <a:latin typeface="Consolas"/>
                <a:ea typeface="Consolas"/>
                <a:cs typeface="Consolas"/>
                <a:sym typeface="Consolas"/>
              </a:rPr>
              <a:t>undefined</a:t>
            </a:r>
            <a:r>
              <a:rPr lang="en-GB" sz="1387" b="0" i="0" u="none" strike="noStrike" cap="none">
                <a:solidFill>
                  <a:srgbClr val="21FFFE"/>
                </a:solidFill>
                <a:latin typeface="Questrial"/>
                <a:ea typeface="Questrial"/>
                <a:cs typeface="Questrial"/>
                <a:sym typeface="Questrial"/>
              </a:rPr>
              <a:t> </a:t>
            </a:r>
            <a:r>
              <a:rPr lang="en-GB" sz="1387" b="0" i="0" u="none" strike="noStrike" cap="none">
                <a:solidFill>
                  <a:schemeClr val="lt1"/>
                </a:solidFill>
                <a:latin typeface="Questrial"/>
                <a:ea typeface="Questrial"/>
                <a:cs typeface="Questrial"/>
                <a:sym typeface="Questrial"/>
              </a:rPr>
              <a:t>and </a:t>
            </a:r>
            <a:r>
              <a:rPr lang="en-GB" sz="1387" b="1" i="0" u="none" strike="noStrike" cap="none">
                <a:solidFill>
                  <a:srgbClr val="21FFFE"/>
                </a:solidFill>
                <a:latin typeface="Consolas"/>
                <a:ea typeface="Consolas"/>
                <a:cs typeface="Consolas"/>
                <a:sym typeface="Consolas"/>
              </a:rPr>
              <a:t>object</a:t>
            </a:r>
            <a:endParaRPr/>
          </a:p>
          <a:p>
            <a:pPr marL="171450" marR="0" lvl="0" indent="-171450" algn="l" rtl="0">
              <a:lnSpc>
                <a:spcPct val="80000"/>
              </a:lnSpc>
              <a:spcBef>
                <a:spcPts val="750"/>
              </a:spcBef>
              <a:spcAft>
                <a:spcPts val="0"/>
              </a:spcAft>
              <a:buClr>
                <a:srgbClr val="DEEBF4"/>
              </a:buClr>
              <a:buSzPts val="2775"/>
              <a:buFont typeface="Arial"/>
              <a:buChar char="•"/>
            </a:pPr>
            <a:r>
              <a:rPr lang="en-GB" sz="2220" b="0" i="0" u="none" strike="noStrike" cap="none">
                <a:solidFill>
                  <a:srgbClr val="DEEBF4"/>
                </a:solidFill>
                <a:latin typeface="Consolas"/>
                <a:ea typeface="Consolas"/>
                <a:cs typeface="Consolas"/>
                <a:sym typeface="Consolas"/>
              </a:rPr>
              <a:t>Object</a:t>
            </a:r>
            <a:r>
              <a:rPr lang="en-GB" sz="2220" b="0" i="0" u="none" strike="noStrike" cap="none">
                <a:solidFill>
                  <a:srgbClr val="DEEBF4"/>
                </a:solidFill>
                <a:latin typeface="Questrial"/>
                <a:ea typeface="Questrial"/>
                <a:cs typeface="Questrial"/>
                <a:sym typeface="Questrial"/>
              </a:rPr>
              <a:t> </a:t>
            </a:r>
            <a:r>
              <a:rPr lang="en-GB" sz="2220" b="0" i="0" u="none" strike="noStrike" cap="none">
                <a:solidFill>
                  <a:schemeClr val="lt1"/>
                </a:solidFill>
                <a:latin typeface="Questrial"/>
                <a:ea typeface="Questrial"/>
                <a:cs typeface="Questrial"/>
                <a:sym typeface="Questrial"/>
              </a:rPr>
              <a:t>is the only </a:t>
            </a:r>
            <a:r>
              <a:rPr lang="en-GB" sz="2220" b="0" i="0" u="none" strike="noStrike" cap="none">
                <a:solidFill>
                  <a:srgbClr val="DEEBF4"/>
                </a:solidFill>
                <a:latin typeface="Questrial"/>
                <a:ea typeface="Questrial"/>
                <a:cs typeface="Questrial"/>
                <a:sym typeface="Questrial"/>
              </a:rPr>
              <a:t>Object </a:t>
            </a:r>
            <a:r>
              <a:rPr lang="en-GB" sz="2220" b="0" i="0" u="none" strike="noStrike" cap="none">
                <a:solidFill>
                  <a:schemeClr val="lt1"/>
                </a:solidFill>
                <a:latin typeface="Questrial"/>
                <a:ea typeface="Questrial"/>
                <a:cs typeface="Questrial"/>
                <a:sym typeface="Questrial"/>
              </a:rPr>
              <a:t>type</a:t>
            </a:r>
            <a:endParaRPr/>
          </a:p>
          <a:p>
            <a:pPr marL="514350" marR="0" lvl="1" indent="-171450" algn="l" rtl="0">
              <a:lnSpc>
                <a:spcPct val="80000"/>
              </a:lnSpc>
              <a:spcBef>
                <a:spcPts val="375"/>
              </a:spcBef>
              <a:spcAft>
                <a:spcPts val="0"/>
              </a:spcAft>
              <a:buClr>
                <a:schemeClr val="lt1"/>
              </a:buClr>
              <a:buSzPts val="1734"/>
              <a:buFont typeface="Arial"/>
              <a:buChar char="•"/>
            </a:pPr>
            <a:r>
              <a:rPr lang="en-GB" sz="1387" b="0" i="0" u="none" strike="noStrike" cap="none">
                <a:solidFill>
                  <a:schemeClr val="lt1"/>
                </a:solidFill>
                <a:latin typeface="Questrial"/>
                <a:ea typeface="Questrial"/>
                <a:cs typeface="Questrial"/>
                <a:sym typeface="Questrial"/>
              </a:rPr>
              <a:t>It is copied by </a:t>
            </a:r>
            <a:r>
              <a:rPr lang="en-GB" sz="1387" b="0" i="0" u="none" strike="noStrike" cap="none">
                <a:solidFill>
                  <a:srgbClr val="DEEBF4"/>
                </a:solidFill>
                <a:latin typeface="Questrial"/>
                <a:ea typeface="Questrial"/>
                <a:cs typeface="Questrial"/>
                <a:sym typeface="Questrial"/>
              </a:rPr>
              <a:t>reference</a:t>
            </a:r>
            <a:endParaRPr/>
          </a:p>
          <a:p>
            <a:pPr marL="171450" marR="0" lvl="0" indent="-171450" algn="l" rtl="0">
              <a:lnSpc>
                <a:spcPct val="80000"/>
              </a:lnSpc>
              <a:spcBef>
                <a:spcPts val="750"/>
              </a:spcBef>
              <a:spcAft>
                <a:spcPts val="0"/>
              </a:spcAft>
              <a:buClr>
                <a:srgbClr val="21FFFE"/>
              </a:buClr>
              <a:buSzPts val="2775"/>
              <a:buFont typeface="Arial"/>
              <a:buChar char="•"/>
            </a:pPr>
            <a:r>
              <a:rPr lang="en-GB" sz="2220" b="1" i="0" u="none" strike="noStrike" cap="none">
                <a:solidFill>
                  <a:srgbClr val="21FFFE"/>
                </a:solidFill>
                <a:latin typeface="Consolas"/>
                <a:ea typeface="Consolas"/>
                <a:cs typeface="Consolas"/>
                <a:sym typeface="Consolas"/>
              </a:rPr>
              <a:t>number</a:t>
            </a:r>
            <a:r>
              <a:rPr lang="en-GB" sz="2220" b="0" i="0" u="none" strike="noStrike" cap="none">
                <a:solidFill>
                  <a:schemeClr val="lt1"/>
                </a:solidFill>
                <a:latin typeface="Questrial"/>
                <a:ea typeface="Questrial"/>
                <a:cs typeface="Questrial"/>
                <a:sym typeface="Questrial"/>
              </a:rPr>
              <a:t>, </a:t>
            </a:r>
            <a:r>
              <a:rPr lang="en-GB" sz="2220" b="1" i="0" u="none" strike="noStrike" cap="none">
                <a:solidFill>
                  <a:srgbClr val="21FFFE"/>
                </a:solidFill>
                <a:latin typeface="Consolas"/>
                <a:ea typeface="Consolas"/>
                <a:cs typeface="Consolas"/>
                <a:sym typeface="Consolas"/>
              </a:rPr>
              <a:t>string</a:t>
            </a:r>
            <a:r>
              <a:rPr lang="en-GB" sz="2220" b="0" i="0" u="none" strike="noStrike" cap="none">
                <a:solidFill>
                  <a:schemeClr val="lt1"/>
                </a:solidFill>
                <a:latin typeface="Questrial"/>
                <a:ea typeface="Questrial"/>
                <a:cs typeface="Questrial"/>
                <a:sym typeface="Questrial"/>
              </a:rPr>
              <a:t>, </a:t>
            </a:r>
            <a:r>
              <a:rPr lang="en-GB" sz="2220" b="1" i="0" u="none" strike="noStrike" cap="none">
                <a:solidFill>
                  <a:srgbClr val="21FFFE"/>
                </a:solidFill>
                <a:latin typeface="Consolas"/>
                <a:ea typeface="Consolas"/>
                <a:cs typeface="Consolas"/>
                <a:sym typeface="Consolas"/>
              </a:rPr>
              <a:t>boolean</a:t>
            </a:r>
            <a:r>
              <a:rPr lang="en-GB" sz="2220" b="0" i="0" u="none" strike="noStrike" cap="none">
                <a:solidFill>
                  <a:schemeClr val="lt1"/>
                </a:solidFill>
                <a:latin typeface="Questrial"/>
                <a:ea typeface="Questrial"/>
                <a:cs typeface="Questrial"/>
                <a:sym typeface="Questrial"/>
              </a:rPr>
              <a:t>, </a:t>
            </a:r>
            <a:r>
              <a:rPr lang="en-GB" sz="2220" b="1" i="0" u="none" strike="noStrike" cap="none">
                <a:solidFill>
                  <a:srgbClr val="21FFFE"/>
                </a:solidFill>
                <a:latin typeface="Consolas"/>
                <a:ea typeface="Consolas"/>
                <a:cs typeface="Consolas"/>
                <a:sym typeface="Consolas"/>
              </a:rPr>
              <a:t>null</a:t>
            </a:r>
            <a:r>
              <a:rPr lang="en-GB" sz="2220" b="0" i="0" u="none" strike="noStrike" cap="none">
                <a:solidFill>
                  <a:schemeClr val="lt1"/>
                </a:solidFill>
                <a:latin typeface="Questrial"/>
                <a:ea typeface="Questrial"/>
                <a:cs typeface="Questrial"/>
                <a:sym typeface="Questrial"/>
              </a:rPr>
              <a:t>, </a:t>
            </a:r>
            <a:r>
              <a:rPr lang="en-GB" sz="2220" b="1" i="0" u="none" strike="noStrike" cap="none">
                <a:solidFill>
                  <a:srgbClr val="21FFFE"/>
                </a:solidFill>
                <a:latin typeface="Consolas"/>
                <a:ea typeface="Consolas"/>
                <a:cs typeface="Consolas"/>
                <a:sym typeface="Consolas"/>
              </a:rPr>
              <a:t>undefined</a:t>
            </a:r>
            <a:r>
              <a:rPr lang="en-GB" sz="2220" b="0" i="0" u="none" strike="noStrike" cap="none">
                <a:solidFill>
                  <a:srgbClr val="21FFFE"/>
                </a:solidFill>
                <a:latin typeface="Questrial"/>
                <a:ea typeface="Questrial"/>
                <a:cs typeface="Questrial"/>
                <a:sym typeface="Questrial"/>
              </a:rPr>
              <a:t> </a:t>
            </a:r>
            <a:r>
              <a:rPr lang="en-GB" sz="2220" b="0" i="0" u="none" strike="noStrike" cap="none">
                <a:solidFill>
                  <a:schemeClr val="lt1"/>
                </a:solidFill>
                <a:latin typeface="Questrial"/>
                <a:ea typeface="Questrial"/>
                <a:cs typeface="Questrial"/>
                <a:sym typeface="Questrial"/>
              </a:rPr>
              <a:t>are </a:t>
            </a:r>
            <a:r>
              <a:rPr lang="en-GB" sz="2220" b="0" i="0" u="none" strike="noStrike" cap="none">
                <a:solidFill>
                  <a:srgbClr val="DEEBF4"/>
                </a:solidFill>
                <a:latin typeface="Questrial"/>
                <a:ea typeface="Questrial"/>
                <a:cs typeface="Questrial"/>
                <a:sym typeface="Questrial"/>
              </a:rPr>
              <a:t>primitive</a:t>
            </a:r>
            <a:r>
              <a:rPr lang="en-GB" sz="2220" b="0" i="0" u="none" strike="noStrike" cap="none">
                <a:solidFill>
                  <a:schemeClr val="lt1"/>
                </a:solidFill>
                <a:latin typeface="Questrial"/>
                <a:ea typeface="Questrial"/>
                <a:cs typeface="Questrial"/>
                <a:sym typeface="Questrial"/>
              </a:rPr>
              <a:t> types</a:t>
            </a:r>
            <a:endParaRPr/>
          </a:p>
          <a:p>
            <a:pPr marL="514350" marR="0" lvl="1" indent="-171450" algn="l" rtl="0">
              <a:lnSpc>
                <a:spcPct val="80000"/>
              </a:lnSpc>
              <a:spcBef>
                <a:spcPts val="375"/>
              </a:spcBef>
              <a:spcAft>
                <a:spcPts val="1600"/>
              </a:spcAft>
              <a:buClr>
                <a:schemeClr val="lt1"/>
              </a:buClr>
              <a:buSzPts val="1734"/>
              <a:buFont typeface="Arial"/>
              <a:buChar char="•"/>
            </a:pPr>
            <a:r>
              <a:rPr lang="en-GB" sz="1387" b="0" i="0" u="none" strike="noStrike" cap="none">
                <a:solidFill>
                  <a:schemeClr val="lt1"/>
                </a:solidFill>
                <a:latin typeface="Questrial"/>
                <a:ea typeface="Questrial"/>
                <a:cs typeface="Questrial"/>
                <a:sym typeface="Questrial"/>
              </a:rPr>
              <a:t>Copied by </a:t>
            </a:r>
            <a:r>
              <a:rPr lang="en-GB" sz="1387" b="0" i="0" u="none" strike="noStrike" cap="none">
                <a:solidFill>
                  <a:srgbClr val="DEEBF4"/>
                </a:solidFill>
                <a:latin typeface="Questrial"/>
                <a:ea typeface="Questrial"/>
                <a:cs typeface="Questrial"/>
                <a:sym typeface="Questrial"/>
              </a:rPr>
              <a:t>value</a:t>
            </a:r>
            <a:endParaRPr sz="2497" b="0" i="0" u="none" strike="noStrike" cap="none">
              <a:solidFill>
                <a:schemeClr val="lt1"/>
              </a:solidFill>
              <a:latin typeface="Questrial"/>
              <a:ea typeface="Questrial"/>
              <a:cs typeface="Questrial"/>
              <a:sym typeface="Questrial"/>
            </a:endParaRPr>
          </a:p>
        </p:txBody>
      </p:sp>
      <p:sp>
        <p:nvSpPr>
          <p:cNvPr id="516" name="Google Shape;516;p59"/>
          <p:cNvSpPr txBox="1">
            <a:spLocks noGrp="1"/>
          </p:cNvSpPr>
          <p:nvPr>
            <p:ph type="sldNum" idx="12"/>
          </p:nvPr>
        </p:nvSpPr>
        <p:spPr>
          <a:xfrm>
            <a:off x="8472458" y="4663217"/>
            <a:ext cx="548700" cy="3936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sz="1000">
                <a:latin typeface="Lato"/>
                <a:ea typeface="Lato"/>
                <a:cs typeface="Lato"/>
                <a:sym typeface="Lato"/>
              </a:rPr>
              <a:t>46</a:t>
            </a:fld>
            <a:endParaRPr sz="1000">
              <a:latin typeface="Lato"/>
              <a:ea typeface="Lato"/>
              <a:cs typeface="Lato"/>
              <a:sym typeface="Lato"/>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60"/>
          <p:cNvSpPr txBox="1">
            <a:spLocks noGrp="1"/>
          </p:cNvSpPr>
          <p:nvPr>
            <p:ph type="title"/>
          </p:nvPr>
        </p:nvSpPr>
        <p:spPr>
          <a:xfrm>
            <a:off x="1297500" y="393750"/>
            <a:ext cx="7038900" cy="914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2700"/>
              <a:buFont typeface="Questrial"/>
              <a:buNone/>
            </a:pPr>
            <a:r>
              <a:rPr lang="en-GB" sz="2700" b="0" i="0" u="none" strike="noStrike" cap="none">
                <a:solidFill>
                  <a:schemeClr val="lt1"/>
                </a:solidFill>
                <a:latin typeface="Questrial"/>
                <a:ea typeface="Questrial"/>
                <a:cs typeface="Questrial"/>
                <a:sym typeface="Questrial"/>
              </a:rPr>
              <a:t>REFERENCE AND PRIMITIVE TYPES (2)</a:t>
            </a:r>
            <a:endParaRPr sz="2700" b="0" i="0" u="none" strike="noStrike" cap="none">
              <a:solidFill>
                <a:schemeClr val="lt1"/>
              </a:solidFill>
              <a:latin typeface="Questrial"/>
              <a:ea typeface="Questrial"/>
              <a:cs typeface="Questrial"/>
              <a:sym typeface="Questrial"/>
            </a:endParaRPr>
          </a:p>
        </p:txBody>
      </p:sp>
      <p:sp>
        <p:nvSpPr>
          <p:cNvPr id="522" name="Google Shape;522;p60"/>
          <p:cNvSpPr txBox="1">
            <a:spLocks noGrp="1"/>
          </p:cNvSpPr>
          <p:nvPr>
            <p:ph type="body" idx="1"/>
          </p:nvPr>
        </p:nvSpPr>
        <p:spPr>
          <a:xfrm>
            <a:off x="1297500" y="1567550"/>
            <a:ext cx="7038900" cy="2911200"/>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Clr>
                <a:schemeClr val="lt1"/>
              </a:buClr>
              <a:buSzPts val="2081"/>
              <a:buFont typeface="Arial"/>
              <a:buChar char="•"/>
            </a:pPr>
            <a:r>
              <a:rPr lang="en-GB" sz="1665" b="0" i="0" u="none" strike="noStrike" cap="none">
                <a:solidFill>
                  <a:schemeClr val="lt1"/>
                </a:solidFill>
                <a:latin typeface="Questrial"/>
                <a:ea typeface="Questrial"/>
                <a:cs typeface="Questrial"/>
                <a:sym typeface="Questrial"/>
              </a:rPr>
              <a:t>The primitive types are </a:t>
            </a:r>
            <a:r>
              <a:rPr lang="en-GB" sz="1665" b="1" i="0" u="none" strike="noStrike" cap="none">
                <a:solidFill>
                  <a:srgbClr val="21FFFE"/>
                </a:solidFill>
                <a:latin typeface="Consolas"/>
                <a:ea typeface="Consolas"/>
                <a:cs typeface="Consolas"/>
                <a:sym typeface="Consolas"/>
              </a:rPr>
              <a:t>boolean</a:t>
            </a:r>
            <a:r>
              <a:rPr lang="en-GB" sz="1665" b="0" i="0" u="none" strike="noStrike" cap="none">
                <a:solidFill>
                  <a:schemeClr val="lt1"/>
                </a:solidFill>
                <a:latin typeface="Questrial"/>
                <a:ea typeface="Questrial"/>
                <a:cs typeface="Questrial"/>
                <a:sym typeface="Questrial"/>
              </a:rPr>
              <a:t>, </a:t>
            </a:r>
            <a:r>
              <a:rPr lang="en-GB" sz="1665" b="1" i="0" u="none" strike="noStrike" cap="none">
                <a:solidFill>
                  <a:srgbClr val="21FFFE"/>
                </a:solidFill>
                <a:latin typeface="Consolas"/>
                <a:ea typeface="Consolas"/>
                <a:cs typeface="Consolas"/>
                <a:sym typeface="Consolas"/>
              </a:rPr>
              <a:t>number</a:t>
            </a:r>
            <a:r>
              <a:rPr lang="en-GB" sz="1665" b="0" i="0" u="none" strike="noStrike" cap="none">
                <a:solidFill>
                  <a:schemeClr val="lt1"/>
                </a:solidFill>
                <a:latin typeface="Questrial"/>
                <a:ea typeface="Questrial"/>
                <a:cs typeface="Questrial"/>
                <a:sym typeface="Questrial"/>
              </a:rPr>
              <a:t>, </a:t>
            </a:r>
            <a:r>
              <a:rPr lang="en-GB" sz="1665" b="1" i="0" u="none" strike="noStrike" cap="none">
                <a:solidFill>
                  <a:srgbClr val="21FFFE"/>
                </a:solidFill>
                <a:latin typeface="Consolas"/>
                <a:ea typeface="Consolas"/>
                <a:cs typeface="Consolas"/>
                <a:sym typeface="Consolas"/>
              </a:rPr>
              <a:t>string</a:t>
            </a:r>
            <a:r>
              <a:rPr lang="en-GB" sz="1665" b="0" i="0" u="none" strike="noStrike" cap="none">
                <a:solidFill>
                  <a:schemeClr val="lt1"/>
                </a:solidFill>
                <a:latin typeface="Questrial"/>
                <a:ea typeface="Questrial"/>
                <a:cs typeface="Questrial"/>
                <a:sym typeface="Questrial"/>
              </a:rPr>
              <a:t>, </a:t>
            </a:r>
            <a:r>
              <a:rPr lang="en-GB" sz="1665" b="1" i="0" u="none" strike="noStrike" cap="none">
                <a:solidFill>
                  <a:srgbClr val="21FFFE"/>
                </a:solidFill>
                <a:latin typeface="Consolas"/>
                <a:ea typeface="Consolas"/>
                <a:cs typeface="Consolas"/>
                <a:sym typeface="Consolas"/>
              </a:rPr>
              <a:t>undefined</a:t>
            </a:r>
            <a:r>
              <a:rPr lang="en-GB" sz="1665" b="0" i="0" u="none" strike="noStrike" cap="none">
                <a:solidFill>
                  <a:schemeClr val="lt1"/>
                </a:solidFill>
                <a:latin typeface="Questrial"/>
                <a:ea typeface="Questrial"/>
                <a:cs typeface="Questrial"/>
                <a:sym typeface="Questrial"/>
              </a:rPr>
              <a:t> and </a:t>
            </a:r>
            <a:r>
              <a:rPr lang="en-GB" sz="1665" b="1" i="0" u="none" strike="noStrike" cap="none">
                <a:solidFill>
                  <a:srgbClr val="21FFFE"/>
                </a:solidFill>
                <a:latin typeface="Consolas"/>
                <a:ea typeface="Consolas"/>
                <a:cs typeface="Consolas"/>
                <a:sym typeface="Consolas"/>
              </a:rPr>
              <a:t>null</a:t>
            </a:r>
            <a:endParaRPr/>
          </a:p>
          <a:p>
            <a:pPr marL="514350" marR="0" lvl="1" indent="-171450" algn="l" rtl="0">
              <a:lnSpc>
                <a:spcPct val="100000"/>
              </a:lnSpc>
              <a:spcBef>
                <a:spcPts val="375"/>
              </a:spcBef>
              <a:spcAft>
                <a:spcPts val="0"/>
              </a:spcAft>
              <a:buClr>
                <a:schemeClr val="lt1"/>
              </a:buClr>
              <a:buSzPts val="1734"/>
              <a:buFont typeface="Arial"/>
              <a:buChar char="•"/>
            </a:pPr>
            <a:r>
              <a:rPr lang="en-GB" sz="1387" b="0" i="0" u="none" strike="noStrike" cap="none">
                <a:solidFill>
                  <a:schemeClr val="lt1"/>
                </a:solidFill>
                <a:latin typeface="Questrial"/>
                <a:ea typeface="Questrial"/>
                <a:cs typeface="Questrial"/>
                <a:sym typeface="Questrial"/>
              </a:rPr>
              <a:t>All the other types are actually of type object</a:t>
            </a:r>
            <a:endParaRPr/>
          </a:p>
          <a:p>
            <a:pPr marL="857250" marR="0" lvl="2" indent="-171450" algn="l" rtl="0">
              <a:lnSpc>
                <a:spcPct val="100000"/>
              </a:lnSpc>
              <a:spcBef>
                <a:spcPts val="375"/>
              </a:spcBef>
              <a:spcAft>
                <a:spcPts val="0"/>
              </a:spcAft>
              <a:buClr>
                <a:schemeClr val="lt1"/>
              </a:buClr>
              <a:buSzPts val="1560"/>
              <a:buFont typeface="Arial"/>
              <a:buChar char="•"/>
            </a:pPr>
            <a:r>
              <a:rPr lang="en-GB" sz="1248" b="0" i="0" u="none" strike="noStrike" cap="none">
                <a:solidFill>
                  <a:schemeClr val="lt1"/>
                </a:solidFill>
                <a:latin typeface="Questrial"/>
                <a:ea typeface="Questrial"/>
                <a:cs typeface="Questrial"/>
                <a:sym typeface="Questrial"/>
              </a:rPr>
              <a:t>Including arrays, dates, custom types, etc…</a:t>
            </a:r>
            <a:endParaRPr/>
          </a:p>
          <a:p>
            <a:pPr marL="171450" marR="0" lvl="0" indent="-171450" algn="l" rtl="0">
              <a:lnSpc>
                <a:spcPct val="100000"/>
              </a:lnSpc>
              <a:spcBef>
                <a:spcPts val="9450"/>
              </a:spcBef>
              <a:spcAft>
                <a:spcPts val="0"/>
              </a:spcAft>
              <a:buClr>
                <a:schemeClr val="lt1"/>
              </a:buClr>
              <a:buSzPts val="2081"/>
              <a:buFont typeface="Arial"/>
              <a:buChar char="•"/>
            </a:pPr>
            <a:r>
              <a:rPr lang="en-GB" sz="1665" b="0" i="0" u="none" strike="noStrike" cap="none">
                <a:solidFill>
                  <a:schemeClr val="lt1"/>
                </a:solidFill>
                <a:latin typeface="Questrial"/>
                <a:ea typeface="Questrial"/>
                <a:cs typeface="Questrial"/>
                <a:sym typeface="Questrial"/>
              </a:rPr>
              <a:t>All types derive from </a:t>
            </a:r>
            <a:r>
              <a:rPr lang="en-GB" sz="1665" b="1" i="0" u="none" strike="noStrike" cap="none">
                <a:solidFill>
                  <a:srgbClr val="21FFFE"/>
                </a:solidFill>
                <a:latin typeface="Consolas"/>
                <a:ea typeface="Consolas"/>
                <a:cs typeface="Consolas"/>
                <a:sym typeface="Consolas"/>
              </a:rPr>
              <a:t>object</a:t>
            </a:r>
            <a:endParaRPr/>
          </a:p>
          <a:p>
            <a:pPr marL="514350" marR="0" lvl="1" indent="-171450" algn="l" rtl="0">
              <a:lnSpc>
                <a:spcPct val="100000"/>
              </a:lnSpc>
              <a:spcBef>
                <a:spcPts val="375"/>
              </a:spcBef>
              <a:spcAft>
                <a:spcPts val="0"/>
              </a:spcAft>
              <a:buClr>
                <a:schemeClr val="lt1"/>
              </a:buClr>
              <a:buSzPts val="1734"/>
              <a:buFont typeface="Arial"/>
              <a:buChar char="•"/>
            </a:pPr>
            <a:r>
              <a:rPr lang="en-GB" sz="1387" b="0" i="0" u="none" strike="noStrike" cap="none">
                <a:solidFill>
                  <a:schemeClr val="lt1"/>
                </a:solidFill>
                <a:latin typeface="Questrial"/>
                <a:ea typeface="Questrial"/>
                <a:cs typeface="Questrial"/>
                <a:sym typeface="Questrial"/>
              </a:rPr>
              <a:t>Their type is </a:t>
            </a:r>
            <a:r>
              <a:rPr lang="en-GB" sz="1387" b="1" i="0" u="none" strike="noStrike" cap="none">
                <a:solidFill>
                  <a:srgbClr val="21FFFE"/>
                </a:solidFill>
                <a:latin typeface="Consolas"/>
                <a:ea typeface="Consolas"/>
                <a:cs typeface="Consolas"/>
                <a:sym typeface="Consolas"/>
              </a:rPr>
              <a:t>object</a:t>
            </a:r>
            <a:endParaRPr/>
          </a:p>
          <a:p>
            <a:pPr marL="171450" marR="0" lvl="0" indent="-39290" algn="l" rtl="0">
              <a:lnSpc>
                <a:spcPct val="100000"/>
              </a:lnSpc>
              <a:spcBef>
                <a:spcPts val="750"/>
              </a:spcBef>
              <a:spcAft>
                <a:spcPts val="1600"/>
              </a:spcAft>
              <a:buClr>
                <a:schemeClr val="lt1"/>
              </a:buClr>
              <a:buSzPts val="2081"/>
              <a:buFont typeface="Arial"/>
              <a:buNone/>
            </a:pPr>
            <a:endParaRPr sz="1665" b="0" i="0" u="none" strike="noStrike" cap="none">
              <a:solidFill>
                <a:schemeClr val="lt1"/>
              </a:solidFill>
              <a:latin typeface="Questrial"/>
              <a:ea typeface="Questrial"/>
              <a:cs typeface="Questrial"/>
              <a:sym typeface="Questrial"/>
            </a:endParaRPr>
          </a:p>
        </p:txBody>
      </p:sp>
      <p:sp>
        <p:nvSpPr>
          <p:cNvPr id="523" name="Google Shape;523;p60"/>
          <p:cNvSpPr txBox="1">
            <a:spLocks noGrp="1"/>
          </p:cNvSpPr>
          <p:nvPr>
            <p:ph type="sldNum" idx="12"/>
          </p:nvPr>
        </p:nvSpPr>
        <p:spPr>
          <a:xfrm>
            <a:off x="8472458" y="4663217"/>
            <a:ext cx="548700" cy="3936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sz="1000">
                <a:latin typeface="Lato"/>
                <a:ea typeface="Lato"/>
                <a:cs typeface="Lato"/>
                <a:sym typeface="Lato"/>
              </a:rPr>
              <a:t>47</a:t>
            </a:fld>
            <a:endParaRPr sz="1000">
              <a:latin typeface="Lato"/>
              <a:ea typeface="Lato"/>
              <a:cs typeface="Lato"/>
              <a:sym typeface="Lato"/>
            </a:endParaRPr>
          </a:p>
        </p:txBody>
      </p:sp>
      <p:sp>
        <p:nvSpPr>
          <p:cNvPr id="524" name="Google Shape;524;p60"/>
          <p:cNvSpPr txBox="1"/>
          <p:nvPr/>
        </p:nvSpPr>
        <p:spPr>
          <a:xfrm>
            <a:off x="628659" y="2648448"/>
            <a:ext cx="7886700" cy="913200"/>
          </a:xfrm>
          <a:prstGeom prst="rect">
            <a:avLst/>
          </a:prstGeom>
          <a:solidFill>
            <a:srgbClr val="BFD8EA">
              <a:alpha val="14901"/>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rgbClr val="BFD8EA"/>
              </a:buClr>
              <a:buSzPts val="1050"/>
              <a:buFont typeface="Noto Sans Symbols"/>
              <a:buNone/>
            </a:pPr>
            <a:r>
              <a:rPr lang="en-GB" sz="1500" b="1">
                <a:solidFill>
                  <a:srgbClr val="FBEEC9"/>
                </a:solidFill>
                <a:latin typeface="Consolas"/>
                <a:ea typeface="Consolas"/>
                <a:cs typeface="Consolas"/>
                <a:sym typeface="Consolas"/>
              </a:rPr>
              <a:t>console.log(typeof new Object() === typeof new Array()); // true</a:t>
            </a:r>
            <a:endParaRPr/>
          </a:p>
          <a:p>
            <a:pPr marL="0" marR="0" lvl="0" indent="0" algn="l" rtl="0">
              <a:spcBef>
                <a:spcPts val="450"/>
              </a:spcBef>
              <a:spcAft>
                <a:spcPts val="0"/>
              </a:spcAft>
              <a:buClr>
                <a:srgbClr val="BFD8EA"/>
              </a:buClr>
              <a:buSzPts val="1050"/>
              <a:buFont typeface="Noto Sans Symbols"/>
              <a:buNone/>
            </a:pPr>
            <a:r>
              <a:rPr lang="en-GB" sz="1500" b="1">
                <a:solidFill>
                  <a:srgbClr val="FBEEC9"/>
                </a:solidFill>
                <a:latin typeface="Consolas"/>
                <a:ea typeface="Consolas"/>
                <a:cs typeface="Consolas"/>
                <a:sym typeface="Consolas"/>
              </a:rPr>
              <a:t>console.log(typeof new Object() === typeof new Date()); // true</a:t>
            </a:r>
            <a:endParaRPr/>
          </a:p>
          <a:p>
            <a:pPr marL="0" marR="0" lvl="0" indent="0" algn="l" rtl="0">
              <a:spcBef>
                <a:spcPts val="450"/>
              </a:spcBef>
              <a:spcAft>
                <a:spcPts val="0"/>
              </a:spcAft>
              <a:buClr>
                <a:srgbClr val="BFD8EA"/>
              </a:buClr>
              <a:buSzPts val="1050"/>
              <a:buFont typeface="Noto Sans Symbols"/>
              <a:buNone/>
            </a:pPr>
            <a:r>
              <a:rPr lang="en-GB" sz="1500" b="1">
                <a:solidFill>
                  <a:srgbClr val="FBEEC9"/>
                </a:solidFill>
                <a:latin typeface="Consolas"/>
                <a:ea typeface="Consolas"/>
                <a:cs typeface="Consolas"/>
                <a:sym typeface="Consolas"/>
              </a:rPr>
              <a:t>console.log(typeof new Array() === typeof new Date()); // true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61"/>
          <p:cNvSpPr txBox="1">
            <a:spLocks noGrp="1"/>
          </p:cNvSpPr>
          <p:nvPr>
            <p:ph type="title"/>
          </p:nvPr>
        </p:nvSpPr>
        <p:spPr>
          <a:xfrm>
            <a:off x="1297500" y="393750"/>
            <a:ext cx="7038900" cy="914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2700"/>
              <a:buFont typeface="Questrial"/>
              <a:buNone/>
            </a:pPr>
            <a:r>
              <a:rPr lang="en-GB" sz="2700" b="0" i="0" u="none" strike="noStrike" cap="none">
                <a:solidFill>
                  <a:schemeClr val="lt1"/>
                </a:solidFill>
                <a:latin typeface="Questrial"/>
                <a:ea typeface="Questrial"/>
                <a:cs typeface="Questrial"/>
                <a:sym typeface="Questrial"/>
              </a:rPr>
              <a:t>PRIMITIVE TYPES</a:t>
            </a:r>
            <a:endParaRPr sz="2700" b="0" i="0" u="none" strike="noStrike" cap="none">
              <a:solidFill>
                <a:schemeClr val="lt1"/>
              </a:solidFill>
              <a:latin typeface="Questrial"/>
              <a:ea typeface="Questrial"/>
              <a:cs typeface="Questrial"/>
              <a:sym typeface="Questrial"/>
            </a:endParaRPr>
          </a:p>
        </p:txBody>
      </p:sp>
      <p:sp>
        <p:nvSpPr>
          <p:cNvPr id="530" name="Google Shape;530;p61"/>
          <p:cNvSpPr txBox="1">
            <a:spLocks noGrp="1"/>
          </p:cNvSpPr>
          <p:nvPr>
            <p:ph type="body" idx="1"/>
          </p:nvPr>
        </p:nvSpPr>
        <p:spPr>
          <a:xfrm>
            <a:off x="1297500" y="1393525"/>
            <a:ext cx="7038900" cy="3085200"/>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Clr>
                <a:srgbClr val="21FFFE"/>
              </a:buClr>
              <a:buSzPts val="2250"/>
              <a:buFont typeface="Arial"/>
              <a:buChar char="•"/>
            </a:pPr>
            <a:r>
              <a:rPr lang="en-GB" sz="1800" b="0" i="0" u="none" strike="noStrike" cap="none">
                <a:solidFill>
                  <a:srgbClr val="21FFFE"/>
                </a:solidFill>
                <a:latin typeface="Questrial"/>
                <a:ea typeface="Questrial"/>
                <a:cs typeface="Questrial"/>
                <a:sym typeface="Questrial"/>
              </a:rPr>
              <a:t>Primitive types </a:t>
            </a:r>
            <a:r>
              <a:rPr lang="en-GB" sz="1800" b="0" i="0" u="none" strike="noStrike" cap="none">
                <a:solidFill>
                  <a:schemeClr val="lt1"/>
                </a:solidFill>
                <a:latin typeface="Questrial"/>
                <a:ea typeface="Questrial"/>
                <a:cs typeface="Questrial"/>
                <a:sym typeface="Questrial"/>
              </a:rPr>
              <a:t>are passed </a:t>
            </a:r>
            <a:r>
              <a:rPr lang="en-GB" sz="1800" b="0" i="0" u="none" strike="noStrike" cap="none">
                <a:solidFill>
                  <a:srgbClr val="DEEBF4"/>
                </a:solidFill>
                <a:latin typeface="Questrial"/>
                <a:ea typeface="Questrial"/>
                <a:cs typeface="Questrial"/>
                <a:sym typeface="Questrial"/>
              </a:rPr>
              <a:t>by value</a:t>
            </a:r>
            <a:endParaRPr/>
          </a:p>
          <a:p>
            <a:pPr marL="514350" marR="0" lvl="1" indent="-171450" algn="l" rtl="0">
              <a:lnSpc>
                <a:spcPct val="100000"/>
              </a:lnSpc>
              <a:spcBef>
                <a:spcPts val="375"/>
              </a:spcBef>
              <a:spcAft>
                <a:spcPts val="0"/>
              </a:spcAft>
              <a:buClr>
                <a:schemeClr val="lt1"/>
              </a:buClr>
              <a:buSzPts val="1875"/>
              <a:buFont typeface="Arial"/>
              <a:buChar char="•"/>
            </a:pPr>
            <a:r>
              <a:rPr lang="en-GB" sz="1500" b="0" i="0" u="none" strike="noStrike" cap="none">
                <a:solidFill>
                  <a:schemeClr val="lt1"/>
                </a:solidFill>
                <a:latin typeface="Questrial"/>
                <a:ea typeface="Questrial"/>
                <a:cs typeface="Questrial"/>
                <a:sym typeface="Questrial"/>
              </a:rPr>
              <a:t>When passed as argument</a:t>
            </a:r>
            <a:endParaRPr/>
          </a:p>
          <a:p>
            <a:pPr marL="857250" marR="0" lvl="2" indent="-171450" algn="l" rtl="0">
              <a:lnSpc>
                <a:spcPct val="100000"/>
              </a:lnSpc>
              <a:spcBef>
                <a:spcPts val="375"/>
              </a:spcBef>
              <a:spcAft>
                <a:spcPts val="0"/>
              </a:spcAft>
              <a:buClr>
                <a:schemeClr val="lt1"/>
              </a:buClr>
              <a:buSzPts val="1688"/>
              <a:buFont typeface="Arial"/>
              <a:buChar char="•"/>
            </a:pPr>
            <a:r>
              <a:rPr lang="en-GB" sz="1350" b="0" i="0" u="none" strike="noStrike" cap="none">
                <a:solidFill>
                  <a:schemeClr val="lt1"/>
                </a:solidFill>
                <a:latin typeface="Questrial"/>
                <a:ea typeface="Questrial"/>
                <a:cs typeface="Questrial"/>
                <a:sym typeface="Questrial"/>
              </a:rPr>
              <a:t>New memory is allocated </a:t>
            </a:r>
            <a:endParaRPr/>
          </a:p>
          <a:p>
            <a:pPr marL="857250" marR="0" lvl="2" indent="-171450" algn="l" rtl="0">
              <a:lnSpc>
                <a:spcPct val="100000"/>
              </a:lnSpc>
              <a:spcBef>
                <a:spcPts val="375"/>
              </a:spcBef>
              <a:spcAft>
                <a:spcPts val="0"/>
              </a:spcAft>
              <a:buClr>
                <a:schemeClr val="lt1"/>
              </a:buClr>
              <a:buSzPts val="1688"/>
              <a:buFont typeface="Arial"/>
              <a:buChar char="•"/>
            </a:pPr>
            <a:r>
              <a:rPr lang="en-GB" sz="1350" b="0" i="0" u="none" strike="noStrike" cap="none">
                <a:solidFill>
                  <a:schemeClr val="lt1"/>
                </a:solidFill>
                <a:latin typeface="Questrial"/>
                <a:ea typeface="Questrial"/>
                <a:cs typeface="Questrial"/>
                <a:sym typeface="Questrial"/>
              </a:rPr>
              <a:t>The value is copied in the new memory</a:t>
            </a:r>
            <a:endParaRPr/>
          </a:p>
          <a:p>
            <a:pPr marL="857250" marR="0" lvl="2" indent="-171450" algn="l" rtl="0">
              <a:lnSpc>
                <a:spcPct val="100000"/>
              </a:lnSpc>
              <a:spcBef>
                <a:spcPts val="375"/>
              </a:spcBef>
              <a:spcAft>
                <a:spcPts val="0"/>
              </a:spcAft>
              <a:buClr>
                <a:schemeClr val="lt1"/>
              </a:buClr>
              <a:buSzPts val="1688"/>
              <a:buFont typeface="Arial"/>
              <a:buChar char="•"/>
            </a:pPr>
            <a:r>
              <a:rPr lang="en-GB" sz="1350" b="0" i="0" u="none" strike="noStrike" cap="none">
                <a:solidFill>
                  <a:schemeClr val="lt1"/>
                </a:solidFill>
                <a:latin typeface="Questrial"/>
                <a:ea typeface="Questrial"/>
                <a:cs typeface="Questrial"/>
                <a:sym typeface="Questrial"/>
              </a:rPr>
              <a:t>The value in the new memory is passed</a:t>
            </a:r>
            <a:endParaRPr/>
          </a:p>
          <a:p>
            <a:pPr marL="171450" marR="0" lvl="0" indent="-171450" algn="l" rtl="0">
              <a:lnSpc>
                <a:spcPct val="100000"/>
              </a:lnSpc>
              <a:spcBef>
                <a:spcPts val="750"/>
              </a:spcBef>
              <a:spcAft>
                <a:spcPts val="0"/>
              </a:spcAft>
              <a:buClr>
                <a:schemeClr val="lt1"/>
              </a:buClr>
              <a:buSzPts val="2250"/>
              <a:buFont typeface="Arial"/>
              <a:buChar char="•"/>
            </a:pPr>
            <a:r>
              <a:rPr lang="en-GB" sz="1800" b="0" i="0" u="none" strike="noStrike" cap="none">
                <a:solidFill>
                  <a:schemeClr val="lt1"/>
                </a:solidFill>
                <a:latin typeface="Questrial"/>
                <a:ea typeface="Questrial"/>
                <a:cs typeface="Questrial"/>
                <a:sym typeface="Questrial"/>
              </a:rPr>
              <a:t>Primitive types are initialized with type literals</a:t>
            </a:r>
            <a:endParaRPr/>
          </a:p>
          <a:p>
            <a:pPr marL="171450" marR="0" lvl="0" indent="-28575" algn="l" rtl="0">
              <a:lnSpc>
                <a:spcPct val="100000"/>
              </a:lnSpc>
              <a:spcBef>
                <a:spcPts val="750"/>
              </a:spcBef>
              <a:spcAft>
                <a:spcPts val="0"/>
              </a:spcAft>
              <a:buClr>
                <a:schemeClr val="lt1"/>
              </a:buClr>
              <a:buSzPts val="2250"/>
              <a:buFont typeface="Arial"/>
              <a:buNone/>
            </a:pPr>
            <a:endParaRPr sz="1800" b="0" i="0" u="none" strike="noStrike" cap="none">
              <a:solidFill>
                <a:schemeClr val="lt1"/>
              </a:solidFill>
              <a:latin typeface="Questrial"/>
              <a:ea typeface="Questrial"/>
              <a:cs typeface="Questrial"/>
              <a:sym typeface="Questrial"/>
            </a:endParaRPr>
          </a:p>
          <a:p>
            <a:pPr marL="171450" marR="0" lvl="0" indent="-28575" algn="l" rtl="0">
              <a:lnSpc>
                <a:spcPct val="100000"/>
              </a:lnSpc>
              <a:spcBef>
                <a:spcPts val="750"/>
              </a:spcBef>
              <a:spcAft>
                <a:spcPts val="0"/>
              </a:spcAft>
              <a:buClr>
                <a:schemeClr val="lt1"/>
              </a:buClr>
              <a:buSzPts val="2250"/>
              <a:buFont typeface="Arial"/>
              <a:buNone/>
            </a:pPr>
            <a:endParaRPr sz="1800" b="0" i="0" u="none" strike="noStrike" cap="none">
              <a:solidFill>
                <a:schemeClr val="lt1"/>
              </a:solidFill>
              <a:latin typeface="Questrial"/>
              <a:ea typeface="Questrial"/>
              <a:cs typeface="Questrial"/>
              <a:sym typeface="Questrial"/>
            </a:endParaRPr>
          </a:p>
          <a:p>
            <a:pPr marL="171450" marR="0" lvl="0" indent="-171450" algn="l" rtl="0">
              <a:lnSpc>
                <a:spcPct val="100000"/>
              </a:lnSpc>
              <a:spcBef>
                <a:spcPts val="1800"/>
              </a:spcBef>
              <a:spcAft>
                <a:spcPts val="0"/>
              </a:spcAft>
              <a:buClr>
                <a:schemeClr val="lt1"/>
              </a:buClr>
              <a:buSzPts val="2250"/>
              <a:buFont typeface="Arial"/>
              <a:buChar char="•"/>
            </a:pPr>
            <a:r>
              <a:rPr lang="en-GB" sz="1800" b="0" i="0" u="none" strike="noStrike" cap="none">
                <a:solidFill>
                  <a:schemeClr val="lt1"/>
                </a:solidFill>
                <a:latin typeface="Questrial"/>
                <a:ea typeface="Questrial"/>
                <a:cs typeface="Questrial"/>
                <a:sym typeface="Questrial"/>
              </a:rPr>
              <a:t>Primitive types have a object type </a:t>
            </a:r>
            <a:r>
              <a:rPr lang="en-GB" sz="1800" b="0" i="0" u="none" strike="noStrike" cap="none">
                <a:solidFill>
                  <a:srgbClr val="DEEBF4"/>
                </a:solidFill>
                <a:latin typeface="Questrial"/>
                <a:ea typeface="Questrial"/>
                <a:cs typeface="Questrial"/>
                <a:sym typeface="Questrial"/>
              </a:rPr>
              <a:t>wrapper</a:t>
            </a:r>
            <a:endParaRPr/>
          </a:p>
          <a:p>
            <a:pPr marL="171450" marR="0" lvl="0" indent="-28575" algn="l" rtl="0">
              <a:lnSpc>
                <a:spcPct val="100000"/>
              </a:lnSpc>
              <a:spcBef>
                <a:spcPts val="1800"/>
              </a:spcBef>
              <a:spcAft>
                <a:spcPts val="0"/>
              </a:spcAft>
              <a:buClr>
                <a:schemeClr val="lt1"/>
              </a:buClr>
              <a:buSzPts val="2250"/>
              <a:buFont typeface="Arial"/>
              <a:buNone/>
            </a:pPr>
            <a:endParaRPr sz="1800" b="0" i="0" u="none" strike="noStrike" cap="none">
              <a:solidFill>
                <a:srgbClr val="DEEBF4"/>
              </a:solidFill>
              <a:latin typeface="Questrial"/>
              <a:ea typeface="Questrial"/>
              <a:cs typeface="Questrial"/>
              <a:sym typeface="Questrial"/>
            </a:endParaRPr>
          </a:p>
          <a:p>
            <a:pPr marL="171450" marR="0" lvl="0" indent="-28575" algn="l" rtl="0">
              <a:lnSpc>
                <a:spcPct val="120000"/>
              </a:lnSpc>
              <a:spcBef>
                <a:spcPts val="750"/>
              </a:spcBef>
              <a:spcAft>
                <a:spcPts val="1600"/>
              </a:spcAft>
              <a:buClr>
                <a:schemeClr val="lt1"/>
              </a:buClr>
              <a:buSzPts val="2250"/>
              <a:buFont typeface="Arial"/>
              <a:buNone/>
            </a:pPr>
            <a:endParaRPr sz="1800" b="0" i="0" u="none" strike="noStrike" cap="none">
              <a:solidFill>
                <a:schemeClr val="lt1"/>
              </a:solidFill>
              <a:latin typeface="Questrial"/>
              <a:ea typeface="Questrial"/>
              <a:cs typeface="Questrial"/>
              <a:sym typeface="Questrial"/>
            </a:endParaRPr>
          </a:p>
        </p:txBody>
      </p:sp>
      <p:sp>
        <p:nvSpPr>
          <p:cNvPr id="531" name="Google Shape;531;p61"/>
          <p:cNvSpPr txBox="1">
            <a:spLocks noGrp="1"/>
          </p:cNvSpPr>
          <p:nvPr>
            <p:ph type="sldNum" idx="12"/>
          </p:nvPr>
        </p:nvSpPr>
        <p:spPr>
          <a:xfrm>
            <a:off x="8472458" y="4663217"/>
            <a:ext cx="548700" cy="3936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sz="1000">
                <a:latin typeface="Lato"/>
                <a:ea typeface="Lato"/>
                <a:cs typeface="Lato"/>
                <a:sym typeface="Lato"/>
              </a:rPr>
              <a:t>48</a:t>
            </a:fld>
            <a:endParaRPr sz="1000">
              <a:latin typeface="Lato"/>
              <a:ea typeface="Lato"/>
              <a:cs typeface="Lato"/>
              <a:sym typeface="Lato"/>
            </a:endParaRPr>
          </a:p>
        </p:txBody>
      </p:sp>
      <p:sp>
        <p:nvSpPr>
          <p:cNvPr id="532" name="Google Shape;532;p61"/>
          <p:cNvSpPr txBox="1"/>
          <p:nvPr/>
        </p:nvSpPr>
        <p:spPr>
          <a:xfrm>
            <a:off x="1297500" y="3308768"/>
            <a:ext cx="6113400" cy="600300"/>
          </a:xfrm>
          <a:prstGeom prst="rect">
            <a:avLst/>
          </a:prstGeom>
          <a:solidFill>
            <a:srgbClr val="BFD8EA">
              <a:alpha val="14901"/>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rgbClr val="BFD8EA"/>
              </a:buClr>
              <a:buSzPts val="1155"/>
              <a:buFont typeface="Noto Sans Symbols"/>
              <a:buNone/>
            </a:pPr>
            <a:r>
              <a:rPr lang="en-GB" sz="1650" b="1">
                <a:solidFill>
                  <a:srgbClr val="FBEEC9"/>
                </a:solidFill>
                <a:latin typeface="Consolas"/>
                <a:ea typeface="Consolas"/>
                <a:cs typeface="Consolas"/>
                <a:sym typeface="Consolas"/>
              </a:rPr>
              <a:t>var number = 5;</a:t>
            </a:r>
            <a:endParaRPr/>
          </a:p>
          <a:p>
            <a:pPr marL="0" marR="0" lvl="0" indent="0" algn="l" rtl="0">
              <a:spcBef>
                <a:spcPts val="0"/>
              </a:spcBef>
              <a:spcAft>
                <a:spcPts val="0"/>
              </a:spcAft>
              <a:buClr>
                <a:srgbClr val="BFD8EA"/>
              </a:buClr>
              <a:buSzPts val="1155"/>
              <a:buFont typeface="Noto Sans Symbols"/>
              <a:buNone/>
            </a:pPr>
            <a:r>
              <a:rPr lang="en-GB" sz="1650" b="1">
                <a:solidFill>
                  <a:srgbClr val="FBEEC9"/>
                </a:solidFill>
                <a:latin typeface="Consolas"/>
                <a:ea typeface="Consolas"/>
                <a:cs typeface="Consolas"/>
                <a:sym typeface="Consolas"/>
              </a:rPr>
              <a:t>var text = 'Hello there!';</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62"/>
          <p:cNvSpPr txBox="1">
            <a:spLocks noGrp="1"/>
          </p:cNvSpPr>
          <p:nvPr>
            <p:ph type="title"/>
          </p:nvPr>
        </p:nvSpPr>
        <p:spPr>
          <a:xfrm>
            <a:off x="1297500" y="393750"/>
            <a:ext cx="7038900" cy="914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2700"/>
              <a:buFont typeface="Questrial"/>
              <a:buNone/>
            </a:pPr>
            <a:r>
              <a:rPr lang="en-GB" sz="2700" b="0" i="0" u="none" strike="noStrike" cap="none">
                <a:solidFill>
                  <a:schemeClr val="lt1"/>
                </a:solidFill>
                <a:latin typeface="Questrial"/>
                <a:ea typeface="Questrial"/>
                <a:cs typeface="Questrial"/>
                <a:sym typeface="Questrial"/>
              </a:rPr>
              <a:t>PRIMITIVE TYPES – EXAMPLE</a:t>
            </a:r>
            <a:endParaRPr sz="2700" b="0" i="0" u="none" strike="noStrike" cap="none">
              <a:solidFill>
                <a:schemeClr val="lt1"/>
              </a:solidFill>
              <a:latin typeface="Questrial"/>
              <a:ea typeface="Questrial"/>
              <a:cs typeface="Questrial"/>
              <a:sym typeface="Questrial"/>
            </a:endParaRPr>
          </a:p>
        </p:txBody>
      </p:sp>
      <p:sp>
        <p:nvSpPr>
          <p:cNvPr id="538" name="Google Shape;538;p62"/>
          <p:cNvSpPr txBox="1">
            <a:spLocks noGrp="1"/>
          </p:cNvSpPr>
          <p:nvPr>
            <p:ph type="body" idx="1"/>
          </p:nvPr>
        </p:nvSpPr>
        <p:spPr>
          <a:xfrm>
            <a:off x="1297500" y="1307850"/>
            <a:ext cx="7038900" cy="3171000"/>
          </a:xfrm>
          <a:prstGeom prst="rect">
            <a:avLst/>
          </a:prstGeom>
          <a:noFill/>
          <a:ln>
            <a:noFill/>
          </a:ln>
        </p:spPr>
        <p:txBody>
          <a:bodyPr spcFirstLastPara="1" wrap="square" lIns="91425" tIns="45700" rIns="91425" bIns="45700" anchor="t" anchorCtr="0">
            <a:noAutofit/>
          </a:bodyPr>
          <a:lstStyle/>
          <a:p>
            <a:pPr marL="171450" marR="0" lvl="0" indent="-171450" algn="l" rtl="0">
              <a:lnSpc>
                <a:spcPct val="120000"/>
              </a:lnSpc>
              <a:spcBef>
                <a:spcPts val="0"/>
              </a:spcBef>
              <a:spcAft>
                <a:spcPts val="0"/>
              </a:spcAft>
              <a:buClr>
                <a:schemeClr val="lt1"/>
              </a:buClr>
              <a:buSzPts val="2250"/>
              <a:buFont typeface="Arial"/>
              <a:buChar char="•"/>
            </a:pPr>
            <a:r>
              <a:rPr lang="en-GB" sz="1800" b="0" i="0" u="none" strike="noStrike" cap="none">
                <a:solidFill>
                  <a:schemeClr val="lt1"/>
                </a:solidFill>
                <a:latin typeface="Questrial"/>
                <a:ea typeface="Questrial"/>
                <a:cs typeface="Questrial"/>
                <a:sym typeface="Questrial"/>
              </a:rPr>
              <a:t>Assign string values to two variables</a:t>
            </a:r>
            <a:endParaRPr/>
          </a:p>
          <a:p>
            <a:pPr marL="514350" marR="0" lvl="1" indent="-171450" algn="l" rtl="0">
              <a:lnSpc>
                <a:spcPct val="120000"/>
              </a:lnSpc>
              <a:spcBef>
                <a:spcPts val="375"/>
              </a:spcBef>
              <a:spcAft>
                <a:spcPts val="0"/>
              </a:spcAft>
              <a:buClr>
                <a:schemeClr val="lt1"/>
              </a:buClr>
              <a:buSzPts val="1875"/>
              <a:buFont typeface="Arial"/>
              <a:buChar char="•"/>
            </a:pPr>
            <a:r>
              <a:rPr lang="en-GB" sz="1500" b="0" i="0" u="none" strike="noStrike" cap="none">
                <a:solidFill>
                  <a:schemeClr val="lt1"/>
                </a:solidFill>
                <a:latin typeface="Questrial"/>
                <a:ea typeface="Questrial"/>
                <a:cs typeface="Questrial"/>
                <a:sym typeface="Questrial"/>
              </a:rPr>
              <a:t>Create an object using their value</a:t>
            </a:r>
            <a:endParaRPr/>
          </a:p>
          <a:p>
            <a:pPr marL="514350" marR="0" lvl="1" indent="-171450" algn="l" rtl="0">
              <a:lnSpc>
                <a:spcPct val="120000"/>
              </a:lnSpc>
              <a:spcBef>
                <a:spcPts val="375"/>
              </a:spcBef>
              <a:spcAft>
                <a:spcPts val="0"/>
              </a:spcAft>
              <a:buClr>
                <a:schemeClr val="lt1"/>
              </a:buClr>
              <a:buSzPts val="1875"/>
              <a:buFont typeface="Arial"/>
              <a:buChar char="•"/>
            </a:pPr>
            <a:r>
              <a:rPr lang="en-GB" sz="1500" b="0" i="0" u="none" strike="noStrike" cap="none">
                <a:solidFill>
                  <a:schemeClr val="lt1"/>
                </a:solidFill>
                <a:latin typeface="Questrial"/>
                <a:ea typeface="Questrial"/>
                <a:cs typeface="Questrial"/>
                <a:sym typeface="Questrial"/>
              </a:rPr>
              <a:t>Change the value of the variables</a:t>
            </a:r>
            <a:endParaRPr/>
          </a:p>
          <a:p>
            <a:pPr marL="514350" marR="0" lvl="1" indent="-171450" algn="l" rtl="0">
              <a:lnSpc>
                <a:spcPct val="120000"/>
              </a:lnSpc>
              <a:spcBef>
                <a:spcPts val="375"/>
              </a:spcBef>
              <a:spcAft>
                <a:spcPts val="0"/>
              </a:spcAft>
              <a:buClr>
                <a:schemeClr val="lt1"/>
              </a:buClr>
              <a:buSzPts val="1875"/>
              <a:buFont typeface="Arial"/>
              <a:buChar char="•"/>
            </a:pPr>
            <a:r>
              <a:rPr lang="en-GB" sz="1500" b="0" i="0" u="none" strike="noStrike" cap="none">
                <a:solidFill>
                  <a:schemeClr val="lt1"/>
                </a:solidFill>
                <a:latin typeface="Questrial"/>
                <a:ea typeface="Questrial"/>
                <a:cs typeface="Questrial"/>
                <a:sym typeface="Questrial"/>
              </a:rPr>
              <a:t>Each object has its own value</a:t>
            </a:r>
            <a:endParaRPr/>
          </a:p>
          <a:p>
            <a:pPr marL="171450" marR="0" lvl="0" indent="-28575" algn="l" rtl="0">
              <a:lnSpc>
                <a:spcPct val="120000"/>
              </a:lnSpc>
              <a:spcBef>
                <a:spcPts val="750"/>
              </a:spcBef>
              <a:spcAft>
                <a:spcPts val="1600"/>
              </a:spcAft>
              <a:buClr>
                <a:schemeClr val="lt1"/>
              </a:buClr>
              <a:buSzPts val="2250"/>
              <a:buFont typeface="Arial"/>
              <a:buNone/>
            </a:pPr>
            <a:endParaRPr sz="1800" b="0" i="0" u="none" strike="noStrike" cap="none">
              <a:solidFill>
                <a:schemeClr val="lt1"/>
              </a:solidFill>
              <a:latin typeface="Questrial"/>
              <a:ea typeface="Questrial"/>
              <a:cs typeface="Questrial"/>
              <a:sym typeface="Questrial"/>
            </a:endParaRPr>
          </a:p>
        </p:txBody>
      </p:sp>
      <p:sp>
        <p:nvSpPr>
          <p:cNvPr id="539" name="Google Shape;539;p62"/>
          <p:cNvSpPr txBox="1">
            <a:spLocks noGrp="1"/>
          </p:cNvSpPr>
          <p:nvPr>
            <p:ph type="sldNum" idx="12"/>
          </p:nvPr>
        </p:nvSpPr>
        <p:spPr>
          <a:xfrm>
            <a:off x="8472458" y="4663217"/>
            <a:ext cx="548700" cy="3936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sz="1000">
                <a:latin typeface="Lato"/>
                <a:ea typeface="Lato"/>
                <a:cs typeface="Lato"/>
                <a:sym typeface="Lato"/>
              </a:rPr>
              <a:t>49</a:t>
            </a:fld>
            <a:endParaRPr sz="1000">
              <a:latin typeface="Lato"/>
              <a:ea typeface="Lato"/>
              <a:cs typeface="Lato"/>
              <a:sym typeface="Lato"/>
            </a:endParaRPr>
          </a:p>
        </p:txBody>
      </p:sp>
      <p:sp>
        <p:nvSpPr>
          <p:cNvPr id="540" name="Google Shape;540;p62"/>
          <p:cNvSpPr txBox="1"/>
          <p:nvPr/>
        </p:nvSpPr>
        <p:spPr>
          <a:xfrm>
            <a:off x="1297500" y="3086100"/>
            <a:ext cx="6760800" cy="1541400"/>
          </a:xfrm>
          <a:prstGeom prst="rect">
            <a:avLst/>
          </a:prstGeom>
          <a:solidFill>
            <a:srgbClr val="BFD8EA">
              <a:alpha val="14901"/>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rgbClr val="BFD8EA"/>
              </a:buClr>
              <a:buSzPts val="1155"/>
              <a:buFont typeface="Noto Sans Symbols"/>
              <a:buNone/>
            </a:pPr>
            <a:r>
              <a:rPr lang="en-GB" sz="1650" b="1">
                <a:solidFill>
                  <a:srgbClr val="FBEEC9"/>
                </a:solidFill>
                <a:latin typeface="Consolas"/>
                <a:ea typeface="Consolas"/>
                <a:cs typeface="Consolas"/>
                <a:sym typeface="Consolas"/>
              </a:rPr>
              <a:t>var fName = 'Pesho';</a:t>
            </a:r>
            <a:endParaRPr/>
          </a:p>
          <a:p>
            <a:pPr marL="0" marR="0" lvl="0" indent="0" algn="l" rtl="0">
              <a:spcBef>
                <a:spcPts val="0"/>
              </a:spcBef>
              <a:spcAft>
                <a:spcPts val="0"/>
              </a:spcAft>
              <a:buClr>
                <a:srgbClr val="BFD8EA"/>
              </a:buClr>
              <a:buSzPts val="1155"/>
              <a:buFont typeface="Noto Sans Symbols"/>
              <a:buNone/>
            </a:pPr>
            <a:r>
              <a:rPr lang="en-GB" sz="1650" b="1">
                <a:solidFill>
                  <a:srgbClr val="FBEEC9"/>
                </a:solidFill>
                <a:latin typeface="Consolas"/>
                <a:ea typeface="Consolas"/>
                <a:cs typeface="Consolas"/>
                <a:sym typeface="Consolas"/>
              </a:rPr>
              <a:t>var lName = 'Ivanov';</a:t>
            </a:r>
            <a:endParaRPr/>
          </a:p>
          <a:p>
            <a:pPr marL="0" marR="0" lvl="0" indent="0" algn="l" rtl="0">
              <a:spcBef>
                <a:spcPts val="675"/>
              </a:spcBef>
              <a:spcAft>
                <a:spcPts val="0"/>
              </a:spcAft>
              <a:buClr>
                <a:srgbClr val="BFD8EA"/>
              </a:buClr>
              <a:buSzPts val="1155"/>
              <a:buFont typeface="Noto Sans Symbols"/>
              <a:buNone/>
            </a:pPr>
            <a:r>
              <a:rPr lang="en-GB" sz="1650" b="1">
                <a:solidFill>
                  <a:srgbClr val="FBEEC9"/>
                </a:solidFill>
                <a:latin typeface="Consolas"/>
                <a:ea typeface="Consolas"/>
                <a:cs typeface="Consolas"/>
                <a:sym typeface="Consolas"/>
              </a:rPr>
              <a:t>var person = { firstName: fName, lastName: lName };</a:t>
            </a:r>
            <a:endParaRPr/>
          </a:p>
          <a:p>
            <a:pPr marL="0" marR="0" lvl="0" indent="0" algn="l" rtl="0">
              <a:spcBef>
                <a:spcPts val="675"/>
              </a:spcBef>
              <a:spcAft>
                <a:spcPts val="0"/>
              </a:spcAft>
              <a:buClr>
                <a:srgbClr val="BFD8EA"/>
              </a:buClr>
              <a:buSzPts val="1155"/>
              <a:buFont typeface="Noto Sans Symbols"/>
              <a:buNone/>
            </a:pPr>
            <a:r>
              <a:rPr lang="en-GB" sz="1650" b="1">
                <a:solidFill>
                  <a:srgbClr val="FBEEC9"/>
                </a:solidFill>
                <a:latin typeface="Consolas"/>
                <a:ea typeface="Consolas"/>
                <a:cs typeface="Consolas"/>
                <a:sym typeface="Consolas"/>
              </a:rPr>
              <a:t>lName = 'Petrov';</a:t>
            </a:r>
            <a:endParaRPr/>
          </a:p>
          <a:p>
            <a:pPr marL="0" marR="0" lvl="0" indent="0" algn="l" rtl="0">
              <a:spcBef>
                <a:spcPts val="0"/>
              </a:spcBef>
              <a:spcAft>
                <a:spcPts val="0"/>
              </a:spcAft>
              <a:buClr>
                <a:srgbClr val="BFD8EA"/>
              </a:buClr>
              <a:buSzPts val="1155"/>
              <a:buFont typeface="Noto Sans Symbols"/>
              <a:buNone/>
            </a:pPr>
            <a:r>
              <a:rPr lang="en-GB" sz="1650" b="1">
                <a:solidFill>
                  <a:srgbClr val="FBEEC9"/>
                </a:solidFill>
                <a:latin typeface="Consolas"/>
                <a:ea typeface="Consolas"/>
                <a:cs typeface="Consolas"/>
                <a:sym typeface="Consolas"/>
              </a:rPr>
              <a:t>console.log(person.lastName) // logged 'Ivanov'</a:t>
            </a:r>
            <a:endParaRPr sz="1650" b="1">
              <a:solidFill>
                <a:srgbClr val="FBEEC9"/>
              </a:solidFill>
              <a:latin typeface="Consolas"/>
              <a:ea typeface="Consolas"/>
              <a:cs typeface="Consolas"/>
              <a:sym typeface="Consola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8"/>
          <p:cNvSpPr txBox="1">
            <a:spLocks noGrp="1"/>
          </p:cNvSpPr>
          <p:nvPr>
            <p:ph type="ctrTitle"/>
          </p:nvPr>
        </p:nvSpPr>
        <p:spPr>
          <a:xfrm>
            <a:off x="2930601" y="1976225"/>
            <a:ext cx="5405400" cy="61530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lt1"/>
              </a:buClr>
              <a:buSzPts val="3240"/>
              <a:buFont typeface="Questrial"/>
              <a:buNone/>
            </a:pPr>
            <a:r>
              <a:rPr lang="en-GB" sz="3240" b="0" i="0" u="none" strike="noStrike" cap="none">
                <a:solidFill>
                  <a:schemeClr val="lt1"/>
                </a:solidFill>
                <a:latin typeface="Questrial"/>
                <a:ea typeface="Questrial"/>
                <a:cs typeface="Questrial"/>
                <a:sym typeface="Questrial"/>
              </a:rPr>
              <a:t>DECLARING AND CALLING FUNCTIONS</a:t>
            </a:r>
            <a:endParaRPr sz="3240" b="0" i="0" u="none" strike="noStrike" cap="none">
              <a:solidFill>
                <a:schemeClr val="lt1"/>
              </a:solidFill>
              <a:latin typeface="Questrial"/>
              <a:ea typeface="Questrial"/>
              <a:cs typeface="Questrial"/>
              <a:sym typeface="Questria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63"/>
          <p:cNvSpPr txBox="1">
            <a:spLocks noGrp="1"/>
          </p:cNvSpPr>
          <p:nvPr>
            <p:ph type="title"/>
          </p:nvPr>
        </p:nvSpPr>
        <p:spPr>
          <a:xfrm>
            <a:off x="1297500" y="393750"/>
            <a:ext cx="7038900" cy="914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2700"/>
              <a:buFont typeface="Questrial"/>
              <a:buNone/>
            </a:pPr>
            <a:r>
              <a:rPr lang="en-GB" sz="2700" b="0" i="0" u="none" strike="noStrike" cap="none">
                <a:solidFill>
                  <a:schemeClr val="lt1"/>
                </a:solidFill>
                <a:latin typeface="Questrial"/>
                <a:ea typeface="Questrial"/>
                <a:cs typeface="Questrial"/>
                <a:sym typeface="Questrial"/>
              </a:rPr>
              <a:t>OBJECT TYPE</a:t>
            </a:r>
            <a:endParaRPr sz="2700" b="0" i="0" u="none" strike="noStrike" cap="none">
              <a:solidFill>
                <a:schemeClr val="lt1"/>
              </a:solidFill>
              <a:latin typeface="Questrial"/>
              <a:ea typeface="Questrial"/>
              <a:cs typeface="Questrial"/>
              <a:sym typeface="Questrial"/>
            </a:endParaRPr>
          </a:p>
        </p:txBody>
      </p:sp>
      <p:sp>
        <p:nvSpPr>
          <p:cNvPr id="546" name="Google Shape;546;p63"/>
          <p:cNvSpPr txBox="1">
            <a:spLocks noGrp="1"/>
          </p:cNvSpPr>
          <p:nvPr>
            <p:ph type="body" idx="1"/>
          </p:nvPr>
        </p:nvSpPr>
        <p:spPr>
          <a:xfrm>
            <a:off x="1297500" y="1567550"/>
            <a:ext cx="7038900" cy="2911200"/>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Clr>
                <a:srgbClr val="21FFFE"/>
              </a:buClr>
              <a:buSzPts val="2250"/>
              <a:buFont typeface="Arial"/>
              <a:buChar char="•"/>
            </a:pPr>
            <a:r>
              <a:rPr lang="en-GB" sz="1800" b="1" i="0" u="none" strike="noStrike" cap="none">
                <a:solidFill>
                  <a:srgbClr val="21FFFE"/>
                </a:solidFill>
                <a:latin typeface="Consolas"/>
                <a:ea typeface="Consolas"/>
                <a:cs typeface="Consolas"/>
                <a:sym typeface="Consolas"/>
              </a:rPr>
              <a:t>Object</a:t>
            </a:r>
            <a:r>
              <a:rPr lang="en-GB" sz="1800" b="0" i="0" u="none" strike="noStrike" cap="none">
                <a:solidFill>
                  <a:schemeClr val="lt1"/>
                </a:solidFill>
                <a:latin typeface="Questrial"/>
                <a:ea typeface="Questrial"/>
                <a:cs typeface="Questrial"/>
                <a:sym typeface="Questrial"/>
              </a:rPr>
              <a:t> is the only </a:t>
            </a:r>
            <a:r>
              <a:rPr lang="en-GB" sz="1800" b="0" i="0" u="none" strike="noStrike" cap="none">
                <a:solidFill>
                  <a:srgbClr val="DEEBF4"/>
                </a:solidFill>
                <a:latin typeface="Questrial"/>
                <a:ea typeface="Questrial"/>
                <a:cs typeface="Questrial"/>
                <a:sym typeface="Questrial"/>
              </a:rPr>
              <a:t>object type</a:t>
            </a:r>
            <a:endParaRPr/>
          </a:p>
          <a:p>
            <a:pPr marL="514350" marR="0" lvl="1" indent="-171450" algn="l" rtl="0">
              <a:lnSpc>
                <a:spcPct val="100000"/>
              </a:lnSpc>
              <a:spcBef>
                <a:spcPts val="375"/>
              </a:spcBef>
              <a:spcAft>
                <a:spcPts val="0"/>
              </a:spcAft>
              <a:buClr>
                <a:schemeClr val="lt1"/>
              </a:buClr>
              <a:buSzPts val="1875"/>
              <a:buFont typeface="Arial"/>
              <a:buChar char="•"/>
            </a:pPr>
            <a:r>
              <a:rPr lang="en-GB" sz="1500" b="0" i="0" u="none" strike="noStrike" cap="none">
                <a:solidFill>
                  <a:schemeClr val="lt1"/>
                </a:solidFill>
                <a:latin typeface="Questrial"/>
                <a:ea typeface="Questrial"/>
                <a:cs typeface="Questrial"/>
                <a:sym typeface="Questrial"/>
              </a:rPr>
              <a:t>When passed to a function, the value is not copied, but instead a </a:t>
            </a:r>
            <a:r>
              <a:rPr lang="en-GB" sz="1500" b="0" i="0" u="none" strike="noStrike" cap="none">
                <a:solidFill>
                  <a:srgbClr val="21FFFE"/>
                </a:solidFill>
                <a:latin typeface="Questrial"/>
                <a:ea typeface="Questrial"/>
                <a:cs typeface="Questrial"/>
                <a:sym typeface="Questrial"/>
              </a:rPr>
              <a:t>reference</a:t>
            </a:r>
            <a:r>
              <a:rPr lang="en-GB" sz="1500" b="0" i="0" u="none" strike="noStrike" cap="none">
                <a:solidFill>
                  <a:schemeClr val="lt1"/>
                </a:solidFill>
                <a:latin typeface="Questrial"/>
                <a:ea typeface="Questrial"/>
                <a:cs typeface="Questrial"/>
                <a:sym typeface="Questrial"/>
              </a:rPr>
              <a:t> of it is passed</a:t>
            </a:r>
            <a:endParaRPr/>
          </a:p>
          <a:p>
            <a:pPr marL="171450" marR="0" lvl="0" indent="-28575" algn="l" rtl="0">
              <a:lnSpc>
                <a:spcPct val="120000"/>
              </a:lnSpc>
              <a:spcBef>
                <a:spcPts val="750"/>
              </a:spcBef>
              <a:spcAft>
                <a:spcPts val="1600"/>
              </a:spcAft>
              <a:buClr>
                <a:schemeClr val="lt1"/>
              </a:buClr>
              <a:buSzPts val="2250"/>
              <a:buFont typeface="Arial"/>
              <a:buNone/>
            </a:pPr>
            <a:endParaRPr sz="1800" b="0" i="0" u="none" strike="noStrike" cap="none">
              <a:solidFill>
                <a:schemeClr val="lt1"/>
              </a:solidFill>
              <a:latin typeface="Questrial"/>
              <a:ea typeface="Questrial"/>
              <a:cs typeface="Questrial"/>
              <a:sym typeface="Questrial"/>
            </a:endParaRPr>
          </a:p>
        </p:txBody>
      </p:sp>
      <p:sp>
        <p:nvSpPr>
          <p:cNvPr id="547" name="Google Shape;547;p63"/>
          <p:cNvSpPr txBox="1">
            <a:spLocks noGrp="1"/>
          </p:cNvSpPr>
          <p:nvPr>
            <p:ph type="sldNum" idx="12"/>
          </p:nvPr>
        </p:nvSpPr>
        <p:spPr>
          <a:xfrm>
            <a:off x="8472458" y="4663217"/>
            <a:ext cx="548700" cy="3936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sz="1000">
                <a:latin typeface="Lato"/>
                <a:ea typeface="Lato"/>
                <a:cs typeface="Lato"/>
                <a:sym typeface="Lato"/>
              </a:rPr>
              <a:t>50</a:t>
            </a:fld>
            <a:endParaRPr sz="1000">
              <a:latin typeface="Lato"/>
              <a:ea typeface="Lato"/>
              <a:cs typeface="Lato"/>
              <a:sym typeface="Lato"/>
            </a:endParaRPr>
          </a:p>
        </p:txBody>
      </p:sp>
      <p:sp>
        <p:nvSpPr>
          <p:cNvPr id="548" name="Google Shape;548;p63"/>
          <p:cNvSpPr txBox="1"/>
          <p:nvPr/>
        </p:nvSpPr>
        <p:spPr>
          <a:xfrm>
            <a:off x="1297500" y="2652600"/>
            <a:ext cx="7304239" cy="2354400"/>
          </a:xfrm>
          <a:prstGeom prst="rect">
            <a:avLst/>
          </a:prstGeom>
          <a:solidFill>
            <a:srgbClr val="BFD8EA">
              <a:alpha val="14901"/>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rgbClr val="BFD8EA"/>
              </a:buClr>
              <a:buSzPts val="1155"/>
              <a:buFont typeface="Noto Sans Symbols"/>
              <a:buNone/>
            </a:pPr>
            <a:r>
              <a:rPr lang="en-GB" sz="1650" b="1">
                <a:solidFill>
                  <a:srgbClr val="FBEEC9"/>
                </a:solidFill>
                <a:latin typeface="Consolas"/>
                <a:ea typeface="Consolas"/>
                <a:cs typeface="Consolas"/>
                <a:sym typeface="Consolas"/>
              </a:rPr>
              <a:t>var marks = [</a:t>
            </a:r>
            <a:endParaRPr/>
          </a:p>
          <a:p>
            <a:pPr marL="0" marR="0" lvl="0" indent="0" algn="l" rtl="0">
              <a:spcBef>
                <a:spcPts val="0"/>
              </a:spcBef>
              <a:spcAft>
                <a:spcPts val="0"/>
              </a:spcAft>
              <a:buClr>
                <a:srgbClr val="BFD8EA"/>
              </a:buClr>
              <a:buSzPts val="1155"/>
              <a:buFont typeface="Noto Sans Symbols"/>
              <a:buNone/>
            </a:pPr>
            <a:r>
              <a:rPr lang="en-GB" sz="1650" b="1">
                <a:solidFill>
                  <a:srgbClr val="FBEEC9"/>
                </a:solidFill>
                <a:latin typeface="Consolas"/>
                <a:ea typeface="Consolas"/>
                <a:cs typeface="Consolas"/>
                <a:sym typeface="Consolas"/>
              </a:rPr>
              <a:t>  { subject : 'Java', score : 6.00 },</a:t>
            </a:r>
            <a:endParaRPr/>
          </a:p>
          <a:p>
            <a:pPr marL="0" marR="0" lvl="0" indent="0" algn="l" rtl="0">
              <a:spcBef>
                <a:spcPts val="0"/>
              </a:spcBef>
              <a:spcAft>
                <a:spcPts val="0"/>
              </a:spcAft>
              <a:buClr>
                <a:srgbClr val="BFD8EA"/>
              </a:buClr>
              <a:buSzPts val="1155"/>
              <a:buFont typeface="Noto Sans Symbols"/>
              <a:buNone/>
            </a:pPr>
            <a:r>
              <a:rPr lang="en-GB" sz="1650" b="1">
                <a:solidFill>
                  <a:srgbClr val="FBEEC9"/>
                </a:solidFill>
                <a:latin typeface="Consolas"/>
                <a:ea typeface="Consolas"/>
                <a:cs typeface="Consolas"/>
                <a:sym typeface="Consolas"/>
              </a:rPr>
              <a:t>  { subject : 'HTML5', score : 5.90 },</a:t>
            </a:r>
            <a:endParaRPr/>
          </a:p>
          <a:p>
            <a:pPr marL="0" marR="0" lvl="0" indent="0" algn="l" rtl="0">
              <a:spcBef>
                <a:spcPts val="0"/>
              </a:spcBef>
              <a:spcAft>
                <a:spcPts val="0"/>
              </a:spcAft>
              <a:buClr>
                <a:srgbClr val="BFD8EA"/>
              </a:buClr>
              <a:buSzPts val="1155"/>
              <a:buFont typeface="Noto Sans Symbols"/>
              <a:buNone/>
            </a:pPr>
            <a:r>
              <a:rPr lang="en-GB" sz="1650" b="1">
                <a:solidFill>
                  <a:srgbClr val="FBEEC9"/>
                </a:solidFill>
                <a:latin typeface="Consolas"/>
                <a:ea typeface="Consolas"/>
                <a:cs typeface="Consolas"/>
                <a:sym typeface="Consolas"/>
              </a:rPr>
              <a:t>  { subject : 'JavaScript', score : 6.00 },</a:t>
            </a:r>
            <a:endParaRPr/>
          </a:p>
          <a:p>
            <a:pPr marL="0" marR="0" lvl="0" indent="0" algn="l" rtl="0">
              <a:spcBef>
                <a:spcPts val="0"/>
              </a:spcBef>
              <a:spcAft>
                <a:spcPts val="0"/>
              </a:spcAft>
              <a:buClr>
                <a:srgbClr val="BFD8EA"/>
              </a:buClr>
              <a:buSzPts val="1155"/>
              <a:buFont typeface="Noto Sans Symbols"/>
              <a:buNone/>
            </a:pPr>
            <a:r>
              <a:rPr lang="en-GB" sz="1650" b="1">
                <a:solidFill>
                  <a:srgbClr val="FBEEC9"/>
                </a:solidFill>
                <a:latin typeface="Consolas"/>
                <a:ea typeface="Consolas"/>
                <a:cs typeface="Consolas"/>
                <a:sym typeface="Consolas"/>
              </a:rPr>
              <a:t>  { subject : 'PHP', score : 6.00 }];</a:t>
            </a:r>
            <a:endParaRPr/>
          </a:p>
          <a:p>
            <a:pPr marL="0" marR="0" lvl="0" indent="0" algn="l" rtl="0">
              <a:spcBef>
                <a:spcPts val="900"/>
              </a:spcBef>
              <a:spcAft>
                <a:spcPts val="0"/>
              </a:spcAft>
              <a:buClr>
                <a:srgbClr val="BFD8EA"/>
              </a:buClr>
              <a:buSzPts val="1155"/>
              <a:buFont typeface="Noto Sans Symbols"/>
              <a:buNone/>
            </a:pPr>
            <a:r>
              <a:rPr lang="en-GB" sz="1650" b="1">
                <a:solidFill>
                  <a:srgbClr val="FBEEC9"/>
                </a:solidFill>
                <a:latin typeface="Consolas"/>
                <a:ea typeface="Consolas"/>
                <a:cs typeface="Consolas"/>
                <a:sym typeface="Consolas"/>
              </a:rPr>
              <a:t>var student = { name: 'Deyan Dachev', marks: marks };</a:t>
            </a:r>
            <a:endParaRPr/>
          </a:p>
          <a:p>
            <a:pPr marL="0" marR="0" lvl="0" indent="0" algn="l" rtl="0">
              <a:spcBef>
                <a:spcPts val="0"/>
              </a:spcBef>
              <a:spcAft>
                <a:spcPts val="0"/>
              </a:spcAft>
              <a:buClr>
                <a:srgbClr val="BFD8EA"/>
              </a:buClr>
              <a:buSzPts val="1155"/>
              <a:buFont typeface="Noto Sans Symbols"/>
              <a:buNone/>
            </a:pPr>
            <a:r>
              <a:rPr lang="en-GB" sz="1650" b="1">
                <a:solidFill>
                  <a:srgbClr val="FBEEC9"/>
                </a:solidFill>
                <a:latin typeface="Consolas"/>
                <a:ea typeface="Consolas"/>
                <a:cs typeface="Consolas"/>
                <a:sym typeface="Consolas"/>
              </a:rPr>
              <a:t>marks[1].score = 5.50;</a:t>
            </a:r>
            <a:endParaRPr/>
          </a:p>
          <a:p>
            <a:pPr marL="0" marR="0" lvl="0" indent="0" algn="l" rtl="0">
              <a:spcBef>
                <a:spcPts val="900"/>
              </a:spcBef>
              <a:spcAft>
                <a:spcPts val="0"/>
              </a:spcAft>
              <a:buClr>
                <a:srgbClr val="BFD8EA"/>
              </a:buClr>
              <a:buSzPts val="1155"/>
              <a:buFont typeface="Noto Sans Symbols"/>
              <a:buNone/>
            </a:pPr>
            <a:r>
              <a:rPr lang="en-GB" sz="1650" b="1">
                <a:solidFill>
                  <a:srgbClr val="FBEEC9"/>
                </a:solidFill>
                <a:latin typeface="Consolas"/>
                <a:ea typeface="Consolas"/>
                <a:cs typeface="Consolas"/>
                <a:sym typeface="Consolas"/>
              </a:rPr>
              <a:t>console.log(student.marks[1]); // logs 5.50 for HTML5 score</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64"/>
          <p:cNvSpPr txBox="1">
            <a:spLocks noGrp="1"/>
          </p:cNvSpPr>
          <p:nvPr>
            <p:ph type="title"/>
          </p:nvPr>
        </p:nvSpPr>
        <p:spPr>
          <a:xfrm>
            <a:off x="1297500" y="393750"/>
            <a:ext cx="7038900" cy="914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2700"/>
              <a:buFont typeface="Questrial"/>
              <a:buNone/>
            </a:pPr>
            <a:r>
              <a:rPr lang="en-GB" sz="2700" b="0" i="0" u="none" strike="noStrike" cap="none">
                <a:solidFill>
                  <a:schemeClr val="lt1"/>
                </a:solidFill>
                <a:latin typeface="Questrial"/>
                <a:ea typeface="Questrial"/>
                <a:cs typeface="Questrial"/>
                <a:sym typeface="Questrial"/>
              </a:rPr>
              <a:t>OBJECT CLONING</a:t>
            </a:r>
            <a:endParaRPr/>
          </a:p>
        </p:txBody>
      </p:sp>
      <p:sp>
        <p:nvSpPr>
          <p:cNvPr id="554" name="Google Shape;554;p64"/>
          <p:cNvSpPr txBox="1">
            <a:spLocks noGrp="1"/>
          </p:cNvSpPr>
          <p:nvPr>
            <p:ph type="body" idx="1"/>
          </p:nvPr>
        </p:nvSpPr>
        <p:spPr>
          <a:xfrm>
            <a:off x="1297500" y="1214100"/>
            <a:ext cx="7038900" cy="3264600"/>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Clr>
                <a:schemeClr val="lt1"/>
              </a:buClr>
              <a:buSzPts val="2250"/>
              <a:buFont typeface="Arial"/>
              <a:buChar char="•"/>
            </a:pPr>
            <a:r>
              <a:rPr lang="en-GB" sz="1800" b="0" i="0" u="none" strike="noStrike" cap="none">
                <a:solidFill>
                  <a:schemeClr val="lt1"/>
                </a:solidFill>
                <a:latin typeface="Questrial"/>
                <a:ea typeface="Questrial"/>
                <a:cs typeface="Questrial"/>
                <a:sym typeface="Questrial"/>
              </a:rPr>
              <a:t>Shared object – two variables holding the same object:</a:t>
            </a:r>
            <a:endParaRPr/>
          </a:p>
          <a:p>
            <a:pPr marL="171450" marR="0" lvl="0" indent="-28575" algn="l" rtl="0">
              <a:lnSpc>
                <a:spcPct val="100000"/>
              </a:lnSpc>
              <a:spcBef>
                <a:spcPts val="750"/>
              </a:spcBef>
              <a:spcAft>
                <a:spcPts val="0"/>
              </a:spcAft>
              <a:buClr>
                <a:schemeClr val="lt1"/>
              </a:buClr>
              <a:buSzPts val="2250"/>
              <a:buFont typeface="Arial"/>
              <a:buNone/>
            </a:pPr>
            <a:endParaRPr sz="1800" b="0" i="0" u="none" strike="noStrike" cap="none">
              <a:solidFill>
                <a:schemeClr val="lt1"/>
              </a:solidFill>
              <a:latin typeface="Questrial"/>
              <a:ea typeface="Questrial"/>
              <a:cs typeface="Questrial"/>
              <a:sym typeface="Questrial"/>
            </a:endParaRPr>
          </a:p>
          <a:p>
            <a:pPr marL="171450" marR="0" lvl="0" indent="-28575" algn="l" rtl="0">
              <a:lnSpc>
                <a:spcPct val="100000"/>
              </a:lnSpc>
              <a:spcBef>
                <a:spcPts val="750"/>
              </a:spcBef>
              <a:spcAft>
                <a:spcPts val="0"/>
              </a:spcAft>
              <a:buClr>
                <a:schemeClr val="lt1"/>
              </a:buClr>
              <a:buSzPts val="2250"/>
              <a:buFont typeface="Arial"/>
              <a:buNone/>
            </a:pPr>
            <a:endParaRPr sz="1800" b="0" i="0" u="none" strike="noStrike" cap="none">
              <a:solidFill>
                <a:schemeClr val="lt1"/>
              </a:solidFill>
              <a:latin typeface="Questrial"/>
              <a:ea typeface="Questrial"/>
              <a:cs typeface="Questrial"/>
              <a:sym typeface="Questrial"/>
            </a:endParaRPr>
          </a:p>
          <a:p>
            <a:pPr marL="171450" marR="0" lvl="0" indent="-28575" algn="l" rtl="0">
              <a:lnSpc>
                <a:spcPct val="100000"/>
              </a:lnSpc>
              <a:spcBef>
                <a:spcPts val="750"/>
              </a:spcBef>
              <a:spcAft>
                <a:spcPts val="0"/>
              </a:spcAft>
              <a:buClr>
                <a:schemeClr val="lt1"/>
              </a:buClr>
              <a:buSzPts val="2250"/>
              <a:buFont typeface="Arial"/>
              <a:buNone/>
            </a:pPr>
            <a:endParaRPr sz="1800" b="0" i="0" u="none" strike="noStrike" cap="none">
              <a:solidFill>
                <a:schemeClr val="lt1"/>
              </a:solidFill>
              <a:latin typeface="Questrial"/>
              <a:ea typeface="Questrial"/>
              <a:cs typeface="Questrial"/>
              <a:sym typeface="Questrial"/>
            </a:endParaRPr>
          </a:p>
          <a:p>
            <a:pPr marL="171450" marR="0" lvl="0" indent="-28575" algn="l" rtl="0">
              <a:lnSpc>
                <a:spcPct val="100000"/>
              </a:lnSpc>
              <a:spcBef>
                <a:spcPts val="750"/>
              </a:spcBef>
              <a:spcAft>
                <a:spcPts val="0"/>
              </a:spcAft>
              <a:buClr>
                <a:schemeClr val="lt1"/>
              </a:buClr>
              <a:buSzPts val="2250"/>
              <a:buFont typeface="Arial"/>
              <a:buNone/>
            </a:pPr>
            <a:endParaRPr sz="1800" b="0" i="0" u="none" strike="noStrike" cap="none">
              <a:solidFill>
                <a:schemeClr val="lt1"/>
              </a:solidFill>
              <a:latin typeface="Questrial"/>
              <a:ea typeface="Questrial"/>
              <a:cs typeface="Questrial"/>
              <a:sym typeface="Questrial"/>
            </a:endParaRPr>
          </a:p>
          <a:p>
            <a:pPr marL="171450" marR="0" lvl="0" indent="-171450" algn="l" rtl="0">
              <a:lnSpc>
                <a:spcPct val="100000"/>
              </a:lnSpc>
              <a:spcBef>
                <a:spcPts val="750"/>
              </a:spcBef>
              <a:spcAft>
                <a:spcPts val="0"/>
              </a:spcAft>
              <a:buClr>
                <a:schemeClr val="lt1"/>
              </a:buClr>
              <a:buSzPts val="2250"/>
              <a:buFont typeface="Arial"/>
              <a:buChar char="•"/>
            </a:pPr>
            <a:r>
              <a:rPr lang="en-GB" sz="1800" b="0" i="0" u="none" strike="noStrike" cap="none">
                <a:solidFill>
                  <a:schemeClr val="lt1"/>
                </a:solidFill>
                <a:latin typeface="Questrial"/>
                <a:ea typeface="Questrial"/>
                <a:cs typeface="Questrial"/>
                <a:sym typeface="Questrial"/>
              </a:rPr>
              <a:t>Cloned objects – two variables holding separate objects:</a:t>
            </a:r>
            <a:endParaRPr/>
          </a:p>
          <a:p>
            <a:pPr marL="171450" marR="0" lvl="0" indent="-28575" algn="l" rtl="0">
              <a:lnSpc>
                <a:spcPct val="100000"/>
              </a:lnSpc>
              <a:spcBef>
                <a:spcPts val="750"/>
              </a:spcBef>
              <a:spcAft>
                <a:spcPts val="1600"/>
              </a:spcAft>
              <a:buClr>
                <a:schemeClr val="lt1"/>
              </a:buClr>
              <a:buSzPts val="2250"/>
              <a:buFont typeface="Arial"/>
              <a:buNone/>
            </a:pPr>
            <a:endParaRPr sz="1800" b="0" i="0" u="none" strike="noStrike" cap="none">
              <a:solidFill>
                <a:schemeClr val="lt1"/>
              </a:solidFill>
              <a:latin typeface="Questrial"/>
              <a:ea typeface="Questrial"/>
              <a:cs typeface="Questrial"/>
              <a:sym typeface="Questrial"/>
            </a:endParaRPr>
          </a:p>
        </p:txBody>
      </p:sp>
      <p:sp>
        <p:nvSpPr>
          <p:cNvPr id="555" name="Google Shape;555;p64"/>
          <p:cNvSpPr txBox="1">
            <a:spLocks noGrp="1"/>
          </p:cNvSpPr>
          <p:nvPr>
            <p:ph type="sldNum" idx="12"/>
          </p:nvPr>
        </p:nvSpPr>
        <p:spPr>
          <a:xfrm>
            <a:off x="8472458" y="4663217"/>
            <a:ext cx="548700" cy="3936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sz="1000">
                <a:latin typeface="Lato"/>
                <a:ea typeface="Lato"/>
                <a:cs typeface="Lato"/>
                <a:sym typeface="Lato"/>
              </a:rPr>
              <a:t>51</a:t>
            </a:fld>
            <a:endParaRPr sz="1000">
              <a:latin typeface="Lato"/>
              <a:ea typeface="Lato"/>
              <a:cs typeface="Lato"/>
              <a:sym typeface="Lato"/>
            </a:endParaRPr>
          </a:p>
        </p:txBody>
      </p:sp>
      <p:sp>
        <p:nvSpPr>
          <p:cNvPr id="556" name="Google Shape;556;p64"/>
          <p:cNvSpPr txBox="1"/>
          <p:nvPr/>
        </p:nvSpPr>
        <p:spPr>
          <a:xfrm>
            <a:off x="1043320" y="1790724"/>
            <a:ext cx="6824700" cy="1362000"/>
          </a:xfrm>
          <a:prstGeom prst="rect">
            <a:avLst/>
          </a:prstGeom>
          <a:solidFill>
            <a:srgbClr val="BFD8EA">
              <a:alpha val="14901"/>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rgbClr val="BFD8EA"/>
              </a:buClr>
              <a:buSzPts val="1155"/>
              <a:buFont typeface="Noto Sans Symbols"/>
              <a:buNone/>
            </a:pPr>
            <a:r>
              <a:rPr lang="en-GB" sz="1650" b="1">
                <a:solidFill>
                  <a:srgbClr val="FBEEC9"/>
                </a:solidFill>
                <a:latin typeface="Consolas"/>
                <a:ea typeface="Consolas"/>
                <a:cs typeface="Consolas"/>
                <a:sym typeface="Consolas"/>
              </a:rPr>
              <a:t>var peter = { name: 'Peter', age: 21 };</a:t>
            </a:r>
            <a:endParaRPr/>
          </a:p>
          <a:p>
            <a:pPr marL="0" marR="0" lvl="0" indent="0" algn="l" rtl="0">
              <a:spcBef>
                <a:spcPts val="0"/>
              </a:spcBef>
              <a:spcAft>
                <a:spcPts val="0"/>
              </a:spcAft>
              <a:buClr>
                <a:srgbClr val="BFD8EA"/>
              </a:buClr>
              <a:buSzPts val="1155"/>
              <a:buFont typeface="Noto Sans Symbols"/>
              <a:buNone/>
            </a:pPr>
            <a:r>
              <a:rPr lang="en-GB" sz="1650" b="1">
                <a:solidFill>
                  <a:srgbClr val="FBEEC9"/>
                </a:solidFill>
                <a:latin typeface="Consolas"/>
                <a:ea typeface="Consolas"/>
                <a:cs typeface="Consolas"/>
                <a:sym typeface="Consolas"/>
              </a:rPr>
              <a:t>var maria = peter;</a:t>
            </a:r>
            <a:endParaRPr/>
          </a:p>
          <a:p>
            <a:pPr marL="0" marR="0" lvl="0" indent="0" algn="l" rtl="0">
              <a:spcBef>
                <a:spcPts val="0"/>
              </a:spcBef>
              <a:spcAft>
                <a:spcPts val="0"/>
              </a:spcAft>
              <a:buClr>
                <a:srgbClr val="BFD8EA"/>
              </a:buClr>
              <a:buSzPts val="1155"/>
              <a:buFont typeface="Noto Sans Symbols"/>
              <a:buNone/>
            </a:pPr>
            <a:r>
              <a:rPr lang="en-GB" sz="1650" b="1">
                <a:solidFill>
                  <a:srgbClr val="FBEEC9"/>
                </a:solidFill>
                <a:latin typeface="Consolas"/>
                <a:ea typeface="Consolas"/>
                <a:cs typeface="Consolas"/>
                <a:sym typeface="Consolas"/>
              </a:rPr>
              <a:t>maria.name = 'Maria';</a:t>
            </a:r>
            <a:endParaRPr/>
          </a:p>
          <a:p>
            <a:pPr marL="0" marR="0" lvl="0" indent="0" algn="l" rtl="0">
              <a:spcBef>
                <a:spcPts val="0"/>
              </a:spcBef>
              <a:spcAft>
                <a:spcPts val="0"/>
              </a:spcAft>
              <a:buClr>
                <a:srgbClr val="BFD8EA"/>
              </a:buClr>
              <a:buSzPts val="1155"/>
              <a:buFont typeface="Noto Sans Symbols"/>
              <a:buNone/>
            </a:pPr>
            <a:r>
              <a:rPr lang="en-GB" sz="1650" b="1">
                <a:solidFill>
                  <a:srgbClr val="FBEEC9"/>
                </a:solidFill>
                <a:latin typeface="Consolas"/>
                <a:ea typeface="Consolas"/>
                <a:cs typeface="Consolas"/>
                <a:sym typeface="Consolas"/>
              </a:rPr>
              <a:t>console.log(maria); // </a:t>
            </a:r>
            <a:r>
              <a:rPr lang="en-GB" sz="1650" b="1" i="1">
                <a:solidFill>
                  <a:srgbClr val="FBEEC9"/>
                </a:solidFill>
                <a:latin typeface="Consolas"/>
                <a:ea typeface="Consolas"/>
                <a:cs typeface="Consolas"/>
                <a:sym typeface="Consolas"/>
              </a:rPr>
              <a:t>Object {name: "Maria", age: 21}</a:t>
            </a:r>
            <a:endParaRPr/>
          </a:p>
          <a:p>
            <a:pPr marL="0" marR="0" lvl="0" indent="0" algn="l" rtl="0">
              <a:spcBef>
                <a:spcPts val="0"/>
              </a:spcBef>
              <a:spcAft>
                <a:spcPts val="0"/>
              </a:spcAft>
              <a:buClr>
                <a:srgbClr val="BFD8EA"/>
              </a:buClr>
              <a:buSzPts val="1155"/>
              <a:buFont typeface="Noto Sans Symbols"/>
              <a:buNone/>
            </a:pPr>
            <a:r>
              <a:rPr lang="en-GB" sz="1650" b="1">
                <a:solidFill>
                  <a:srgbClr val="FBEEC9"/>
                </a:solidFill>
                <a:latin typeface="Consolas"/>
                <a:ea typeface="Consolas"/>
                <a:cs typeface="Consolas"/>
                <a:sym typeface="Consolas"/>
              </a:rPr>
              <a:t>console.log(peter); // </a:t>
            </a:r>
            <a:r>
              <a:rPr lang="en-GB" sz="1650" b="1" i="1">
                <a:solidFill>
                  <a:srgbClr val="FBEEC9"/>
                </a:solidFill>
                <a:latin typeface="Consolas"/>
                <a:ea typeface="Consolas"/>
                <a:cs typeface="Consolas"/>
                <a:sym typeface="Consolas"/>
              </a:rPr>
              <a:t>Object {name: "Maria", age: 21}</a:t>
            </a:r>
            <a:endParaRPr/>
          </a:p>
        </p:txBody>
      </p:sp>
      <p:sp>
        <p:nvSpPr>
          <p:cNvPr id="557" name="Google Shape;557;p64"/>
          <p:cNvSpPr txBox="1"/>
          <p:nvPr/>
        </p:nvSpPr>
        <p:spPr>
          <a:xfrm>
            <a:off x="1043320" y="3580607"/>
            <a:ext cx="6824773" cy="1361911"/>
          </a:xfrm>
          <a:prstGeom prst="rect">
            <a:avLst/>
          </a:prstGeom>
          <a:solidFill>
            <a:srgbClr val="BFD8EA">
              <a:alpha val="14901"/>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rgbClr val="BFD8EA"/>
              </a:buClr>
              <a:buSzPts val="1155"/>
              <a:buFont typeface="Noto Sans Symbols"/>
              <a:buNone/>
            </a:pPr>
            <a:r>
              <a:rPr lang="en-GB" sz="1650" b="1">
                <a:solidFill>
                  <a:srgbClr val="FBEEC9"/>
                </a:solidFill>
                <a:latin typeface="Consolas"/>
                <a:ea typeface="Consolas"/>
                <a:cs typeface="Consolas"/>
                <a:sym typeface="Consolas"/>
              </a:rPr>
              <a:t>var peter = { name: 'Peter', age: 21 };</a:t>
            </a:r>
            <a:endParaRPr/>
          </a:p>
          <a:p>
            <a:pPr marL="0" marR="0" lvl="0" indent="0" algn="l" rtl="0">
              <a:spcBef>
                <a:spcPts val="0"/>
              </a:spcBef>
              <a:spcAft>
                <a:spcPts val="0"/>
              </a:spcAft>
              <a:buClr>
                <a:srgbClr val="BFD8EA"/>
              </a:buClr>
              <a:buSzPts val="1155"/>
              <a:buFont typeface="Noto Sans Symbols"/>
              <a:buNone/>
            </a:pPr>
            <a:r>
              <a:rPr lang="en-GB" sz="1650" b="1">
                <a:solidFill>
                  <a:srgbClr val="FBEEC9"/>
                </a:solidFill>
                <a:latin typeface="Consolas"/>
                <a:ea typeface="Consolas"/>
                <a:cs typeface="Consolas"/>
                <a:sym typeface="Consolas"/>
              </a:rPr>
              <a:t>var maria = JSON.parse(JSON.stringify(peter));</a:t>
            </a:r>
            <a:endParaRPr/>
          </a:p>
          <a:p>
            <a:pPr marL="0" marR="0" lvl="0" indent="0" algn="l" rtl="0">
              <a:spcBef>
                <a:spcPts val="0"/>
              </a:spcBef>
              <a:spcAft>
                <a:spcPts val="0"/>
              </a:spcAft>
              <a:buClr>
                <a:srgbClr val="BFD8EA"/>
              </a:buClr>
              <a:buSzPts val="1155"/>
              <a:buFont typeface="Noto Sans Symbols"/>
              <a:buNone/>
            </a:pPr>
            <a:r>
              <a:rPr lang="en-GB" sz="1650" b="1">
                <a:solidFill>
                  <a:srgbClr val="FBEEC9"/>
                </a:solidFill>
                <a:latin typeface="Consolas"/>
                <a:ea typeface="Consolas"/>
                <a:cs typeface="Consolas"/>
                <a:sym typeface="Consolas"/>
              </a:rPr>
              <a:t>maria.name = 'Maria';</a:t>
            </a:r>
            <a:endParaRPr/>
          </a:p>
          <a:p>
            <a:pPr marL="0" marR="0" lvl="0" indent="0" algn="l" rtl="0">
              <a:spcBef>
                <a:spcPts val="0"/>
              </a:spcBef>
              <a:spcAft>
                <a:spcPts val="0"/>
              </a:spcAft>
              <a:buClr>
                <a:srgbClr val="BFD8EA"/>
              </a:buClr>
              <a:buSzPts val="1155"/>
              <a:buFont typeface="Noto Sans Symbols"/>
              <a:buNone/>
            </a:pPr>
            <a:r>
              <a:rPr lang="en-GB" sz="1650" b="1">
                <a:solidFill>
                  <a:srgbClr val="FBEEC9"/>
                </a:solidFill>
                <a:latin typeface="Consolas"/>
                <a:ea typeface="Consolas"/>
                <a:cs typeface="Consolas"/>
                <a:sym typeface="Consolas"/>
              </a:rPr>
              <a:t>console.log(maria); // </a:t>
            </a:r>
            <a:r>
              <a:rPr lang="en-GB" sz="1650" b="1" i="1">
                <a:solidFill>
                  <a:srgbClr val="FBEEC9"/>
                </a:solidFill>
                <a:latin typeface="Consolas"/>
                <a:ea typeface="Consolas"/>
                <a:cs typeface="Consolas"/>
                <a:sym typeface="Consolas"/>
              </a:rPr>
              <a:t>Object {name: "Maria", age: 21}</a:t>
            </a:r>
            <a:endParaRPr/>
          </a:p>
          <a:p>
            <a:pPr marL="0" marR="0" lvl="0" indent="0" algn="l" rtl="0">
              <a:spcBef>
                <a:spcPts val="0"/>
              </a:spcBef>
              <a:spcAft>
                <a:spcPts val="0"/>
              </a:spcAft>
              <a:buClr>
                <a:srgbClr val="BFD8EA"/>
              </a:buClr>
              <a:buSzPts val="1155"/>
              <a:buFont typeface="Noto Sans Symbols"/>
              <a:buNone/>
            </a:pPr>
            <a:r>
              <a:rPr lang="en-GB" sz="1650" b="1">
                <a:solidFill>
                  <a:srgbClr val="FBEEC9"/>
                </a:solidFill>
                <a:latin typeface="Consolas"/>
                <a:ea typeface="Consolas"/>
                <a:cs typeface="Consolas"/>
                <a:sym typeface="Consolas"/>
              </a:rPr>
              <a:t>console.log(peter); // </a:t>
            </a:r>
            <a:r>
              <a:rPr lang="en-GB" sz="1650" b="1" i="1">
                <a:solidFill>
                  <a:srgbClr val="FBEEC9"/>
                </a:solidFill>
                <a:latin typeface="Consolas"/>
                <a:ea typeface="Consolas"/>
                <a:cs typeface="Consolas"/>
                <a:sym typeface="Consolas"/>
              </a:rPr>
              <a:t>Object {name: "Peter", age: 21}</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65"/>
          <p:cNvSpPr txBox="1">
            <a:spLocks noGrp="1"/>
          </p:cNvSpPr>
          <p:nvPr>
            <p:ph type="ctrTitle"/>
          </p:nvPr>
        </p:nvSpPr>
        <p:spPr>
          <a:xfrm>
            <a:off x="3020300" y="1578400"/>
            <a:ext cx="5534400" cy="123060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lt1"/>
              </a:buClr>
              <a:buSzPts val="3600"/>
              <a:buFont typeface="Questrial"/>
              <a:buNone/>
            </a:pPr>
            <a:r>
              <a:rPr lang="en-GB" sz="3600" b="0" i="0" u="none" strike="noStrike" cap="none">
                <a:solidFill>
                  <a:schemeClr val="lt1"/>
                </a:solidFill>
                <a:latin typeface="Questrial"/>
                <a:ea typeface="Questrial"/>
                <a:cs typeface="Questrial"/>
                <a:sym typeface="Questrial"/>
              </a:rPr>
              <a:t>JSON OBJECTS</a:t>
            </a:r>
            <a:endParaRPr sz="3600" b="0" i="0" u="none" strike="noStrike" cap="none">
              <a:solidFill>
                <a:schemeClr val="lt1"/>
              </a:solidFill>
              <a:latin typeface="Questrial"/>
              <a:ea typeface="Questrial"/>
              <a:cs typeface="Questrial"/>
              <a:sym typeface="Questrial"/>
            </a:endParaRPr>
          </a:p>
        </p:txBody>
      </p:sp>
      <p:sp>
        <p:nvSpPr>
          <p:cNvPr id="563" name="Google Shape;563;p65"/>
          <p:cNvSpPr txBox="1">
            <a:spLocks noGrp="1"/>
          </p:cNvSpPr>
          <p:nvPr>
            <p:ph type="subTitle" idx="1"/>
          </p:nvPr>
        </p:nvSpPr>
        <p:spPr>
          <a:xfrm>
            <a:off x="3020299" y="3061100"/>
            <a:ext cx="5130600" cy="1062000"/>
          </a:xfrm>
          <a:prstGeom prst="rect">
            <a:avLst/>
          </a:prstGeom>
          <a:noFill/>
          <a:ln>
            <a:noFill/>
          </a:ln>
        </p:spPr>
        <p:txBody>
          <a:bodyPr spcFirstLastPara="1" wrap="square" lIns="91425" tIns="45700" rIns="91425" bIns="45700" anchor="t" anchorCtr="0">
            <a:noAutofit/>
          </a:bodyPr>
          <a:lstStyle/>
          <a:p>
            <a:pPr marL="0" marR="0" lvl="0" indent="0" algn="l" rtl="0">
              <a:lnSpc>
                <a:spcPct val="120000"/>
              </a:lnSpc>
              <a:spcBef>
                <a:spcPts val="0"/>
              </a:spcBef>
              <a:spcAft>
                <a:spcPts val="0"/>
              </a:spcAft>
              <a:buClr>
                <a:schemeClr val="lt2"/>
              </a:buClr>
              <a:buSzPts val="1875"/>
              <a:buFont typeface="Arial"/>
              <a:buNone/>
            </a:pPr>
            <a:r>
              <a:rPr lang="en-GB" sz="1500" b="0" i="0" u="none" strike="noStrike" cap="none">
                <a:solidFill>
                  <a:schemeClr val="lt2"/>
                </a:solidFill>
                <a:latin typeface="Questrial"/>
                <a:ea typeface="Questrial"/>
                <a:cs typeface="Questrial"/>
                <a:sym typeface="Questrial"/>
              </a:rPr>
              <a:t>CREATING SIMPLE OBJECTS</a:t>
            </a:r>
            <a:endParaRPr/>
          </a:p>
          <a:p>
            <a:pPr marL="0" marR="0" lvl="0" indent="0" algn="l" rtl="0">
              <a:lnSpc>
                <a:spcPct val="120000"/>
              </a:lnSpc>
              <a:spcBef>
                <a:spcPts val="750"/>
              </a:spcBef>
              <a:spcAft>
                <a:spcPts val="0"/>
              </a:spcAft>
              <a:buClr>
                <a:schemeClr val="lt2"/>
              </a:buClr>
              <a:buSzPts val="1875"/>
              <a:buFont typeface="Arial"/>
              <a:buNone/>
            </a:pPr>
            <a:endParaRPr sz="1500" b="0" i="0" u="none" strike="noStrike" cap="none">
              <a:solidFill>
                <a:schemeClr val="lt2"/>
              </a:solidFill>
              <a:latin typeface="Questrial"/>
              <a:ea typeface="Questrial"/>
              <a:cs typeface="Questrial"/>
              <a:sym typeface="Questrial"/>
            </a:endParaRPr>
          </a:p>
        </p:txBody>
      </p:sp>
      <p:sp>
        <p:nvSpPr>
          <p:cNvPr id="564" name="Google Shape;564;p65"/>
          <p:cNvSpPr txBox="1">
            <a:spLocks noGrp="1"/>
          </p:cNvSpPr>
          <p:nvPr>
            <p:ph type="sldNum" idx="12"/>
          </p:nvPr>
        </p:nvSpPr>
        <p:spPr>
          <a:xfrm>
            <a:off x="8676167" y="4827181"/>
            <a:ext cx="466643" cy="213926"/>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sz="1000">
                <a:latin typeface="Lato"/>
                <a:ea typeface="Lato"/>
                <a:cs typeface="Lato"/>
                <a:sym typeface="Lato"/>
              </a:rPr>
              <a:t>52</a:t>
            </a:fld>
            <a:endParaRPr sz="1000" dirty="0">
              <a:latin typeface="Lato"/>
              <a:ea typeface="Lato"/>
              <a:cs typeface="Lato"/>
              <a:sym typeface="Lato"/>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69" name="Google Shape;569;p66"/>
          <p:cNvSpPr txBox="1">
            <a:spLocks noGrp="1"/>
          </p:cNvSpPr>
          <p:nvPr>
            <p:ph type="title"/>
          </p:nvPr>
        </p:nvSpPr>
        <p:spPr>
          <a:xfrm>
            <a:off x="1297500" y="393750"/>
            <a:ext cx="7038900" cy="914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2700"/>
              <a:buFont typeface="Questrial"/>
              <a:buNone/>
            </a:pPr>
            <a:r>
              <a:rPr lang="en-GB" sz="2700" b="0" i="0" u="none" strike="noStrike" cap="none">
                <a:solidFill>
                  <a:schemeClr val="lt1"/>
                </a:solidFill>
                <a:latin typeface="Questrial"/>
                <a:ea typeface="Questrial"/>
                <a:cs typeface="Questrial"/>
                <a:sym typeface="Questrial"/>
              </a:rPr>
              <a:t>JSON OBJECTS</a:t>
            </a:r>
            <a:endParaRPr sz="2700" b="0" i="0" u="none" strike="noStrike" cap="none">
              <a:solidFill>
                <a:schemeClr val="lt1"/>
              </a:solidFill>
              <a:latin typeface="Questrial"/>
              <a:ea typeface="Questrial"/>
              <a:cs typeface="Questrial"/>
              <a:sym typeface="Questrial"/>
            </a:endParaRPr>
          </a:p>
        </p:txBody>
      </p:sp>
      <p:sp>
        <p:nvSpPr>
          <p:cNvPr id="570" name="Google Shape;570;p66"/>
          <p:cNvSpPr txBox="1">
            <a:spLocks noGrp="1"/>
          </p:cNvSpPr>
          <p:nvPr>
            <p:ph type="body" idx="1"/>
          </p:nvPr>
        </p:nvSpPr>
        <p:spPr>
          <a:xfrm>
            <a:off x="1297500" y="1064575"/>
            <a:ext cx="7038900" cy="3414300"/>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Clr>
                <a:srgbClr val="21FFFE"/>
              </a:buClr>
              <a:buSzPts val="2250"/>
              <a:buFont typeface="Arial"/>
              <a:buChar char="•"/>
            </a:pPr>
            <a:r>
              <a:rPr lang="en-GB" sz="1800" b="1" i="0" u="none" strike="noStrike" cap="none" dirty="0">
                <a:solidFill>
                  <a:srgbClr val="21FFFE"/>
                </a:solidFill>
                <a:latin typeface="Questrial"/>
                <a:ea typeface="Questrial"/>
                <a:cs typeface="Questrial"/>
                <a:sym typeface="Questrial"/>
              </a:rPr>
              <a:t>JSON</a:t>
            </a:r>
            <a:r>
              <a:rPr lang="en-GB" sz="1800" b="0" i="0" u="none" strike="noStrike" cap="none" dirty="0">
                <a:solidFill>
                  <a:schemeClr val="lt1"/>
                </a:solidFill>
                <a:latin typeface="Questrial"/>
                <a:ea typeface="Questrial"/>
                <a:cs typeface="Questrial"/>
                <a:sym typeface="Questrial"/>
              </a:rPr>
              <a:t> stands for </a:t>
            </a:r>
            <a:r>
              <a:rPr lang="en-GB" sz="1800" b="0" i="0" u="none" strike="noStrike" cap="none" dirty="0">
                <a:solidFill>
                  <a:srgbClr val="DEEBF4"/>
                </a:solidFill>
                <a:latin typeface="Questrial"/>
                <a:ea typeface="Questrial"/>
                <a:cs typeface="Questrial"/>
                <a:sym typeface="Questrial"/>
              </a:rPr>
              <a:t>J</a:t>
            </a:r>
            <a:r>
              <a:rPr lang="en-GB" sz="1800" b="0" i="0" u="none" strike="noStrike" cap="none" dirty="0">
                <a:solidFill>
                  <a:schemeClr val="lt1"/>
                </a:solidFill>
                <a:latin typeface="Questrial"/>
                <a:ea typeface="Questrial"/>
                <a:cs typeface="Questrial"/>
                <a:sym typeface="Questrial"/>
              </a:rPr>
              <a:t>ava</a:t>
            </a:r>
            <a:r>
              <a:rPr lang="en-GB" sz="1800" b="0" i="0" u="none" strike="noStrike" cap="none" dirty="0">
                <a:solidFill>
                  <a:srgbClr val="DEEBF4"/>
                </a:solidFill>
                <a:latin typeface="Questrial"/>
                <a:ea typeface="Questrial"/>
                <a:cs typeface="Questrial"/>
                <a:sym typeface="Questrial"/>
              </a:rPr>
              <a:t>S</a:t>
            </a:r>
            <a:r>
              <a:rPr lang="en-GB" sz="1800" b="0" i="0" u="none" strike="noStrike" cap="none" dirty="0">
                <a:solidFill>
                  <a:schemeClr val="lt1"/>
                </a:solidFill>
                <a:latin typeface="Questrial"/>
                <a:ea typeface="Questrial"/>
                <a:cs typeface="Questrial"/>
                <a:sym typeface="Questrial"/>
              </a:rPr>
              <a:t>cript </a:t>
            </a:r>
            <a:r>
              <a:rPr lang="en-GB" sz="1800" b="0" i="0" u="none" strike="noStrike" cap="none" dirty="0">
                <a:solidFill>
                  <a:srgbClr val="DEEBF4"/>
                </a:solidFill>
                <a:latin typeface="Questrial"/>
                <a:ea typeface="Questrial"/>
                <a:cs typeface="Questrial"/>
                <a:sym typeface="Questrial"/>
              </a:rPr>
              <a:t>O</a:t>
            </a:r>
            <a:r>
              <a:rPr lang="en-GB" sz="1800" b="0" i="0" u="none" strike="noStrike" cap="none" dirty="0">
                <a:solidFill>
                  <a:schemeClr val="lt1"/>
                </a:solidFill>
                <a:latin typeface="Questrial"/>
                <a:ea typeface="Questrial"/>
                <a:cs typeface="Questrial"/>
                <a:sym typeface="Questrial"/>
              </a:rPr>
              <a:t>bject </a:t>
            </a:r>
            <a:r>
              <a:rPr lang="en-GB" sz="1800" b="0" i="0" u="none" strike="noStrike" cap="none" dirty="0">
                <a:solidFill>
                  <a:srgbClr val="DEEBF4"/>
                </a:solidFill>
                <a:latin typeface="Questrial"/>
                <a:ea typeface="Questrial"/>
                <a:cs typeface="Questrial"/>
                <a:sym typeface="Questrial"/>
              </a:rPr>
              <a:t>N</a:t>
            </a:r>
            <a:r>
              <a:rPr lang="en-GB" sz="1800" b="0" i="0" u="none" strike="noStrike" cap="none" dirty="0">
                <a:solidFill>
                  <a:schemeClr val="lt1"/>
                </a:solidFill>
                <a:latin typeface="Questrial"/>
                <a:ea typeface="Questrial"/>
                <a:cs typeface="Questrial"/>
                <a:sym typeface="Questrial"/>
              </a:rPr>
              <a:t>otation</a:t>
            </a:r>
            <a:endParaRPr dirty="0"/>
          </a:p>
          <a:p>
            <a:pPr marL="514350" marR="0" lvl="1" indent="-171450" algn="l" rtl="0">
              <a:lnSpc>
                <a:spcPct val="100000"/>
              </a:lnSpc>
              <a:spcBef>
                <a:spcPts val="375"/>
              </a:spcBef>
              <a:spcAft>
                <a:spcPts val="0"/>
              </a:spcAft>
              <a:buClr>
                <a:schemeClr val="lt1"/>
              </a:buClr>
              <a:buSzPts val="1875"/>
              <a:buFont typeface="Arial"/>
              <a:buChar char="•"/>
            </a:pPr>
            <a:r>
              <a:rPr lang="en-GB" sz="1500" b="0" i="0" u="none" strike="noStrike" cap="none" dirty="0">
                <a:solidFill>
                  <a:schemeClr val="lt1"/>
                </a:solidFill>
                <a:latin typeface="Questrial"/>
                <a:ea typeface="Questrial"/>
                <a:cs typeface="Questrial"/>
                <a:sym typeface="Questrial"/>
              </a:rPr>
              <a:t>A data format used in JavaScript, the "</a:t>
            </a:r>
            <a:r>
              <a:rPr lang="en-GB" sz="1500" b="1" i="0" u="none" strike="noStrike" cap="none" dirty="0" err="1">
                <a:solidFill>
                  <a:srgbClr val="21FFFE"/>
                </a:solidFill>
                <a:latin typeface="Consolas"/>
                <a:ea typeface="Consolas"/>
                <a:cs typeface="Consolas"/>
                <a:sym typeface="Consolas"/>
              </a:rPr>
              <a:t>prop:value</a:t>
            </a:r>
            <a:r>
              <a:rPr lang="en-GB" sz="1500" b="0" i="0" u="none" strike="noStrike" cap="none" dirty="0">
                <a:solidFill>
                  <a:schemeClr val="lt1"/>
                </a:solidFill>
                <a:latin typeface="Questrial"/>
                <a:ea typeface="Questrial"/>
                <a:cs typeface="Questrial"/>
                <a:sym typeface="Questrial"/>
              </a:rPr>
              <a:t>" notation</a:t>
            </a:r>
            <a:endParaRPr dirty="0"/>
          </a:p>
          <a:p>
            <a:pPr marL="514350" marR="0" lvl="1" indent="-52387" algn="l" rtl="0">
              <a:lnSpc>
                <a:spcPct val="100000"/>
              </a:lnSpc>
              <a:spcBef>
                <a:spcPts val="375"/>
              </a:spcBef>
              <a:spcAft>
                <a:spcPts val="0"/>
              </a:spcAft>
              <a:buClr>
                <a:schemeClr val="lt1"/>
              </a:buClr>
              <a:buSzPts val="1875"/>
              <a:buFont typeface="Arial"/>
              <a:buNone/>
            </a:pPr>
            <a:endParaRPr sz="1500" b="0" i="0" u="none" strike="noStrike" cap="none" dirty="0">
              <a:solidFill>
                <a:schemeClr val="lt1"/>
              </a:solidFill>
              <a:latin typeface="Questrial"/>
              <a:ea typeface="Questrial"/>
              <a:cs typeface="Questrial"/>
              <a:sym typeface="Questrial"/>
            </a:endParaRPr>
          </a:p>
          <a:p>
            <a:pPr marL="514350" marR="0" lvl="1" indent="-52387" algn="l" rtl="0">
              <a:lnSpc>
                <a:spcPct val="100000"/>
              </a:lnSpc>
              <a:spcBef>
                <a:spcPts val="375"/>
              </a:spcBef>
              <a:spcAft>
                <a:spcPts val="0"/>
              </a:spcAft>
              <a:buClr>
                <a:schemeClr val="lt1"/>
              </a:buClr>
              <a:buSzPts val="1875"/>
              <a:buFont typeface="Arial"/>
              <a:buNone/>
            </a:pPr>
            <a:endParaRPr sz="1500" b="0" i="0" u="none" strike="noStrike" cap="none" dirty="0">
              <a:solidFill>
                <a:schemeClr val="lt1"/>
              </a:solidFill>
              <a:latin typeface="Questrial"/>
              <a:ea typeface="Questrial"/>
              <a:cs typeface="Questrial"/>
              <a:sym typeface="Questrial"/>
            </a:endParaRPr>
          </a:p>
          <a:p>
            <a:pPr marL="514350" marR="0" lvl="1" indent="-52387" algn="l" rtl="0">
              <a:lnSpc>
                <a:spcPct val="100000"/>
              </a:lnSpc>
              <a:spcBef>
                <a:spcPts val="375"/>
              </a:spcBef>
              <a:spcAft>
                <a:spcPts val="0"/>
              </a:spcAft>
              <a:buClr>
                <a:schemeClr val="lt1"/>
              </a:buClr>
              <a:buSzPts val="1875"/>
              <a:buFont typeface="Arial"/>
              <a:buNone/>
            </a:pPr>
            <a:endParaRPr sz="1500" b="0" i="0" u="none" strike="noStrike" cap="none" dirty="0">
              <a:solidFill>
                <a:schemeClr val="lt1"/>
              </a:solidFill>
              <a:latin typeface="Questrial"/>
              <a:ea typeface="Questrial"/>
              <a:cs typeface="Questrial"/>
              <a:sym typeface="Questrial"/>
            </a:endParaRPr>
          </a:p>
          <a:p>
            <a:pPr marL="514350" marR="0" lvl="1" indent="-52387" algn="l" rtl="0">
              <a:lnSpc>
                <a:spcPct val="100000"/>
              </a:lnSpc>
              <a:spcBef>
                <a:spcPts val="375"/>
              </a:spcBef>
              <a:spcAft>
                <a:spcPts val="0"/>
              </a:spcAft>
              <a:buClr>
                <a:schemeClr val="lt1"/>
              </a:buClr>
              <a:buSzPts val="1875"/>
              <a:buFont typeface="Arial"/>
              <a:buNone/>
            </a:pPr>
            <a:endParaRPr sz="1500" b="0" i="0" u="none" strike="noStrike" cap="none" dirty="0">
              <a:solidFill>
                <a:schemeClr val="lt1"/>
              </a:solidFill>
              <a:latin typeface="Questrial"/>
              <a:ea typeface="Questrial"/>
              <a:cs typeface="Questrial"/>
              <a:sym typeface="Questrial"/>
            </a:endParaRPr>
          </a:p>
          <a:p>
            <a:pPr marL="514350" marR="0" lvl="1" indent="-52387" algn="l" rtl="0">
              <a:lnSpc>
                <a:spcPct val="100000"/>
              </a:lnSpc>
              <a:spcBef>
                <a:spcPts val="375"/>
              </a:spcBef>
              <a:spcAft>
                <a:spcPts val="0"/>
              </a:spcAft>
              <a:buClr>
                <a:schemeClr val="lt1"/>
              </a:buClr>
              <a:buSzPts val="1875"/>
              <a:buFont typeface="Arial"/>
              <a:buNone/>
            </a:pPr>
            <a:endParaRPr sz="1500" b="0" i="0" u="none" strike="noStrike" cap="none" dirty="0">
              <a:solidFill>
                <a:schemeClr val="lt1"/>
              </a:solidFill>
              <a:latin typeface="Questrial"/>
              <a:ea typeface="Questrial"/>
              <a:cs typeface="Questrial"/>
              <a:sym typeface="Questrial"/>
            </a:endParaRPr>
          </a:p>
          <a:p>
            <a:pPr marL="514350" marR="0" lvl="1" indent="-52387" algn="l" rtl="0">
              <a:lnSpc>
                <a:spcPct val="100000"/>
              </a:lnSpc>
              <a:spcBef>
                <a:spcPts val="375"/>
              </a:spcBef>
              <a:spcAft>
                <a:spcPts val="0"/>
              </a:spcAft>
              <a:buClr>
                <a:schemeClr val="lt1"/>
              </a:buClr>
              <a:buSzPts val="1875"/>
              <a:buFont typeface="Arial"/>
              <a:buNone/>
            </a:pPr>
            <a:endParaRPr sz="1500" b="0" i="0" u="none" strike="noStrike" cap="none" dirty="0">
              <a:solidFill>
                <a:schemeClr val="lt1"/>
              </a:solidFill>
              <a:latin typeface="Questrial"/>
              <a:ea typeface="Questrial"/>
              <a:cs typeface="Questrial"/>
              <a:sym typeface="Questrial"/>
            </a:endParaRPr>
          </a:p>
          <a:p>
            <a:pPr marL="514350" marR="0" lvl="1" indent="-52387" algn="l" rtl="0">
              <a:lnSpc>
                <a:spcPct val="100000"/>
              </a:lnSpc>
              <a:spcBef>
                <a:spcPts val="375"/>
              </a:spcBef>
              <a:spcAft>
                <a:spcPts val="0"/>
              </a:spcAft>
              <a:buClr>
                <a:schemeClr val="lt1"/>
              </a:buClr>
              <a:buSzPts val="1875"/>
              <a:buFont typeface="Arial"/>
              <a:buNone/>
            </a:pPr>
            <a:endParaRPr sz="1500" b="0" i="0" u="none" strike="noStrike" cap="none" dirty="0">
              <a:solidFill>
                <a:schemeClr val="lt1"/>
              </a:solidFill>
              <a:latin typeface="Questrial"/>
              <a:ea typeface="Questrial"/>
              <a:cs typeface="Questrial"/>
              <a:sym typeface="Questrial"/>
            </a:endParaRPr>
          </a:p>
          <a:p>
            <a:pPr marL="514350" marR="0" lvl="1" indent="-171450" algn="l" rtl="0">
              <a:lnSpc>
                <a:spcPct val="100000"/>
              </a:lnSpc>
              <a:spcBef>
                <a:spcPts val="375"/>
              </a:spcBef>
              <a:spcAft>
                <a:spcPts val="1600"/>
              </a:spcAft>
              <a:buClr>
                <a:schemeClr val="lt1"/>
              </a:buClr>
              <a:buSzPts val="1875"/>
              <a:buFont typeface="Arial"/>
              <a:buChar char="•"/>
            </a:pPr>
            <a:r>
              <a:rPr lang="en-GB" sz="1500" b="0" i="0" u="none" strike="noStrike" cap="none" dirty="0">
                <a:solidFill>
                  <a:schemeClr val="lt1"/>
                </a:solidFill>
                <a:latin typeface="Questrial"/>
                <a:ea typeface="Questrial"/>
                <a:cs typeface="Questrial"/>
                <a:sym typeface="Questrial"/>
              </a:rPr>
              <a:t>Then the object properties can be used:</a:t>
            </a:r>
            <a:endParaRPr sz="1500" b="0" i="0" u="none" strike="noStrike" cap="none" dirty="0">
              <a:solidFill>
                <a:schemeClr val="lt1"/>
              </a:solidFill>
              <a:latin typeface="Questrial"/>
              <a:ea typeface="Questrial"/>
              <a:cs typeface="Questrial"/>
              <a:sym typeface="Questrial"/>
            </a:endParaRPr>
          </a:p>
        </p:txBody>
      </p:sp>
      <p:sp>
        <p:nvSpPr>
          <p:cNvPr id="571" name="Google Shape;571;p66"/>
          <p:cNvSpPr txBox="1"/>
          <p:nvPr/>
        </p:nvSpPr>
        <p:spPr>
          <a:xfrm>
            <a:off x="854592" y="1769117"/>
            <a:ext cx="7460069" cy="1869743"/>
          </a:xfrm>
          <a:prstGeom prst="rect">
            <a:avLst/>
          </a:prstGeom>
          <a:solidFill>
            <a:srgbClr val="BFD8EA">
              <a:alpha val="14901"/>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rgbClr val="BFD8EA"/>
              </a:buClr>
              <a:buSzPts val="1155"/>
              <a:buFont typeface="Noto Sans Symbols"/>
              <a:buNone/>
            </a:pPr>
            <a:r>
              <a:rPr lang="en-GB" sz="1650" b="1">
                <a:solidFill>
                  <a:srgbClr val="FBEEC9"/>
                </a:solidFill>
                <a:latin typeface="Consolas"/>
                <a:ea typeface="Consolas"/>
                <a:cs typeface="Consolas"/>
                <a:sym typeface="Consolas"/>
              </a:rPr>
              <a:t>var person = {</a:t>
            </a:r>
            <a:endParaRPr/>
          </a:p>
          <a:p>
            <a:pPr marL="0" marR="0" lvl="0" indent="0" algn="l" rtl="0">
              <a:spcBef>
                <a:spcPts val="0"/>
              </a:spcBef>
              <a:spcAft>
                <a:spcPts val="0"/>
              </a:spcAft>
              <a:buClr>
                <a:srgbClr val="BFD8EA"/>
              </a:buClr>
              <a:buSzPts val="1155"/>
              <a:buFont typeface="Noto Sans Symbols"/>
              <a:buNone/>
            </a:pPr>
            <a:r>
              <a:rPr lang="en-GB" sz="1650" b="1">
                <a:solidFill>
                  <a:srgbClr val="FBEEC9"/>
                </a:solidFill>
                <a:latin typeface="Consolas"/>
                <a:ea typeface="Consolas"/>
                <a:cs typeface="Consolas"/>
                <a:sym typeface="Consolas"/>
              </a:rPr>
              <a:t>  firstName: 'Dicho',</a:t>
            </a:r>
            <a:endParaRPr/>
          </a:p>
          <a:p>
            <a:pPr marL="0" marR="0" lvl="0" indent="0" algn="l" rtl="0">
              <a:spcBef>
                <a:spcPts val="0"/>
              </a:spcBef>
              <a:spcAft>
                <a:spcPts val="0"/>
              </a:spcAft>
              <a:buClr>
                <a:srgbClr val="BFD8EA"/>
              </a:buClr>
              <a:buSzPts val="1155"/>
              <a:buFont typeface="Noto Sans Symbols"/>
              <a:buNone/>
            </a:pPr>
            <a:r>
              <a:rPr lang="en-GB" sz="1650" b="1">
                <a:solidFill>
                  <a:srgbClr val="FBEEC9"/>
                </a:solidFill>
                <a:latin typeface="Consolas"/>
                <a:ea typeface="Consolas"/>
                <a:cs typeface="Consolas"/>
                <a:sym typeface="Consolas"/>
              </a:rPr>
              <a:t>  lastName: 'Dichov',</a:t>
            </a:r>
            <a:endParaRPr/>
          </a:p>
          <a:p>
            <a:pPr marL="0" marR="0" lvl="0" indent="0" algn="l" rtl="0">
              <a:spcBef>
                <a:spcPts val="0"/>
              </a:spcBef>
              <a:spcAft>
                <a:spcPts val="0"/>
              </a:spcAft>
              <a:buClr>
                <a:srgbClr val="BFD8EA"/>
              </a:buClr>
              <a:buSzPts val="1155"/>
              <a:buFont typeface="Noto Sans Symbols"/>
              <a:buNone/>
            </a:pPr>
            <a:r>
              <a:rPr lang="en-GB" sz="1650" b="1">
                <a:solidFill>
                  <a:srgbClr val="FBEEC9"/>
                </a:solidFill>
                <a:latin typeface="Consolas"/>
                <a:ea typeface="Consolas"/>
                <a:cs typeface="Consolas"/>
                <a:sym typeface="Consolas"/>
              </a:rPr>
              <a:t>  toString: function personToString() {</a:t>
            </a:r>
            <a:endParaRPr/>
          </a:p>
          <a:p>
            <a:pPr marL="0" marR="0" lvl="0" indent="0" algn="l" rtl="0">
              <a:spcBef>
                <a:spcPts val="0"/>
              </a:spcBef>
              <a:spcAft>
                <a:spcPts val="0"/>
              </a:spcAft>
              <a:buClr>
                <a:srgbClr val="BFD8EA"/>
              </a:buClr>
              <a:buSzPts val="1155"/>
              <a:buFont typeface="Noto Sans Symbols"/>
              <a:buNone/>
            </a:pPr>
            <a:r>
              <a:rPr lang="en-GB" sz="1650" b="1">
                <a:solidFill>
                  <a:srgbClr val="FBEEC9"/>
                </a:solidFill>
                <a:latin typeface="Consolas"/>
                <a:ea typeface="Consolas"/>
                <a:cs typeface="Consolas"/>
                <a:sym typeface="Consolas"/>
              </a:rPr>
              <a:t>    return this.firstName + ' ' + this.lastName;</a:t>
            </a:r>
            <a:endParaRPr/>
          </a:p>
          <a:p>
            <a:pPr marL="0" marR="0" lvl="0" indent="0" algn="l" rtl="0">
              <a:spcBef>
                <a:spcPts val="0"/>
              </a:spcBef>
              <a:spcAft>
                <a:spcPts val="0"/>
              </a:spcAft>
              <a:buClr>
                <a:srgbClr val="BFD8EA"/>
              </a:buClr>
              <a:buSzPts val="1155"/>
              <a:buFont typeface="Noto Sans Symbols"/>
              <a:buNone/>
            </a:pPr>
            <a:r>
              <a:rPr lang="en-GB" sz="1650" b="1">
                <a:solidFill>
                  <a:srgbClr val="FBEEC9"/>
                </a:solidFill>
                <a:latin typeface="Consolas"/>
                <a:ea typeface="Consolas"/>
                <a:cs typeface="Consolas"/>
                <a:sym typeface="Consolas"/>
              </a:rPr>
              <a:t>  }</a:t>
            </a:r>
            <a:endParaRPr/>
          </a:p>
          <a:p>
            <a:pPr marL="0" marR="0" lvl="0" indent="0" algn="l" rtl="0">
              <a:spcBef>
                <a:spcPts val="0"/>
              </a:spcBef>
              <a:spcAft>
                <a:spcPts val="0"/>
              </a:spcAft>
              <a:buClr>
                <a:srgbClr val="BFD8EA"/>
              </a:buClr>
              <a:buSzPts val="1155"/>
              <a:buFont typeface="Noto Sans Symbols"/>
              <a:buNone/>
            </a:pPr>
            <a:r>
              <a:rPr lang="en-GB" sz="1650" b="1">
                <a:solidFill>
                  <a:srgbClr val="FBEEC9"/>
                </a:solidFill>
                <a:latin typeface="Consolas"/>
                <a:ea typeface="Consolas"/>
                <a:cs typeface="Consolas"/>
                <a:sym typeface="Consolas"/>
              </a:rPr>
              <a:t>}</a:t>
            </a:r>
            <a:endParaRPr/>
          </a:p>
        </p:txBody>
      </p:sp>
      <p:sp>
        <p:nvSpPr>
          <p:cNvPr id="572" name="Google Shape;572;p66"/>
          <p:cNvSpPr txBox="1"/>
          <p:nvPr/>
        </p:nvSpPr>
        <p:spPr>
          <a:xfrm>
            <a:off x="854592" y="4100127"/>
            <a:ext cx="8289408" cy="577081"/>
          </a:xfrm>
          <a:prstGeom prst="rect">
            <a:avLst/>
          </a:prstGeom>
          <a:solidFill>
            <a:srgbClr val="BFD8EA">
              <a:alpha val="14901"/>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rgbClr val="BFD8EA"/>
              </a:buClr>
              <a:buSzPts val="1103"/>
              <a:buFont typeface="Noto Sans Symbols"/>
              <a:buNone/>
            </a:pPr>
            <a:r>
              <a:rPr lang="en-GB" sz="1575" b="1">
                <a:solidFill>
                  <a:srgbClr val="FBEEC9"/>
                </a:solidFill>
                <a:latin typeface="Consolas"/>
                <a:ea typeface="Consolas"/>
                <a:cs typeface="Consolas"/>
                <a:sym typeface="Consolas"/>
              </a:rPr>
              <a:t>console.log(person.toString());</a:t>
            </a:r>
            <a:endParaRPr/>
          </a:p>
          <a:p>
            <a:pPr marL="0" marR="0" lvl="0" indent="0" algn="l" rtl="0">
              <a:spcBef>
                <a:spcPts val="0"/>
              </a:spcBef>
              <a:spcAft>
                <a:spcPts val="0"/>
              </a:spcAft>
              <a:buClr>
                <a:srgbClr val="BFD8EA"/>
              </a:buClr>
              <a:buSzPts val="1103"/>
              <a:buFont typeface="Noto Sans Symbols"/>
              <a:buNone/>
            </a:pPr>
            <a:r>
              <a:rPr lang="en-GB" sz="1575" b="1">
                <a:solidFill>
                  <a:srgbClr val="FBEEC9"/>
                </a:solidFill>
                <a:latin typeface="Consolas"/>
                <a:ea typeface="Consolas"/>
                <a:cs typeface="Consolas"/>
                <a:sym typeface="Consolas"/>
              </a:rPr>
              <a:t>// '</a:t>
            </a:r>
            <a:r>
              <a:rPr lang="en-GB" sz="1575" b="0" i="1">
                <a:solidFill>
                  <a:srgbClr val="8CF4F2"/>
                </a:solidFill>
                <a:latin typeface="Consolas"/>
                <a:ea typeface="Consolas"/>
                <a:cs typeface="Consolas"/>
                <a:sym typeface="Consolas"/>
              </a:rPr>
              <a:t>Object {firstName: "Dicho", lastName: "Dichov", toString: function}</a:t>
            </a:r>
            <a:r>
              <a:rPr lang="en-GB" sz="1575" b="1">
                <a:solidFill>
                  <a:srgbClr val="FBEEC9"/>
                </a:solidFill>
                <a:latin typeface="Consolas"/>
                <a:ea typeface="Consolas"/>
                <a:cs typeface="Consolas"/>
                <a:sym typeface="Consolas"/>
              </a:rPr>
              <a:t>'</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Google Shape;577;p67"/>
          <p:cNvSpPr txBox="1">
            <a:spLocks noGrp="1"/>
          </p:cNvSpPr>
          <p:nvPr>
            <p:ph type="title"/>
          </p:nvPr>
        </p:nvSpPr>
        <p:spPr>
          <a:xfrm>
            <a:off x="1297500" y="393750"/>
            <a:ext cx="7038900" cy="914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2700"/>
              <a:buFont typeface="Questrial"/>
              <a:buNone/>
            </a:pPr>
            <a:r>
              <a:rPr lang="en-GB" sz="2700" b="0" i="0" u="none" strike="noStrike" cap="none">
                <a:solidFill>
                  <a:schemeClr val="lt1"/>
                </a:solidFill>
                <a:latin typeface="Questrial"/>
                <a:ea typeface="Questrial"/>
                <a:cs typeface="Questrial"/>
                <a:sym typeface="Questrial"/>
              </a:rPr>
              <a:t>JS OBJECT ↔ JSON STRING</a:t>
            </a:r>
            <a:endParaRPr/>
          </a:p>
        </p:txBody>
      </p:sp>
      <p:sp>
        <p:nvSpPr>
          <p:cNvPr id="578" name="Google Shape;578;p67"/>
          <p:cNvSpPr txBox="1">
            <a:spLocks noGrp="1"/>
          </p:cNvSpPr>
          <p:nvPr>
            <p:ph type="body" idx="1"/>
          </p:nvPr>
        </p:nvSpPr>
        <p:spPr>
          <a:xfrm>
            <a:off x="1297500" y="1307850"/>
            <a:ext cx="7038900" cy="3170700"/>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Clr>
                <a:srgbClr val="21FFFE"/>
              </a:buClr>
              <a:buSzPts val="2250"/>
              <a:buFont typeface="Arial"/>
              <a:buChar char="•"/>
            </a:pPr>
            <a:r>
              <a:rPr lang="en-GB" sz="1800" b="1" i="0" u="none" strike="noStrike" cap="none">
                <a:solidFill>
                  <a:srgbClr val="21FFFE"/>
                </a:solidFill>
                <a:latin typeface="Consolas"/>
                <a:ea typeface="Consolas"/>
                <a:cs typeface="Consolas"/>
                <a:sym typeface="Consolas"/>
              </a:rPr>
              <a:t>JSON.stringify(obj)</a:t>
            </a:r>
            <a:endParaRPr/>
          </a:p>
          <a:p>
            <a:pPr marL="514350" marR="0" lvl="1" indent="-171450" algn="l" rtl="0">
              <a:lnSpc>
                <a:spcPct val="100000"/>
              </a:lnSpc>
              <a:spcBef>
                <a:spcPts val="375"/>
              </a:spcBef>
              <a:spcAft>
                <a:spcPts val="0"/>
              </a:spcAft>
              <a:buClr>
                <a:schemeClr val="lt1"/>
              </a:buClr>
              <a:buSzPts val="1875"/>
              <a:buFont typeface="Arial"/>
              <a:buChar char="•"/>
            </a:pPr>
            <a:r>
              <a:rPr lang="en-GB" sz="1500" b="0" i="0" u="none" strike="noStrike" cap="none">
                <a:solidFill>
                  <a:schemeClr val="lt1"/>
                </a:solidFill>
                <a:latin typeface="Questrial"/>
                <a:ea typeface="Questrial"/>
                <a:cs typeface="Questrial"/>
                <a:sym typeface="Questrial"/>
              </a:rPr>
              <a:t>Converts a JS object to JSON string:</a:t>
            </a:r>
            <a:endParaRPr/>
          </a:p>
          <a:p>
            <a:pPr marL="514350" marR="0" lvl="1" indent="-52387" algn="l" rtl="0">
              <a:lnSpc>
                <a:spcPct val="100000"/>
              </a:lnSpc>
              <a:spcBef>
                <a:spcPts val="375"/>
              </a:spcBef>
              <a:spcAft>
                <a:spcPts val="0"/>
              </a:spcAft>
              <a:buClr>
                <a:schemeClr val="lt1"/>
              </a:buClr>
              <a:buSzPts val="1875"/>
              <a:buFont typeface="Arial"/>
              <a:buNone/>
            </a:pPr>
            <a:endParaRPr sz="1500" b="0" i="0" u="none" strike="noStrike" cap="none">
              <a:solidFill>
                <a:schemeClr val="lt1"/>
              </a:solidFill>
              <a:latin typeface="Questrial"/>
              <a:ea typeface="Questrial"/>
              <a:cs typeface="Questrial"/>
              <a:sym typeface="Questrial"/>
            </a:endParaRPr>
          </a:p>
          <a:p>
            <a:pPr marL="514350" marR="0" lvl="1" indent="-52387" algn="l" rtl="0">
              <a:lnSpc>
                <a:spcPct val="100000"/>
              </a:lnSpc>
              <a:spcBef>
                <a:spcPts val="375"/>
              </a:spcBef>
              <a:spcAft>
                <a:spcPts val="0"/>
              </a:spcAft>
              <a:buClr>
                <a:schemeClr val="lt1"/>
              </a:buClr>
              <a:buSzPts val="1875"/>
              <a:buFont typeface="Arial"/>
              <a:buNone/>
            </a:pPr>
            <a:endParaRPr sz="1500" b="0" i="0" u="none" strike="noStrike" cap="none">
              <a:solidFill>
                <a:schemeClr val="lt1"/>
              </a:solidFill>
              <a:latin typeface="Questrial"/>
              <a:ea typeface="Questrial"/>
              <a:cs typeface="Questrial"/>
              <a:sym typeface="Questrial"/>
            </a:endParaRPr>
          </a:p>
          <a:p>
            <a:pPr marL="514350" marR="0" lvl="1" indent="-52387" algn="l" rtl="0">
              <a:lnSpc>
                <a:spcPct val="100000"/>
              </a:lnSpc>
              <a:spcBef>
                <a:spcPts val="375"/>
              </a:spcBef>
              <a:spcAft>
                <a:spcPts val="0"/>
              </a:spcAft>
              <a:buClr>
                <a:schemeClr val="lt1"/>
              </a:buClr>
              <a:buSzPts val="1875"/>
              <a:buFont typeface="Arial"/>
              <a:buNone/>
            </a:pPr>
            <a:endParaRPr sz="1500" b="0" i="0" u="none" strike="noStrike" cap="none">
              <a:solidFill>
                <a:schemeClr val="lt1"/>
              </a:solidFill>
              <a:latin typeface="Questrial"/>
              <a:ea typeface="Questrial"/>
              <a:cs typeface="Questrial"/>
              <a:sym typeface="Questrial"/>
            </a:endParaRPr>
          </a:p>
          <a:p>
            <a:pPr marL="171450" marR="0" lvl="0" indent="-171450" algn="l" rtl="0">
              <a:lnSpc>
                <a:spcPct val="100000"/>
              </a:lnSpc>
              <a:spcBef>
                <a:spcPts val="750"/>
              </a:spcBef>
              <a:spcAft>
                <a:spcPts val="0"/>
              </a:spcAft>
              <a:buClr>
                <a:srgbClr val="21FFFE"/>
              </a:buClr>
              <a:buSzPts val="2250"/>
              <a:buFont typeface="Arial"/>
              <a:buChar char="•"/>
            </a:pPr>
            <a:r>
              <a:rPr lang="en-GB" sz="1800" b="1" i="0" u="none" strike="noStrike" cap="none">
                <a:solidFill>
                  <a:srgbClr val="21FFFE"/>
                </a:solidFill>
                <a:latin typeface="Consolas"/>
                <a:ea typeface="Consolas"/>
                <a:cs typeface="Consolas"/>
                <a:sym typeface="Consolas"/>
              </a:rPr>
              <a:t>JSON.parse(str)</a:t>
            </a:r>
            <a:endParaRPr/>
          </a:p>
          <a:p>
            <a:pPr marL="514350" marR="0" lvl="1" indent="-171450" algn="l" rtl="0">
              <a:lnSpc>
                <a:spcPct val="100000"/>
              </a:lnSpc>
              <a:spcBef>
                <a:spcPts val="375"/>
              </a:spcBef>
              <a:spcAft>
                <a:spcPts val="1600"/>
              </a:spcAft>
              <a:buClr>
                <a:schemeClr val="lt1"/>
              </a:buClr>
              <a:buSzPts val="1875"/>
              <a:buFont typeface="Arial"/>
              <a:buChar char="•"/>
            </a:pPr>
            <a:r>
              <a:rPr lang="en-GB" sz="1500" b="0" i="0" u="none" strike="noStrike" cap="none">
                <a:solidFill>
                  <a:schemeClr val="lt1"/>
                </a:solidFill>
                <a:latin typeface="Questrial"/>
                <a:ea typeface="Questrial"/>
                <a:cs typeface="Questrial"/>
                <a:sym typeface="Questrial"/>
              </a:rPr>
              <a:t>Creates a JS object by JSON string:</a:t>
            </a:r>
            <a:endParaRPr/>
          </a:p>
        </p:txBody>
      </p:sp>
      <p:sp>
        <p:nvSpPr>
          <p:cNvPr id="579" name="Google Shape;579;p67"/>
          <p:cNvSpPr txBox="1">
            <a:spLocks noGrp="1"/>
          </p:cNvSpPr>
          <p:nvPr>
            <p:ph type="sldNum" idx="12"/>
          </p:nvPr>
        </p:nvSpPr>
        <p:spPr>
          <a:xfrm>
            <a:off x="8472458" y="4663217"/>
            <a:ext cx="548700" cy="3936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sz="1000">
                <a:latin typeface="Lato"/>
                <a:ea typeface="Lato"/>
                <a:cs typeface="Lato"/>
                <a:sym typeface="Lato"/>
              </a:rPr>
              <a:t>54</a:t>
            </a:fld>
            <a:endParaRPr sz="1000">
              <a:latin typeface="Lato"/>
              <a:ea typeface="Lato"/>
              <a:cs typeface="Lato"/>
              <a:sym typeface="Lato"/>
            </a:endParaRPr>
          </a:p>
        </p:txBody>
      </p:sp>
      <p:sp>
        <p:nvSpPr>
          <p:cNvPr id="580" name="Google Shape;580;p67"/>
          <p:cNvSpPr txBox="1"/>
          <p:nvPr/>
        </p:nvSpPr>
        <p:spPr>
          <a:xfrm>
            <a:off x="856060" y="2136097"/>
            <a:ext cx="8000999" cy="646331"/>
          </a:xfrm>
          <a:prstGeom prst="rect">
            <a:avLst/>
          </a:prstGeom>
          <a:solidFill>
            <a:srgbClr val="BFD8EA">
              <a:alpha val="14901"/>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rgbClr val="BFD8EA"/>
              </a:buClr>
              <a:buSzPts val="1260"/>
              <a:buFont typeface="Noto Sans Symbols"/>
              <a:buNone/>
            </a:pPr>
            <a:r>
              <a:rPr lang="en-GB" sz="1800" b="1">
                <a:solidFill>
                  <a:srgbClr val="FBEEC9"/>
                </a:solidFill>
                <a:latin typeface="Consolas"/>
                <a:ea typeface="Consolas"/>
                <a:cs typeface="Consolas"/>
                <a:sym typeface="Consolas"/>
              </a:rPr>
              <a:t>var obj = { town: 'Sofia', gps: {lat: 42.70, lng: 23.32} }</a:t>
            </a:r>
            <a:endParaRPr/>
          </a:p>
          <a:p>
            <a:pPr marL="0" marR="0" lvl="0" indent="0" algn="l" rtl="0">
              <a:spcBef>
                <a:spcPts val="0"/>
              </a:spcBef>
              <a:spcAft>
                <a:spcPts val="0"/>
              </a:spcAft>
              <a:buClr>
                <a:srgbClr val="BFD8EA"/>
              </a:buClr>
              <a:buSzPts val="1260"/>
              <a:buFont typeface="Noto Sans Symbols"/>
              <a:buNone/>
            </a:pPr>
            <a:r>
              <a:rPr lang="en-GB" sz="1800" b="1">
                <a:solidFill>
                  <a:srgbClr val="FBEEC9"/>
                </a:solidFill>
                <a:latin typeface="Consolas"/>
                <a:ea typeface="Consolas"/>
                <a:cs typeface="Consolas"/>
                <a:sym typeface="Consolas"/>
              </a:rPr>
              <a:t>var str = JSON.stringify(obj);</a:t>
            </a:r>
            <a:endParaRPr/>
          </a:p>
        </p:txBody>
      </p:sp>
      <p:sp>
        <p:nvSpPr>
          <p:cNvPr id="581" name="Google Shape;581;p67"/>
          <p:cNvSpPr txBox="1"/>
          <p:nvPr/>
        </p:nvSpPr>
        <p:spPr>
          <a:xfrm>
            <a:off x="856060" y="3647697"/>
            <a:ext cx="8000999" cy="646331"/>
          </a:xfrm>
          <a:prstGeom prst="rect">
            <a:avLst/>
          </a:prstGeom>
          <a:solidFill>
            <a:srgbClr val="BFD8EA">
              <a:alpha val="14901"/>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rgbClr val="BFD8EA"/>
              </a:buClr>
              <a:buSzPts val="1260"/>
              <a:buFont typeface="Noto Sans Symbols"/>
              <a:buNone/>
            </a:pPr>
            <a:r>
              <a:rPr lang="en-GB" sz="1800" b="1">
                <a:solidFill>
                  <a:srgbClr val="FBEEC9"/>
                </a:solidFill>
                <a:latin typeface="Consolas"/>
                <a:ea typeface="Consolas"/>
                <a:cs typeface="Consolas"/>
                <a:sym typeface="Consolas"/>
              </a:rPr>
              <a:t>var str = '{"town":"Sofia","gps":{"lat":42.70,"lng":23.32}}';</a:t>
            </a:r>
            <a:endParaRPr/>
          </a:p>
          <a:p>
            <a:pPr marL="0" marR="0" lvl="0" indent="0" algn="l" rtl="0">
              <a:spcBef>
                <a:spcPts val="0"/>
              </a:spcBef>
              <a:spcAft>
                <a:spcPts val="0"/>
              </a:spcAft>
              <a:buClr>
                <a:srgbClr val="BFD8EA"/>
              </a:buClr>
              <a:buSzPts val="1260"/>
              <a:buFont typeface="Noto Sans Symbols"/>
              <a:buNone/>
            </a:pPr>
            <a:r>
              <a:rPr lang="en-GB" sz="1800" b="1">
                <a:solidFill>
                  <a:srgbClr val="FBEEC9"/>
                </a:solidFill>
                <a:latin typeface="Consolas"/>
                <a:ea typeface="Consolas"/>
                <a:cs typeface="Consolas"/>
                <a:sym typeface="Consolas"/>
              </a:rPr>
              <a:t>var obj = JSON.parse(str);</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p68"/>
          <p:cNvSpPr txBox="1">
            <a:spLocks noGrp="1"/>
          </p:cNvSpPr>
          <p:nvPr>
            <p:ph type="title"/>
          </p:nvPr>
        </p:nvSpPr>
        <p:spPr>
          <a:xfrm>
            <a:off x="1297500" y="393750"/>
            <a:ext cx="7038900" cy="914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2700"/>
              <a:buFont typeface="Questrial"/>
              <a:buNone/>
            </a:pPr>
            <a:r>
              <a:rPr lang="en-GB" sz="2700" b="0" i="0" u="none" strike="noStrike" cap="none">
                <a:solidFill>
                  <a:schemeClr val="lt1"/>
                </a:solidFill>
                <a:latin typeface="Questrial"/>
                <a:ea typeface="Questrial"/>
                <a:cs typeface="Questrial"/>
                <a:sym typeface="Questrial"/>
              </a:rPr>
              <a:t>BUILDING A JSON OBJECT</a:t>
            </a:r>
            <a:endParaRPr sz="2700" b="0" i="0" u="none" strike="noStrike" cap="none">
              <a:solidFill>
                <a:schemeClr val="lt1"/>
              </a:solidFill>
              <a:latin typeface="Questrial"/>
              <a:ea typeface="Questrial"/>
              <a:cs typeface="Questrial"/>
              <a:sym typeface="Questrial"/>
            </a:endParaRPr>
          </a:p>
        </p:txBody>
      </p:sp>
      <p:sp>
        <p:nvSpPr>
          <p:cNvPr id="587" name="Google Shape;587;p68"/>
          <p:cNvSpPr txBox="1">
            <a:spLocks noGrp="1"/>
          </p:cNvSpPr>
          <p:nvPr>
            <p:ph type="body" idx="1"/>
          </p:nvPr>
        </p:nvSpPr>
        <p:spPr>
          <a:xfrm>
            <a:off x="1297500" y="1307850"/>
            <a:ext cx="7038900" cy="3171000"/>
          </a:xfrm>
          <a:prstGeom prst="rect">
            <a:avLst/>
          </a:prstGeom>
          <a:noFill/>
          <a:ln>
            <a:noFill/>
          </a:ln>
        </p:spPr>
        <p:txBody>
          <a:bodyPr spcFirstLastPara="1" wrap="square" lIns="91425" tIns="45700" rIns="91425" bIns="45700" anchor="t" anchorCtr="0">
            <a:noAutofit/>
          </a:bodyPr>
          <a:lstStyle/>
          <a:p>
            <a:pPr marL="171450" marR="0" lvl="0" indent="-171450" algn="l" rtl="0">
              <a:lnSpc>
                <a:spcPct val="120000"/>
              </a:lnSpc>
              <a:spcBef>
                <a:spcPts val="0"/>
              </a:spcBef>
              <a:spcAft>
                <a:spcPts val="0"/>
              </a:spcAft>
              <a:buClr>
                <a:schemeClr val="lt1"/>
              </a:buClr>
              <a:buSzPts val="2250"/>
              <a:buFont typeface="Arial"/>
              <a:buChar char="•"/>
            </a:pPr>
            <a:r>
              <a:rPr lang="en-GB" sz="1800" b="0" i="0" u="none" strike="noStrike" cap="none">
                <a:solidFill>
                  <a:schemeClr val="lt1"/>
                </a:solidFill>
                <a:latin typeface="Questrial"/>
                <a:ea typeface="Questrial"/>
                <a:cs typeface="Questrial"/>
                <a:sym typeface="Questrial"/>
              </a:rPr>
              <a:t>JSON is great, but </a:t>
            </a:r>
            <a:r>
              <a:rPr lang="en-GB" sz="1800" b="0" i="0" u="none" strike="noStrike" cap="none">
                <a:solidFill>
                  <a:srgbClr val="DEEBF4"/>
                </a:solidFill>
                <a:latin typeface="Questrial"/>
                <a:ea typeface="Questrial"/>
                <a:cs typeface="Questrial"/>
                <a:sym typeface="Questrial"/>
              </a:rPr>
              <a:t>repeating code </a:t>
            </a:r>
            <a:r>
              <a:rPr lang="en-GB" sz="1800" b="0" i="0" u="none" strike="noStrike" cap="none">
                <a:solidFill>
                  <a:schemeClr val="lt1"/>
                </a:solidFill>
                <a:latin typeface="Questrial"/>
                <a:ea typeface="Questrial"/>
                <a:cs typeface="Questrial"/>
                <a:sym typeface="Questrial"/>
              </a:rPr>
              <a:t>is not, right?</a:t>
            </a:r>
            <a:endParaRPr/>
          </a:p>
          <a:p>
            <a:pPr marL="514350" marR="0" lvl="1" indent="-171450" algn="l" rtl="0">
              <a:lnSpc>
                <a:spcPct val="120000"/>
              </a:lnSpc>
              <a:spcBef>
                <a:spcPts val="375"/>
              </a:spcBef>
              <a:spcAft>
                <a:spcPts val="0"/>
              </a:spcAft>
              <a:buClr>
                <a:schemeClr val="lt1"/>
              </a:buClr>
              <a:buSzPts val="1875"/>
              <a:buFont typeface="Arial"/>
              <a:buChar char="•"/>
            </a:pPr>
            <a:r>
              <a:rPr lang="en-GB" sz="1500" b="0" i="0" u="none" strike="noStrike" cap="none">
                <a:solidFill>
                  <a:schemeClr val="lt1"/>
                </a:solidFill>
                <a:latin typeface="Questrial"/>
                <a:ea typeface="Questrial"/>
                <a:cs typeface="Questrial"/>
                <a:sym typeface="Questrial"/>
              </a:rPr>
              <a:t>Lets make several persons:</a:t>
            </a:r>
            <a:endParaRPr/>
          </a:p>
          <a:p>
            <a:pPr marL="514350" marR="0" lvl="1" indent="-52387" algn="l" rtl="0">
              <a:lnSpc>
                <a:spcPct val="120000"/>
              </a:lnSpc>
              <a:spcBef>
                <a:spcPts val="375"/>
              </a:spcBef>
              <a:spcAft>
                <a:spcPts val="0"/>
              </a:spcAft>
              <a:buClr>
                <a:schemeClr val="lt1"/>
              </a:buClr>
              <a:buSzPts val="1875"/>
              <a:buFont typeface="Arial"/>
              <a:buNone/>
            </a:pPr>
            <a:endParaRPr sz="1500" b="0" i="0" u="none" strike="noStrike" cap="none">
              <a:solidFill>
                <a:schemeClr val="lt1"/>
              </a:solidFill>
              <a:latin typeface="Questrial"/>
              <a:ea typeface="Questrial"/>
              <a:cs typeface="Questrial"/>
              <a:sym typeface="Questrial"/>
            </a:endParaRPr>
          </a:p>
          <a:p>
            <a:pPr marL="514350" marR="0" lvl="1" indent="-52387" algn="l" rtl="0">
              <a:lnSpc>
                <a:spcPct val="120000"/>
              </a:lnSpc>
              <a:spcBef>
                <a:spcPts val="375"/>
              </a:spcBef>
              <a:spcAft>
                <a:spcPts val="0"/>
              </a:spcAft>
              <a:buClr>
                <a:schemeClr val="lt1"/>
              </a:buClr>
              <a:buSzPts val="1875"/>
              <a:buFont typeface="Arial"/>
              <a:buNone/>
            </a:pPr>
            <a:endParaRPr sz="1500" b="0" i="0" u="none" strike="noStrike" cap="none">
              <a:solidFill>
                <a:schemeClr val="lt1"/>
              </a:solidFill>
              <a:latin typeface="Questrial"/>
              <a:ea typeface="Questrial"/>
              <a:cs typeface="Questrial"/>
              <a:sym typeface="Questrial"/>
            </a:endParaRPr>
          </a:p>
          <a:p>
            <a:pPr marL="514350" marR="0" lvl="1" indent="-52387" algn="l" rtl="0">
              <a:lnSpc>
                <a:spcPct val="120000"/>
              </a:lnSpc>
              <a:spcBef>
                <a:spcPts val="375"/>
              </a:spcBef>
              <a:spcAft>
                <a:spcPts val="0"/>
              </a:spcAft>
              <a:buClr>
                <a:schemeClr val="lt1"/>
              </a:buClr>
              <a:buSzPts val="1875"/>
              <a:buFont typeface="Arial"/>
              <a:buNone/>
            </a:pPr>
            <a:endParaRPr sz="1500" b="0" i="0" u="none" strike="noStrike" cap="none">
              <a:solidFill>
                <a:schemeClr val="lt1"/>
              </a:solidFill>
              <a:latin typeface="Questrial"/>
              <a:ea typeface="Questrial"/>
              <a:cs typeface="Questrial"/>
              <a:sym typeface="Questrial"/>
            </a:endParaRPr>
          </a:p>
          <a:p>
            <a:pPr marL="0" marR="0" lvl="0" indent="0" algn="l" rtl="0">
              <a:lnSpc>
                <a:spcPct val="120000"/>
              </a:lnSpc>
              <a:spcBef>
                <a:spcPts val="750"/>
              </a:spcBef>
              <a:spcAft>
                <a:spcPts val="1600"/>
              </a:spcAft>
              <a:buClr>
                <a:schemeClr val="lt1"/>
              </a:buClr>
              <a:buSzPts val="2250"/>
              <a:buFont typeface="Arial"/>
              <a:buNone/>
            </a:pPr>
            <a:endParaRPr sz="1800" b="0" i="0" u="none" strike="noStrike" cap="none">
              <a:solidFill>
                <a:schemeClr val="lt1"/>
              </a:solidFill>
              <a:latin typeface="Questrial"/>
              <a:ea typeface="Questrial"/>
              <a:cs typeface="Questrial"/>
              <a:sym typeface="Questrial"/>
            </a:endParaRPr>
          </a:p>
        </p:txBody>
      </p:sp>
      <p:sp>
        <p:nvSpPr>
          <p:cNvPr id="588" name="Google Shape;588;p68"/>
          <p:cNvSpPr txBox="1">
            <a:spLocks noGrp="1"/>
          </p:cNvSpPr>
          <p:nvPr>
            <p:ph type="sldNum" idx="12"/>
          </p:nvPr>
        </p:nvSpPr>
        <p:spPr>
          <a:xfrm>
            <a:off x="8472458" y="4663217"/>
            <a:ext cx="548700" cy="3936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sz="1000">
                <a:latin typeface="Lato"/>
                <a:ea typeface="Lato"/>
                <a:cs typeface="Lato"/>
                <a:sym typeface="Lato"/>
              </a:rPr>
              <a:t>55</a:t>
            </a:fld>
            <a:endParaRPr sz="1000">
              <a:latin typeface="Lato"/>
              <a:ea typeface="Lato"/>
              <a:cs typeface="Lato"/>
              <a:sym typeface="Lato"/>
            </a:endParaRPr>
          </a:p>
        </p:txBody>
      </p:sp>
      <p:sp>
        <p:nvSpPr>
          <p:cNvPr id="589" name="Google Shape;589;p68"/>
          <p:cNvSpPr txBox="1"/>
          <p:nvPr/>
        </p:nvSpPr>
        <p:spPr>
          <a:xfrm>
            <a:off x="856060" y="2177270"/>
            <a:ext cx="7658100" cy="2736647"/>
          </a:xfrm>
          <a:prstGeom prst="rect">
            <a:avLst/>
          </a:prstGeom>
          <a:solidFill>
            <a:srgbClr val="BFD8EA">
              <a:alpha val="14901"/>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rgbClr val="BFD8EA"/>
              </a:buClr>
              <a:buSzPts val="1155"/>
              <a:buFont typeface="Noto Sans Symbols"/>
              <a:buNone/>
            </a:pPr>
            <a:r>
              <a:rPr lang="en-GB" sz="1650" b="1">
                <a:solidFill>
                  <a:srgbClr val="FBEEC9"/>
                </a:solidFill>
                <a:latin typeface="Consolas"/>
                <a:ea typeface="Consolas"/>
                <a:cs typeface="Consolas"/>
                <a:sym typeface="Consolas"/>
              </a:rPr>
              <a:t>var dicho = {fname: 'Dicho', lname: 'Dichov',</a:t>
            </a:r>
            <a:endParaRPr/>
          </a:p>
          <a:p>
            <a:pPr marL="0" marR="0" lvl="0" indent="0" algn="l" rtl="0">
              <a:spcBef>
                <a:spcPts val="0"/>
              </a:spcBef>
              <a:spcAft>
                <a:spcPts val="0"/>
              </a:spcAft>
              <a:buClr>
                <a:srgbClr val="BFD8EA"/>
              </a:buClr>
              <a:buSzPts val="1155"/>
              <a:buFont typeface="Noto Sans Symbols"/>
              <a:buNone/>
            </a:pPr>
            <a:r>
              <a:rPr lang="en-GB" sz="1650" b="1">
                <a:solidFill>
                  <a:srgbClr val="FBEEC9"/>
                </a:solidFill>
                <a:latin typeface="Consolas"/>
                <a:ea typeface="Consolas"/>
                <a:cs typeface="Consolas"/>
                <a:sym typeface="Consolas"/>
              </a:rPr>
              <a:t>  toString: function() { return this.fname + ' ' + this.lname; }</a:t>
            </a:r>
            <a:endParaRPr/>
          </a:p>
          <a:p>
            <a:pPr marL="0" marR="0" lvl="0" indent="0" algn="l" rtl="0">
              <a:spcBef>
                <a:spcPts val="0"/>
              </a:spcBef>
              <a:spcAft>
                <a:spcPts val="0"/>
              </a:spcAft>
              <a:buClr>
                <a:srgbClr val="BFD8EA"/>
              </a:buClr>
              <a:buSzPts val="1155"/>
              <a:buFont typeface="Noto Sans Symbols"/>
              <a:buNone/>
            </a:pPr>
            <a:r>
              <a:rPr lang="en-GB" sz="1650" b="1">
                <a:solidFill>
                  <a:srgbClr val="FBEEC9"/>
                </a:solidFill>
                <a:latin typeface="Consolas"/>
                <a:ea typeface="Consolas"/>
                <a:cs typeface="Consolas"/>
                <a:sym typeface="Consolas"/>
              </a:rPr>
              <a:t>}</a:t>
            </a:r>
            <a:endParaRPr/>
          </a:p>
          <a:p>
            <a:pPr marL="0" marR="0" lvl="0" indent="0" algn="l" rtl="0">
              <a:spcBef>
                <a:spcPts val="1350"/>
              </a:spcBef>
              <a:spcAft>
                <a:spcPts val="0"/>
              </a:spcAft>
              <a:buClr>
                <a:srgbClr val="BFD8EA"/>
              </a:buClr>
              <a:buSzPts val="1155"/>
              <a:buFont typeface="Noto Sans Symbols"/>
              <a:buNone/>
            </a:pPr>
            <a:r>
              <a:rPr lang="en-GB" sz="1650" b="1">
                <a:solidFill>
                  <a:srgbClr val="FBEEC9"/>
                </a:solidFill>
                <a:latin typeface="Consolas"/>
                <a:ea typeface="Consolas"/>
                <a:cs typeface="Consolas"/>
                <a:sym typeface="Consolas"/>
              </a:rPr>
              <a:t>var georgiev = { fname: 'Georgi', lname: 'Georgiev', </a:t>
            </a:r>
            <a:br>
              <a:rPr lang="en-GB" sz="1650" b="1">
                <a:solidFill>
                  <a:srgbClr val="FBEEC9"/>
                </a:solidFill>
                <a:latin typeface="Consolas"/>
                <a:ea typeface="Consolas"/>
                <a:cs typeface="Consolas"/>
                <a:sym typeface="Consolas"/>
              </a:rPr>
            </a:br>
            <a:r>
              <a:rPr lang="en-GB" sz="1650" b="1">
                <a:solidFill>
                  <a:srgbClr val="FBEEC9"/>
                </a:solidFill>
                <a:latin typeface="Consolas"/>
                <a:ea typeface="Consolas"/>
                <a:cs typeface="Consolas"/>
                <a:sym typeface="Consolas"/>
              </a:rPr>
              <a:t>  toString: function() { return this.fname + ' ' + this.lname; }</a:t>
            </a:r>
            <a:endParaRPr/>
          </a:p>
          <a:p>
            <a:pPr marL="0" marR="0" lvl="0" indent="0" algn="l" rtl="0">
              <a:spcBef>
                <a:spcPts val="0"/>
              </a:spcBef>
              <a:spcAft>
                <a:spcPts val="0"/>
              </a:spcAft>
              <a:buClr>
                <a:srgbClr val="BFD8EA"/>
              </a:buClr>
              <a:buSzPts val="1155"/>
              <a:buFont typeface="Noto Sans Symbols"/>
              <a:buNone/>
            </a:pPr>
            <a:r>
              <a:rPr lang="en-GB" sz="1650" b="1">
                <a:solidFill>
                  <a:srgbClr val="FBEEC9"/>
                </a:solidFill>
                <a:latin typeface="Consolas"/>
                <a:ea typeface="Consolas"/>
                <a:cs typeface="Consolas"/>
                <a:sym typeface="Consolas"/>
              </a:rPr>
              <a:t>}</a:t>
            </a:r>
            <a:endParaRPr/>
          </a:p>
          <a:p>
            <a:pPr marL="0" marR="0" lvl="0" indent="0" algn="l" rtl="0">
              <a:spcBef>
                <a:spcPts val="1350"/>
              </a:spcBef>
              <a:spcAft>
                <a:spcPts val="0"/>
              </a:spcAft>
              <a:buClr>
                <a:srgbClr val="BFD8EA"/>
              </a:buClr>
              <a:buSzPts val="1155"/>
              <a:buFont typeface="Noto Sans Symbols"/>
              <a:buNone/>
            </a:pPr>
            <a:r>
              <a:rPr lang="en-GB" sz="1650" b="1">
                <a:solidFill>
                  <a:srgbClr val="FBEEC9"/>
                </a:solidFill>
                <a:latin typeface="Consolas"/>
                <a:ea typeface="Consolas"/>
                <a:cs typeface="Consolas"/>
                <a:sym typeface="Consolas"/>
              </a:rPr>
              <a:t>var kirova = { fname: 'Maria', lname: 'Kirova', </a:t>
            </a:r>
            <a:br>
              <a:rPr lang="en-GB" sz="1650" b="1">
                <a:solidFill>
                  <a:srgbClr val="FBEEC9"/>
                </a:solidFill>
                <a:latin typeface="Consolas"/>
                <a:ea typeface="Consolas"/>
                <a:cs typeface="Consolas"/>
                <a:sym typeface="Consolas"/>
              </a:rPr>
            </a:br>
            <a:r>
              <a:rPr lang="en-GB" sz="1650" b="1">
                <a:solidFill>
                  <a:srgbClr val="FBEEC9"/>
                </a:solidFill>
                <a:latin typeface="Consolas"/>
                <a:ea typeface="Consolas"/>
                <a:cs typeface="Consolas"/>
                <a:sym typeface="Consolas"/>
              </a:rPr>
              <a:t>  toString: function() { return this.fname + ' ' + this.lname; }</a:t>
            </a:r>
            <a:endParaRPr/>
          </a:p>
          <a:p>
            <a:pPr marL="0" marR="0" lvl="0" indent="0" algn="l" rtl="0">
              <a:spcBef>
                <a:spcPts val="0"/>
              </a:spcBef>
              <a:spcAft>
                <a:spcPts val="0"/>
              </a:spcAft>
              <a:buClr>
                <a:srgbClr val="BFD8EA"/>
              </a:buClr>
              <a:buSzPts val="1155"/>
              <a:buFont typeface="Noto Sans Symbols"/>
              <a:buNone/>
            </a:pPr>
            <a:r>
              <a:rPr lang="en-GB" sz="1650" b="1">
                <a:solidFill>
                  <a:srgbClr val="FBEEC9"/>
                </a:solidFill>
                <a:latin typeface="Consolas"/>
                <a:ea typeface="Consolas"/>
                <a:cs typeface="Consolas"/>
                <a:sym typeface="Consolas"/>
              </a:rPr>
              <a:t>}</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69"/>
          <p:cNvSpPr txBox="1">
            <a:spLocks noGrp="1"/>
          </p:cNvSpPr>
          <p:nvPr>
            <p:ph type="title"/>
          </p:nvPr>
        </p:nvSpPr>
        <p:spPr>
          <a:xfrm>
            <a:off x="1297500" y="393750"/>
            <a:ext cx="7038900" cy="914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2700"/>
              <a:buFont typeface="Questrial"/>
              <a:buNone/>
            </a:pPr>
            <a:r>
              <a:rPr lang="en-GB" sz="2700" b="0" i="0" u="none" strike="noStrike" cap="none">
                <a:solidFill>
                  <a:schemeClr val="lt1"/>
                </a:solidFill>
                <a:latin typeface="Questrial"/>
                <a:ea typeface="Questrial"/>
                <a:cs typeface="Questrial"/>
                <a:sym typeface="Questrial"/>
              </a:rPr>
              <a:t>JSON BUILDING FUNCTION</a:t>
            </a:r>
            <a:endParaRPr sz="2700" b="0" i="0" u="none" strike="noStrike" cap="none">
              <a:solidFill>
                <a:schemeClr val="lt1"/>
              </a:solidFill>
              <a:latin typeface="Questrial"/>
              <a:ea typeface="Questrial"/>
              <a:cs typeface="Questrial"/>
              <a:sym typeface="Questrial"/>
            </a:endParaRPr>
          </a:p>
        </p:txBody>
      </p:sp>
      <p:sp>
        <p:nvSpPr>
          <p:cNvPr id="595" name="Google Shape;595;p69"/>
          <p:cNvSpPr txBox="1">
            <a:spLocks noGrp="1"/>
          </p:cNvSpPr>
          <p:nvPr>
            <p:ph type="body" idx="1"/>
          </p:nvPr>
        </p:nvSpPr>
        <p:spPr>
          <a:xfrm>
            <a:off x="1297500" y="1214100"/>
            <a:ext cx="7038900" cy="3264600"/>
          </a:xfrm>
          <a:prstGeom prst="rect">
            <a:avLst/>
          </a:prstGeom>
          <a:noFill/>
          <a:ln>
            <a:noFill/>
          </a:ln>
        </p:spPr>
        <p:txBody>
          <a:bodyPr spcFirstLastPara="1" wrap="square" lIns="91425" tIns="45700" rIns="91425" bIns="45700" anchor="t" anchorCtr="0">
            <a:noAutofit/>
          </a:bodyPr>
          <a:lstStyle/>
          <a:p>
            <a:pPr marL="171450" marR="0" lvl="0" indent="-171450" algn="l" rtl="0">
              <a:lnSpc>
                <a:spcPct val="120000"/>
              </a:lnSpc>
              <a:spcBef>
                <a:spcPts val="0"/>
              </a:spcBef>
              <a:spcAft>
                <a:spcPts val="0"/>
              </a:spcAft>
              <a:buClr>
                <a:schemeClr val="lt1"/>
              </a:buClr>
              <a:buSzPts val="2250"/>
              <a:buFont typeface="Arial"/>
              <a:buChar char="•"/>
            </a:pPr>
            <a:r>
              <a:rPr lang="en-GB" sz="1800" b="0" i="0" u="none" strike="noStrike" cap="none">
                <a:solidFill>
                  <a:schemeClr val="lt1"/>
                </a:solidFill>
                <a:latin typeface="Questrial"/>
                <a:ea typeface="Questrial"/>
                <a:cs typeface="Questrial"/>
                <a:sym typeface="Questrial"/>
              </a:rPr>
              <a:t>A function for building JSON objects</a:t>
            </a:r>
            <a:endParaRPr/>
          </a:p>
          <a:p>
            <a:pPr marL="514350" marR="0" lvl="1" indent="-171450" algn="l" rtl="0">
              <a:lnSpc>
                <a:spcPct val="120000"/>
              </a:lnSpc>
              <a:spcBef>
                <a:spcPts val="375"/>
              </a:spcBef>
              <a:spcAft>
                <a:spcPts val="0"/>
              </a:spcAft>
              <a:buClr>
                <a:schemeClr val="lt1"/>
              </a:buClr>
              <a:buSzPts val="1875"/>
              <a:buFont typeface="Arial"/>
              <a:buChar char="•"/>
            </a:pPr>
            <a:r>
              <a:rPr lang="en-GB" sz="1500" b="0" i="0" u="none" strike="noStrike" cap="none">
                <a:solidFill>
                  <a:schemeClr val="lt1"/>
                </a:solidFill>
                <a:latin typeface="Questrial"/>
                <a:ea typeface="Questrial"/>
                <a:cs typeface="Questrial"/>
                <a:sym typeface="Questrial"/>
              </a:rPr>
              <a:t>Just pass first and last name and get an object</a:t>
            </a:r>
            <a:endParaRPr/>
          </a:p>
          <a:p>
            <a:pPr marL="857250" marR="0" lvl="2" indent="-171450" algn="l" rtl="0">
              <a:lnSpc>
                <a:spcPct val="120000"/>
              </a:lnSpc>
              <a:spcBef>
                <a:spcPts val="375"/>
              </a:spcBef>
              <a:spcAft>
                <a:spcPts val="0"/>
              </a:spcAft>
              <a:buClr>
                <a:schemeClr val="lt1"/>
              </a:buClr>
              <a:buSzPts val="1688"/>
              <a:buFont typeface="Arial"/>
              <a:buChar char="•"/>
            </a:pPr>
            <a:r>
              <a:rPr lang="en-GB" sz="1350" b="0" i="0" u="none" strike="noStrike" cap="none">
                <a:solidFill>
                  <a:schemeClr val="lt1"/>
                </a:solidFill>
                <a:latin typeface="Questrial"/>
                <a:ea typeface="Questrial"/>
                <a:cs typeface="Questrial"/>
                <a:sym typeface="Questrial"/>
              </a:rPr>
              <a:t>Something like a constructor</a:t>
            </a:r>
            <a:endParaRPr/>
          </a:p>
          <a:p>
            <a:pPr marL="171450" marR="0" lvl="0" indent="-28575" algn="l" rtl="0">
              <a:lnSpc>
                <a:spcPct val="120000"/>
              </a:lnSpc>
              <a:spcBef>
                <a:spcPts val="750"/>
              </a:spcBef>
              <a:spcAft>
                <a:spcPts val="1600"/>
              </a:spcAft>
              <a:buClr>
                <a:schemeClr val="lt1"/>
              </a:buClr>
              <a:buSzPts val="2250"/>
              <a:buFont typeface="Arial"/>
              <a:buNone/>
            </a:pPr>
            <a:endParaRPr sz="1800" b="0" i="0" u="none" strike="noStrike" cap="none">
              <a:solidFill>
                <a:schemeClr val="lt1"/>
              </a:solidFill>
              <a:latin typeface="Questrial"/>
              <a:ea typeface="Questrial"/>
              <a:cs typeface="Questrial"/>
              <a:sym typeface="Questrial"/>
            </a:endParaRPr>
          </a:p>
        </p:txBody>
      </p:sp>
      <p:sp>
        <p:nvSpPr>
          <p:cNvPr id="596" name="Google Shape;596;p69"/>
          <p:cNvSpPr txBox="1">
            <a:spLocks noGrp="1"/>
          </p:cNvSpPr>
          <p:nvPr>
            <p:ph type="sldNum" idx="12"/>
          </p:nvPr>
        </p:nvSpPr>
        <p:spPr>
          <a:xfrm>
            <a:off x="8472458" y="4663217"/>
            <a:ext cx="548700" cy="3936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sz="1000">
                <a:latin typeface="Lato"/>
                <a:ea typeface="Lato"/>
                <a:cs typeface="Lato"/>
                <a:sym typeface="Lato"/>
              </a:rPr>
              <a:t>56</a:t>
            </a:fld>
            <a:endParaRPr sz="1000">
              <a:latin typeface="Lato"/>
              <a:ea typeface="Lato"/>
              <a:cs typeface="Lato"/>
              <a:sym typeface="Lato"/>
            </a:endParaRPr>
          </a:p>
        </p:txBody>
      </p:sp>
      <p:sp>
        <p:nvSpPr>
          <p:cNvPr id="597" name="Google Shape;597;p69"/>
          <p:cNvSpPr txBox="1"/>
          <p:nvPr/>
        </p:nvSpPr>
        <p:spPr>
          <a:xfrm>
            <a:off x="856060" y="2444846"/>
            <a:ext cx="8057945" cy="2441694"/>
          </a:xfrm>
          <a:prstGeom prst="rect">
            <a:avLst/>
          </a:prstGeom>
          <a:solidFill>
            <a:srgbClr val="BFD8EA">
              <a:alpha val="14901"/>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rgbClr val="BFD8EA"/>
              </a:buClr>
              <a:buSzPts val="1155"/>
              <a:buFont typeface="Noto Sans Symbols"/>
              <a:buNone/>
            </a:pPr>
            <a:r>
              <a:rPr lang="en-GB" sz="1650" b="1">
                <a:solidFill>
                  <a:srgbClr val="FBEEC9"/>
                </a:solidFill>
                <a:latin typeface="Consolas"/>
                <a:ea typeface="Consolas"/>
                <a:cs typeface="Consolas"/>
                <a:sym typeface="Consolas"/>
              </a:rPr>
              <a:t>function BuildPerson(fname, lname) {</a:t>
            </a:r>
            <a:endParaRPr/>
          </a:p>
          <a:p>
            <a:pPr marL="0" marR="0" lvl="0" indent="0" algn="l" rtl="0">
              <a:spcBef>
                <a:spcPts val="0"/>
              </a:spcBef>
              <a:spcAft>
                <a:spcPts val="0"/>
              </a:spcAft>
              <a:buClr>
                <a:srgbClr val="BFD8EA"/>
              </a:buClr>
              <a:buSzPts val="1155"/>
              <a:buFont typeface="Noto Sans Symbols"/>
              <a:buNone/>
            </a:pPr>
            <a:r>
              <a:rPr lang="en-GB" sz="1650" b="1">
                <a:solidFill>
                  <a:srgbClr val="FBEEC9"/>
                </a:solidFill>
                <a:latin typeface="Consolas"/>
                <a:ea typeface="Consolas"/>
                <a:cs typeface="Consolas"/>
                <a:sym typeface="Consolas"/>
              </a:rPr>
              <a:t>  return {</a:t>
            </a:r>
            <a:endParaRPr/>
          </a:p>
          <a:p>
            <a:pPr marL="0" marR="0" lvl="0" indent="0" algn="l" rtl="0">
              <a:spcBef>
                <a:spcPts val="0"/>
              </a:spcBef>
              <a:spcAft>
                <a:spcPts val="0"/>
              </a:spcAft>
              <a:buClr>
                <a:srgbClr val="BFD8EA"/>
              </a:buClr>
              <a:buSzPts val="1155"/>
              <a:buFont typeface="Noto Sans Symbols"/>
              <a:buNone/>
            </a:pPr>
            <a:r>
              <a:rPr lang="en-GB" sz="1650" b="1">
                <a:solidFill>
                  <a:srgbClr val="FBEEC9"/>
                </a:solidFill>
                <a:latin typeface="Consolas"/>
                <a:ea typeface="Consolas"/>
                <a:cs typeface="Consolas"/>
                <a:sym typeface="Consolas"/>
              </a:rPr>
              <a:t>    fname: fname, </a:t>
            </a:r>
            <a:endParaRPr/>
          </a:p>
          <a:p>
            <a:pPr marL="0" marR="0" lvl="0" indent="0" algn="l" rtl="0">
              <a:spcBef>
                <a:spcPts val="0"/>
              </a:spcBef>
              <a:spcAft>
                <a:spcPts val="0"/>
              </a:spcAft>
              <a:buClr>
                <a:srgbClr val="BFD8EA"/>
              </a:buClr>
              <a:buSzPts val="1155"/>
              <a:buFont typeface="Noto Sans Symbols"/>
              <a:buNone/>
            </a:pPr>
            <a:r>
              <a:rPr lang="en-GB" sz="1650" b="1">
                <a:solidFill>
                  <a:srgbClr val="FBEEC9"/>
                </a:solidFill>
                <a:latin typeface="Consolas"/>
                <a:ea typeface="Consolas"/>
                <a:cs typeface="Consolas"/>
                <a:sym typeface="Consolas"/>
              </a:rPr>
              <a:t>    lname: lname,</a:t>
            </a:r>
            <a:endParaRPr/>
          </a:p>
          <a:p>
            <a:pPr marL="0" marR="0" lvl="0" indent="0" algn="l" rtl="0">
              <a:spcBef>
                <a:spcPts val="0"/>
              </a:spcBef>
              <a:spcAft>
                <a:spcPts val="0"/>
              </a:spcAft>
              <a:buClr>
                <a:srgbClr val="BFD8EA"/>
              </a:buClr>
              <a:buSzPts val="1155"/>
              <a:buFont typeface="Noto Sans Symbols"/>
              <a:buNone/>
            </a:pPr>
            <a:r>
              <a:rPr lang="en-GB" sz="1650" b="1">
                <a:solidFill>
                  <a:srgbClr val="FBEEC9"/>
                </a:solidFill>
                <a:latin typeface="Consolas"/>
                <a:ea typeface="Consolas"/>
                <a:cs typeface="Consolas"/>
                <a:sym typeface="Consolas"/>
              </a:rPr>
              <a:t>    toString: function () { return this.fname + ' ' + this.lname; }</a:t>
            </a:r>
            <a:endParaRPr/>
          </a:p>
          <a:p>
            <a:pPr marL="0" marR="0" lvl="0" indent="0" algn="l" rtl="0">
              <a:spcBef>
                <a:spcPts val="0"/>
              </a:spcBef>
              <a:spcAft>
                <a:spcPts val="0"/>
              </a:spcAft>
              <a:buClr>
                <a:srgbClr val="BFD8EA"/>
              </a:buClr>
              <a:buSzPts val="1155"/>
              <a:buFont typeface="Noto Sans Symbols"/>
              <a:buNone/>
            </a:pPr>
            <a:r>
              <a:rPr lang="en-GB" sz="1650" b="1">
                <a:solidFill>
                  <a:srgbClr val="FBEEC9"/>
                </a:solidFill>
                <a:latin typeface="Consolas"/>
                <a:ea typeface="Consolas"/>
                <a:cs typeface="Consolas"/>
                <a:sym typeface="Consolas"/>
              </a:rPr>
              <a:t>  }</a:t>
            </a:r>
            <a:endParaRPr/>
          </a:p>
          <a:p>
            <a:pPr marL="0" marR="0" lvl="0" indent="0" algn="l" rtl="0">
              <a:spcBef>
                <a:spcPts val="0"/>
              </a:spcBef>
              <a:spcAft>
                <a:spcPts val="0"/>
              </a:spcAft>
              <a:buClr>
                <a:srgbClr val="BFD8EA"/>
              </a:buClr>
              <a:buSzPts val="1155"/>
              <a:buFont typeface="Noto Sans Symbols"/>
              <a:buNone/>
            </a:pPr>
            <a:r>
              <a:rPr lang="en-GB" sz="1650" b="1">
                <a:solidFill>
                  <a:srgbClr val="FBEEC9"/>
                </a:solidFill>
                <a:latin typeface="Consolas"/>
                <a:ea typeface="Consolas"/>
                <a:cs typeface="Consolas"/>
                <a:sym typeface="Consolas"/>
              </a:rPr>
              <a:t>}</a:t>
            </a:r>
            <a:endParaRPr/>
          </a:p>
          <a:p>
            <a:pPr marL="0" marR="0" lvl="0" indent="0" algn="l" rtl="0">
              <a:spcBef>
                <a:spcPts val="450"/>
              </a:spcBef>
              <a:spcAft>
                <a:spcPts val="0"/>
              </a:spcAft>
              <a:buClr>
                <a:srgbClr val="BFD8EA"/>
              </a:buClr>
              <a:buSzPts val="1155"/>
              <a:buFont typeface="Noto Sans Symbols"/>
              <a:buNone/>
            </a:pPr>
            <a:r>
              <a:rPr lang="en-GB" sz="1650" b="1">
                <a:solidFill>
                  <a:srgbClr val="FBEEC9"/>
                </a:solidFill>
                <a:latin typeface="Consolas"/>
                <a:ea typeface="Consolas"/>
                <a:cs typeface="Consolas"/>
                <a:sym typeface="Consolas"/>
              </a:rPr>
              <a:t>var minkov = BuildPerson('Dicho', 'Dichov');</a:t>
            </a:r>
            <a:endParaRPr/>
          </a:p>
          <a:p>
            <a:pPr marL="0" marR="0" lvl="0" indent="0" algn="l" rtl="0">
              <a:spcBef>
                <a:spcPts val="0"/>
              </a:spcBef>
              <a:spcAft>
                <a:spcPts val="0"/>
              </a:spcAft>
              <a:buClr>
                <a:srgbClr val="BFD8EA"/>
              </a:buClr>
              <a:buSzPts val="1155"/>
              <a:buFont typeface="Noto Sans Symbols"/>
              <a:buNone/>
            </a:pPr>
            <a:r>
              <a:rPr lang="en-GB" sz="1650" b="1">
                <a:solidFill>
                  <a:srgbClr val="FBEEC9"/>
                </a:solidFill>
                <a:latin typeface="Consolas"/>
                <a:ea typeface="Consolas"/>
                <a:cs typeface="Consolas"/>
                <a:sym typeface="Consolas"/>
              </a:rPr>
              <a:t>var georgiev = BuildPerson('Georgi', 'Georgiev');</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Google Shape;602;p70"/>
          <p:cNvSpPr txBox="1">
            <a:spLocks noGrp="1"/>
          </p:cNvSpPr>
          <p:nvPr>
            <p:ph type="title"/>
          </p:nvPr>
        </p:nvSpPr>
        <p:spPr>
          <a:xfrm>
            <a:off x="1297500" y="244225"/>
            <a:ext cx="7038900" cy="914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2700"/>
              <a:buFont typeface="Questrial"/>
              <a:buNone/>
            </a:pPr>
            <a:r>
              <a:rPr lang="en-GB" sz="2700" b="0" i="0" u="none" strike="noStrike" cap="none">
                <a:solidFill>
                  <a:schemeClr val="lt1"/>
                </a:solidFill>
                <a:latin typeface="Questrial"/>
                <a:ea typeface="Questrial"/>
                <a:cs typeface="Questrial"/>
                <a:sym typeface="Questrial"/>
              </a:rPr>
              <a:t>SUMMARY</a:t>
            </a:r>
            <a:endParaRPr sz="2700" b="0" i="0" u="none" strike="noStrike" cap="none">
              <a:solidFill>
                <a:schemeClr val="lt1"/>
              </a:solidFill>
              <a:latin typeface="Questrial"/>
              <a:ea typeface="Questrial"/>
              <a:cs typeface="Questrial"/>
              <a:sym typeface="Questrial"/>
            </a:endParaRPr>
          </a:p>
        </p:txBody>
      </p:sp>
      <p:sp>
        <p:nvSpPr>
          <p:cNvPr id="603" name="Google Shape;603;p70"/>
          <p:cNvSpPr txBox="1">
            <a:spLocks noGrp="1"/>
          </p:cNvSpPr>
          <p:nvPr>
            <p:ph type="body" idx="1"/>
          </p:nvPr>
        </p:nvSpPr>
        <p:spPr>
          <a:xfrm>
            <a:off x="1297500" y="994800"/>
            <a:ext cx="7038900" cy="3937500"/>
          </a:xfrm>
          <a:prstGeom prst="rect">
            <a:avLst/>
          </a:prstGeom>
          <a:noFill/>
          <a:ln>
            <a:noFill/>
          </a:ln>
        </p:spPr>
        <p:txBody>
          <a:bodyPr spcFirstLastPara="1" wrap="square" lIns="91425" tIns="45700" rIns="91425" bIns="45700" anchor="t" anchorCtr="0">
            <a:noAutofit/>
          </a:bodyPr>
          <a:lstStyle/>
          <a:p>
            <a:pPr marL="385763" marR="0" lvl="0" indent="-385763" algn="l" rtl="0">
              <a:lnSpc>
                <a:spcPct val="120000"/>
              </a:lnSpc>
              <a:spcBef>
                <a:spcPts val="0"/>
              </a:spcBef>
              <a:spcAft>
                <a:spcPts val="0"/>
              </a:spcAft>
              <a:buClr>
                <a:schemeClr val="lt1"/>
              </a:buClr>
              <a:buSzPts val="2250"/>
              <a:buFont typeface="Questrial"/>
              <a:buAutoNum type="arabicPeriod"/>
            </a:pPr>
            <a:r>
              <a:rPr lang="en-GB" sz="1800" b="0" i="0" u="none" strike="noStrike" cap="none">
                <a:solidFill>
                  <a:schemeClr val="lt1"/>
                </a:solidFill>
                <a:latin typeface="Questrial"/>
                <a:ea typeface="Questrial"/>
                <a:cs typeface="Questrial"/>
                <a:sym typeface="Questrial"/>
              </a:rPr>
              <a:t>Declaring and calling functions</a:t>
            </a:r>
            <a:endParaRPr/>
          </a:p>
          <a:p>
            <a:pPr marL="614322" marR="0" lvl="1" indent="-385763" algn="l" rtl="0">
              <a:lnSpc>
                <a:spcPct val="120000"/>
              </a:lnSpc>
              <a:spcBef>
                <a:spcPts val="375"/>
              </a:spcBef>
              <a:spcAft>
                <a:spcPts val="0"/>
              </a:spcAft>
              <a:buClr>
                <a:schemeClr val="lt1"/>
              </a:buClr>
              <a:buSzPts val="1875"/>
              <a:buFont typeface="Arial"/>
              <a:buChar char="•"/>
            </a:pPr>
            <a:r>
              <a:rPr lang="en-GB" sz="1500" b="0" i="0" u="none" strike="noStrike" cap="none">
                <a:solidFill>
                  <a:schemeClr val="lt1"/>
                </a:solidFill>
                <a:latin typeface="Questrial"/>
                <a:ea typeface="Questrial"/>
                <a:cs typeface="Questrial"/>
                <a:sym typeface="Questrial"/>
              </a:rPr>
              <a:t>Functions with and without </a:t>
            </a:r>
            <a:r>
              <a:rPr lang="en-GB" sz="1500" b="0" i="0" u="none" strike="noStrike" cap="none">
                <a:solidFill>
                  <a:srgbClr val="21FFFE"/>
                </a:solidFill>
                <a:latin typeface="Questrial"/>
                <a:ea typeface="Questrial"/>
                <a:cs typeface="Questrial"/>
                <a:sym typeface="Questrial"/>
              </a:rPr>
              <a:t>parameters</a:t>
            </a:r>
            <a:endParaRPr/>
          </a:p>
          <a:p>
            <a:pPr marL="614322" marR="0" lvl="1" indent="-385763" algn="l" rtl="0">
              <a:lnSpc>
                <a:spcPct val="120000"/>
              </a:lnSpc>
              <a:spcBef>
                <a:spcPts val="375"/>
              </a:spcBef>
              <a:spcAft>
                <a:spcPts val="0"/>
              </a:spcAft>
              <a:buClr>
                <a:schemeClr val="lt1"/>
              </a:buClr>
              <a:buSzPts val="1875"/>
              <a:buFont typeface="Arial"/>
              <a:buChar char="•"/>
            </a:pPr>
            <a:r>
              <a:rPr lang="en-GB" sz="1500" b="0" i="0" u="none" strike="noStrike" cap="none">
                <a:solidFill>
                  <a:schemeClr val="lt1"/>
                </a:solidFill>
                <a:latin typeface="Questrial"/>
                <a:ea typeface="Questrial"/>
                <a:cs typeface="Questrial"/>
                <a:sym typeface="Questrial"/>
              </a:rPr>
              <a:t>Function </a:t>
            </a:r>
            <a:r>
              <a:rPr lang="en-GB" sz="1500" b="0" i="0" u="none" strike="noStrike" cap="none">
                <a:solidFill>
                  <a:srgbClr val="21FFFE"/>
                </a:solidFill>
                <a:latin typeface="Questrial"/>
                <a:ea typeface="Questrial"/>
                <a:cs typeface="Questrial"/>
                <a:sym typeface="Questrial"/>
              </a:rPr>
              <a:t>scope</a:t>
            </a:r>
            <a:r>
              <a:rPr lang="en-GB" sz="1500" b="0" i="0" u="none" strike="noStrike" cap="none">
                <a:solidFill>
                  <a:schemeClr val="lt1"/>
                </a:solidFill>
                <a:latin typeface="Questrial"/>
                <a:ea typeface="Questrial"/>
                <a:cs typeface="Questrial"/>
                <a:sym typeface="Questrial"/>
              </a:rPr>
              <a:t> </a:t>
            </a:r>
            <a:endParaRPr/>
          </a:p>
          <a:p>
            <a:pPr marL="614322" marR="0" lvl="1" indent="-385763" algn="l" rtl="0">
              <a:lnSpc>
                <a:spcPct val="120000"/>
              </a:lnSpc>
              <a:spcBef>
                <a:spcPts val="375"/>
              </a:spcBef>
              <a:spcAft>
                <a:spcPts val="0"/>
              </a:spcAft>
              <a:buClr>
                <a:schemeClr val="lt1"/>
              </a:buClr>
              <a:buSzPts val="1875"/>
              <a:buFont typeface="Arial"/>
              <a:buChar char="•"/>
            </a:pPr>
            <a:r>
              <a:rPr lang="en-GB" sz="1500" b="0" i="0" u="none" strike="noStrike" cap="none">
                <a:solidFill>
                  <a:schemeClr val="lt1"/>
                </a:solidFill>
                <a:latin typeface="Questrial"/>
                <a:ea typeface="Questrial"/>
                <a:cs typeface="Questrial"/>
                <a:sym typeface="Questrial"/>
              </a:rPr>
              <a:t>Function </a:t>
            </a:r>
            <a:r>
              <a:rPr lang="en-GB" sz="1500" b="0" i="0" u="none" strike="noStrike" cap="none">
                <a:solidFill>
                  <a:srgbClr val="21FFFE"/>
                </a:solidFill>
                <a:latin typeface="Questrial"/>
                <a:ea typeface="Questrial"/>
                <a:cs typeface="Questrial"/>
                <a:sym typeface="Questrial"/>
              </a:rPr>
              <a:t>overloading</a:t>
            </a:r>
            <a:r>
              <a:rPr lang="en-GB" sz="1500" b="0" i="0" u="none" strike="noStrike" cap="none">
                <a:solidFill>
                  <a:schemeClr val="lt1"/>
                </a:solidFill>
                <a:latin typeface="Questrial"/>
                <a:ea typeface="Questrial"/>
                <a:cs typeface="Questrial"/>
                <a:sym typeface="Questrial"/>
              </a:rPr>
              <a:t> in JS (fake) </a:t>
            </a:r>
            <a:endParaRPr sz="1500" b="0" i="0" u="none" strike="noStrike" cap="none">
              <a:solidFill>
                <a:srgbClr val="21FFFE"/>
              </a:solidFill>
              <a:latin typeface="Questrial"/>
              <a:ea typeface="Questrial"/>
              <a:cs typeface="Questrial"/>
              <a:sym typeface="Questrial"/>
            </a:endParaRPr>
          </a:p>
          <a:p>
            <a:pPr marL="385763" marR="0" lvl="0" indent="-385763" algn="l" rtl="0">
              <a:lnSpc>
                <a:spcPct val="120000"/>
              </a:lnSpc>
              <a:spcBef>
                <a:spcPts val="750"/>
              </a:spcBef>
              <a:spcAft>
                <a:spcPts val="0"/>
              </a:spcAft>
              <a:buClr>
                <a:schemeClr val="lt1"/>
              </a:buClr>
              <a:buSzPts val="2250"/>
              <a:buFont typeface="Questrial"/>
              <a:buAutoNum type="arabicPeriod"/>
            </a:pPr>
            <a:r>
              <a:rPr lang="en-GB" sz="1800" b="0" i="0" u="none" strike="noStrike" cap="none">
                <a:solidFill>
                  <a:schemeClr val="lt1"/>
                </a:solidFill>
                <a:latin typeface="Questrial"/>
                <a:ea typeface="Questrial"/>
                <a:cs typeface="Questrial"/>
                <a:sym typeface="Questrial"/>
              </a:rPr>
              <a:t>Creating object </a:t>
            </a:r>
            <a:r>
              <a:rPr lang="en-GB" sz="1800" b="0" i="0" u="none" strike="noStrike" cap="none">
                <a:solidFill>
                  <a:srgbClr val="21FFFE"/>
                </a:solidFill>
                <a:latin typeface="Questrial"/>
                <a:ea typeface="Questrial"/>
                <a:cs typeface="Questrial"/>
                <a:sym typeface="Questrial"/>
              </a:rPr>
              <a:t>types</a:t>
            </a:r>
            <a:r>
              <a:rPr lang="en-GB" sz="1800" b="0" i="0" u="none" strike="noStrike" cap="none">
                <a:solidFill>
                  <a:schemeClr val="lt1"/>
                </a:solidFill>
                <a:latin typeface="Questrial"/>
                <a:ea typeface="Questrial"/>
                <a:cs typeface="Questrial"/>
                <a:sym typeface="Questrial"/>
              </a:rPr>
              <a:t> and using </a:t>
            </a:r>
            <a:br>
              <a:rPr lang="en-GB" sz="1800" b="0" i="0" u="none" strike="noStrike" cap="none">
                <a:solidFill>
                  <a:schemeClr val="lt1"/>
                </a:solidFill>
                <a:latin typeface="Questrial"/>
                <a:ea typeface="Questrial"/>
                <a:cs typeface="Questrial"/>
                <a:sym typeface="Questrial"/>
              </a:rPr>
            </a:br>
            <a:r>
              <a:rPr lang="en-GB" sz="1800" b="0" i="0" u="none" strike="noStrike" cap="none">
                <a:solidFill>
                  <a:schemeClr val="lt1"/>
                </a:solidFill>
                <a:latin typeface="Questrial"/>
                <a:ea typeface="Questrial"/>
                <a:cs typeface="Questrial"/>
                <a:sym typeface="Questrial"/>
              </a:rPr>
              <a:t>objects (</a:t>
            </a:r>
            <a:r>
              <a:rPr lang="en-GB" sz="1800" b="0" i="0" u="none" strike="noStrike" cap="none">
                <a:solidFill>
                  <a:srgbClr val="21FFFE"/>
                </a:solidFill>
                <a:latin typeface="Questrial"/>
                <a:ea typeface="Questrial"/>
                <a:cs typeface="Questrial"/>
                <a:sym typeface="Questrial"/>
              </a:rPr>
              <a:t>instances</a:t>
            </a:r>
            <a:r>
              <a:rPr lang="en-GB" sz="1800" b="0" i="0" u="none" strike="noStrike" cap="none">
                <a:solidFill>
                  <a:schemeClr val="lt1"/>
                </a:solidFill>
                <a:latin typeface="Questrial"/>
                <a:ea typeface="Questrial"/>
                <a:cs typeface="Questrial"/>
                <a:sym typeface="Questrial"/>
              </a:rPr>
              <a:t>)</a:t>
            </a:r>
            <a:endParaRPr/>
          </a:p>
          <a:p>
            <a:pPr marL="614322" marR="0" lvl="1" indent="-385763" algn="l" rtl="0">
              <a:lnSpc>
                <a:spcPct val="120000"/>
              </a:lnSpc>
              <a:spcBef>
                <a:spcPts val="375"/>
              </a:spcBef>
              <a:spcAft>
                <a:spcPts val="0"/>
              </a:spcAft>
              <a:buClr>
                <a:schemeClr val="lt1"/>
              </a:buClr>
              <a:buSzPts val="1875"/>
              <a:buFont typeface="Arial"/>
              <a:buChar char="•"/>
            </a:pPr>
            <a:r>
              <a:rPr lang="en-GB" sz="1500" b="0" i="0" u="none" strike="noStrike" cap="none">
                <a:solidFill>
                  <a:schemeClr val="lt1"/>
                </a:solidFill>
                <a:latin typeface="Questrial"/>
                <a:ea typeface="Questrial"/>
                <a:cs typeface="Questrial"/>
                <a:sym typeface="Questrial"/>
              </a:rPr>
              <a:t>Object properties</a:t>
            </a:r>
            <a:endParaRPr/>
          </a:p>
          <a:p>
            <a:pPr marL="385763" marR="0" lvl="0" indent="-385763" algn="l" rtl="0">
              <a:lnSpc>
                <a:spcPct val="120000"/>
              </a:lnSpc>
              <a:spcBef>
                <a:spcPts val="750"/>
              </a:spcBef>
              <a:spcAft>
                <a:spcPts val="0"/>
              </a:spcAft>
              <a:buClr>
                <a:schemeClr val="lt1"/>
              </a:buClr>
              <a:buSzPts val="2250"/>
              <a:buFont typeface="Questrial"/>
              <a:buAutoNum type="arabicPeriod"/>
            </a:pPr>
            <a:r>
              <a:rPr lang="en-GB" sz="1800" b="0" i="0" u="none" strike="noStrike" cap="none">
                <a:solidFill>
                  <a:schemeClr val="lt1"/>
                </a:solidFill>
                <a:latin typeface="Questrial"/>
                <a:ea typeface="Questrial"/>
                <a:cs typeface="Questrial"/>
                <a:sym typeface="Questrial"/>
              </a:rPr>
              <a:t>Primitive and reference types</a:t>
            </a:r>
            <a:endParaRPr/>
          </a:p>
          <a:p>
            <a:pPr marL="385763" marR="0" lvl="0" indent="-385763" algn="l" rtl="0">
              <a:lnSpc>
                <a:spcPct val="120000"/>
              </a:lnSpc>
              <a:spcBef>
                <a:spcPts val="750"/>
              </a:spcBef>
              <a:spcAft>
                <a:spcPts val="1600"/>
              </a:spcAft>
              <a:buClr>
                <a:schemeClr val="lt1"/>
              </a:buClr>
              <a:buSzPts val="2250"/>
              <a:buFont typeface="Questrial"/>
              <a:buAutoNum type="arabicPeriod"/>
            </a:pPr>
            <a:r>
              <a:rPr lang="en-GB" sz="1800" b="0" i="0" u="none" strike="noStrike" cap="none">
                <a:solidFill>
                  <a:schemeClr val="lt1"/>
                </a:solidFill>
                <a:latin typeface="Questrial"/>
                <a:ea typeface="Questrial"/>
                <a:cs typeface="Questrial"/>
                <a:sym typeface="Questrial"/>
              </a:rPr>
              <a:t>JSON objects</a:t>
            </a:r>
            <a:endParaRPr sz="1800" b="0" i="0" u="none" strike="noStrike" cap="none">
              <a:solidFill>
                <a:schemeClr val="lt1"/>
              </a:solidFill>
              <a:latin typeface="Questrial"/>
              <a:ea typeface="Questrial"/>
              <a:cs typeface="Questrial"/>
              <a:sym typeface="Quest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9"/>
          <p:cNvSpPr txBox="1">
            <a:spLocks noGrp="1"/>
          </p:cNvSpPr>
          <p:nvPr>
            <p:ph type="title"/>
          </p:nvPr>
        </p:nvSpPr>
        <p:spPr>
          <a:xfrm>
            <a:off x="1297500" y="393750"/>
            <a:ext cx="7663800" cy="914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2700"/>
              <a:buFont typeface="Questrial"/>
              <a:buNone/>
            </a:pPr>
            <a:r>
              <a:rPr lang="en-GB" sz="2700" b="0" i="0" u="none" strike="noStrike" cap="none">
                <a:solidFill>
                  <a:schemeClr val="lt1"/>
                </a:solidFill>
                <a:latin typeface="Questrial"/>
                <a:ea typeface="Questrial"/>
                <a:cs typeface="Questrial"/>
                <a:sym typeface="Questrial"/>
              </a:rPr>
              <a:t>DECLARING AND CREATING FUNCTIONS IN JS</a:t>
            </a:r>
            <a:endParaRPr sz="2700" b="0" i="0" u="none" strike="noStrike" cap="none">
              <a:solidFill>
                <a:schemeClr val="lt1"/>
              </a:solidFill>
              <a:latin typeface="Questrial"/>
              <a:ea typeface="Questrial"/>
              <a:cs typeface="Questrial"/>
              <a:sym typeface="Questrial"/>
            </a:endParaRPr>
          </a:p>
        </p:txBody>
      </p:sp>
      <p:sp>
        <p:nvSpPr>
          <p:cNvPr id="180" name="Google Shape;180;p19"/>
          <p:cNvSpPr txBox="1">
            <a:spLocks noGrp="1"/>
          </p:cNvSpPr>
          <p:nvPr>
            <p:ph type="body" idx="1"/>
          </p:nvPr>
        </p:nvSpPr>
        <p:spPr>
          <a:xfrm>
            <a:off x="1297500" y="1567550"/>
            <a:ext cx="7038900" cy="2911200"/>
          </a:xfrm>
          <a:prstGeom prst="rect">
            <a:avLst/>
          </a:prstGeom>
          <a:noFill/>
          <a:ln>
            <a:noFill/>
          </a:ln>
        </p:spPr>
        <p:txBody>
          <a:bodyPr spcFirstLastPara="1" wrap="square" lIns="91425" tIns="45700" rIns="91425" bIns="45700" anchor="t" anchorCtr="0">
            <a:noAutofit/>
          </a:bodyPr>
          <a:lstStyle/>
          <a:p>
            <a:pPr marL="171450" marR="0" lvl="0" indent="-142875" algn="l" rtl="0">
              <a:lnSpc>
                <a:spcPct val="110000"/>
              </a:lnSpc>
              <a:spcBef>
                <a:spcPts val="0"/>
              </a:spcBef>
              <a:spcAft>
                <a:spcPts val="0"/>
              </a:spcAft>
              <a:buClr>
                <a:schemeClr val="lt1"/>
              </a:buClr>
              <a:buSzPts val="1800"/>
              <a:buFont typeface="Arial"/>
              <a:buChar char="•"/>
            </a:pPr>
            <a:r>
              <a:rPr lang="en-GB" sz="1800" b="0" i="0" u="none" strike="noStrike" cap="none">
                <a:solidFill>
                  <a:schemeClr val="lt1"/>
                </a:solidFill>
                <a:latin typeface="Questrial"/>
                <a:ea typeface="Questrial"/>
                <a:cs typeface="Questrial"/>
                <a:sym typeface="Questrial"/>
              </a:rPr>
              <a:t>Typically a function has:</a:t>
            </a:r>
            <a:endParaRPr sz="1800"/>
          </a:p>
          <a:p>
            <a:pPr marL="514350" marR="0" lvl="1" indent="-158750" algn="l" rtl="0">
              <a:lnSpc>
                <a:spcPct val="110000"/>
              </a:lnSpc>
              <a:spcBef>
                <a:spcPts val="375"/>
              </a:spcBef>
              <a:spcAft>
                <a:spcPts val="0"/>
              </a:spcAft>
              <a:buClr>
                <a:srgbClr val="DEEBF4"/>
              </a:buClr>
              <a:buSzPts val="1800"/>
              <a:buFont typeface="Arial"/>
              <a:buChar char="•"/>
            </a:pPr>
            <a:r>
              <a:rPr lang="en-GB" sz="1800" b="0" i="0" u="none" strike="noStrike" cap="none">
                <a:solidFill>
                  <a:srgbClr val="DEEBF4"/>
                </a:solidFill>
                <a:latin typeface="Questrial"/>
                <a:ea typeface="Questrial"/>
                <a:cs typeface="Questrial"/>
                <a:sym typeface="Questrial"/>
              </a:rPr>
              <a:t>A </a:t>
            </a:r>
            <a:r>
              <a:rPr lang="en-GB" sz="1800" b="0" i="0" u="none" strike="noStrike" cap="none">
                <a:solidFill>
                  <a:srgbClr val="21FFFE"/>
                </a:solidFill>
                <a:latin typeface="Questrial"/>
                <a:ea typeface="Questrial"/>
                <a:cs typeface="Questrial"/>
                <a:sym typeface="Questrial"/>
              </a:rPr>
              <a:t>name</a:t>
            </a:r>
            <a:r>
              <a:rPr lang="en-GB" sz="1800" b="0" i="0" u="none" strike="noStrike" cap="none">
                <a:solidFill>
                  <a:srgbClr val="DEEBF4"/>
                </a:solidFill>
                <a:latin typeface="Questrial"/>
                <a:ea typeface="Questrial"/>
                <a:cs typeface="Questrial"/>
                <a:sym typeface="Questrial"/>
              </a:rPr>
              <a:t>	</a:t>
            </a:r>
            <a:endParaRPr sz="1800"/>
          </a:p>
          <a:p>
            <a:pPr marL="857250" marR="0" lvl="2" indent="-174625" algn="l" rtl="0">
              <a:lnSpc>
                <a:spcPct val="110000"/>
              </a:lnSpc>
              <a:spcBef>
                <a:spcPts val="375"/>
              </a:spcBef>
              <a:spcAft>
                <a:spcPts val="0"/>
              </a:spcAft>
              <a:buClr>
                <a:schemeClr val="lt1"/>
              </a:buClr>
              <a:buSzPts val="1800"/>
              <a:buFont typeface="Arial"/>
              <a:buChar char="•"/>
            </a:pPr>
            <a:r>
              <a:rPr lang="en-GB" sz="1800" b="0" i="0" u="none" strike="noStrike" cap="none">
                <a:solidFill>
                  <a:schemeClr val="lt1"/>
                </a:solidFill>
                <a:latin typeface="Questrial"/>
                <a:ea typeface="Questrial"/>
                <a:cs typeface="Questrial"/>
                <a:sym typeface="Questrial"/>
              </a:rPr>
              <a:t>It is used to call the </a:t>
            </a:r>
            <a:r>
              <a:rPr lang="en-GB" sz="1800" b="0" i="0" u="none" strike="noStrike" cap="none">
                <a:solidFill>
                  <a:srgbClr val="21FFFE"/>
                </a:solidFill>
                <a:latin typeface="Questrial"/>
                <a:ea typeface="Questrial"/>
                <a:cs typeface="Questrial"/>
                <a:sym typeface="Questrial"/>
              </a:rPr>
              <a:t>function</a:t>
            </a:r>
            <a:endParaRPr sz="1800"/>
          </a:p>
          <a:p>
            <a:pPr marL="857250" marR="0" lvl="2" indent="-174625" algn="l" rtl="0">
              <a:lnSpc>
                <a:spcPct val="110000"/>
              </a:lnSpc>
              <a:spcBef>
                <a:spcPts val="375"/>
              </a:spcBef>
              <a:spcAft>
                <a:spcPts val="0"/>
              </a:spcAft>
              <a:buClr>
                <a:schemeClr val="lt1"/>
              </a:buClr>
              <a:buSzPts val="1800"/>
              <a:buFont typeface="Arial"/>
              <a:buChar char="•"/>
            </a:pPr>
            <a:r>
              <a:rPr lang="en-GB" sz="1800" b="0" i="0" u="none" strike="noStrike" cap="none">
                <a:solidFill>
                  <a:schemeClr val="lt1"/>
                </a:solidFill>
                <a:latin typeface="Questrial"/>
                <a:ea typeface="Questrial"/>
                <a:cs typeface="Questrial"/>
                <a:sym typeface="Questrial"/>
              </a:rPr>
              <a:t>Describes its purpose</a:t>
            </a:r>
            <a:endParaRPr sz="1800"/>
          </a:p>
          <a:p>
            <a:pPr marL="514350" marR="0" lvl="1" indent="-158750" algn="l" rtl="0">
              <a:lnSpc>
                <a:spcPct val="110000"/>
              </a:lnSpc>
              <a:spcBef>
                <a:spcPts val="375"/>
              </a:spcBef>
              <a:spcAft>
                <a:spcPts val="0"/>
              </a:spcAft>
              <a:buClr>
                <a:schemeClr val="lt1"/>
              </a:buClr>
              <a:buSzPts val="1800"/>
              <a:buFont typeface="Arial"/>
              <a:buChar char="•"/>
            </a:pPr>
            <a:r>
              <a:rPr lang="en-GB" sz="1800" b="0" i="0" u="none" strike="noStrike" cap="none">
                <a:solidFill>
                  <a:schemeClr val="lt1"/>
                </a:solidFill>
                <a:latin typeface="Questrial"/>
                <a:ea typeface="Questrial"/>
                <a:cs typeface="Questrial"/>
                <a:sym typeface="Questrial"/>
              </a:rPr>
              <a:t>A </a:t>
            </a:r>
            <a:r>
              <a:rPr lang="en-GB" sz="1800" b="0" i="0" u="none" strike="noStrike" cap="none">
                <a:solidFill>
                  <a:srgbClr val="21FFFE"/>
                </a:solidFill>
                <a:latin typeface="Questrial"/>
                <a:ea typeface="Questrial"/>
                <a:cs typeface="Questrial"/>
                <a:sym typeface="Questrial"/>
              </a:rPr>
              <a:t>body</a:t>
            </a:r>
            <a:endParaRPr sz="1800"/>
          </a:p>
          <a:p>
            <a:pPr marL="685681" marR="0" lvl="3" indent="-190460" algn="l" rtl="0">
              <a:lnSpc>
                <a:spcPct val="110000"/>
              </a:lnSpc>
              <a:spcBef>
                <a:spcPts val="375"/>
              </a:spcBef>
              <a:spcAft>
                <a:spcPts val="0"/>
              </a:spcAft>
              <a:buClr>
                <a:srgbClr val="F2B254"/>
              </a:buClr>
              <a:buSzPts val="1800"/>
              <a:buFont typeface="Arial"/>
              <a:buChar char="•"/>
            </a:pPr>
            <a:r>
              <a:rPr lang="en-GB" sz="1800" b="0" i="0" u="none" strike="noStrike" cap="none">
                <a:solidFill>
                  <a:schemeClr val="lt1"/>
                </a:solidFill>
                <a:latin typeface="Questrial"/>
                <a:ea typeface="Questrial"/>
                <a:cs typeface="Questrial"/>
                <a:sym typeface="Questrial"/>
              </a:rPr>
              <a:t>It contains the programming code</a:t>
            </a:r>
            <a:endParaRPr sz="1800"/>
          </a:p>
          <a:p>
            <a:pPr marL="685681" marR="0" lvl="3" indent="-190460" algn="l" rtl="0">
              <a:lnSpc>
                <a:spcPct val="110000"/>
              </a:lnSpc>
              <a:spcBef>
                <a:spcPts val="375"/>
              </a:spcBef>
              <a:spcAft>
                <a:spcPts val="0"/>
              </a:spcAft>
              <a:buClr>
                <a:srgbClr val="F2B254"/>
              </a:buClr>
              <a:buSzPts val="1800"/>
              <a:buFont typeface="Arial"/>
              <a:buChar char="•"/>
            </a:pPr>
            <a:r>
              <a:rPr lang="en-GB" sz="1800" b="0" i="0" u="none" strike="noStrike" cap="none">
                <a:solidFill>
                  <a:schemeClr val="lt1"/>
                </a:solidFill>
                <a:latin typeface="Questrial"/>
                <a:ea typeface="Questrial"/>
                <a:cs typeface="Questrial"/>
                <a:sym typeface="Questrial"/>
              </a:rPr>
              <a:t>Surrounded by </a:t>
            </a:r>
            <a:r>
              <a:rPr lang="en-GB" sz="1800" b="1" i="0" u="none" strike="noStrike" cap="none">
                <a:solidFill>
                  <a:srgbClr val="21FFFE"/>
                </a:solidFill>
                <a:latin typeface="Consolas"/>
                <a:ea typeface="Consolas"/>
                <a:cs typeface="Consolas"/>
                <a:sym typeface="Consolas"/>
              </a:rPr>
              <a:t>{</a:t>
            </a:r>
            <a:r>
              <a:rPr lang="en-GB" sz="1800" b="0" i="0" u="none" strike="noStrike" cap="none">
                <a:solidFill>
                  <a:schemeClr val="lt1"/>
                </a:solidFill>
                <a:latin typeface="Questrial"/>
                <a:ea typeface="Questrial"/>
                <a:cs typeface="Questrial"/>
                <a:sym typeface="Questrial"/>
              </a:rPr>
              <a:t> and </a:t>
            </a:r>
            <a:r>
              <a:rPr lang="en-GB" sz="1800" b="1" i="0" u="none" strike="noStrike" cap="none">
                <a:solidFill>
                  <a:srgbClr val="21FFFE"/>
                </a:solidFill>
                <a:latin typeface="Consolas"/>
                <a:ea typeface="Consolas"/>
                <a:cs typeface="Consolas"/>
                <a:sym typeface="Consolas"/>
              </a:rPr>
              <a:t>}</a:t>
            </a:r>
            <a:endParaRPr sz="1800"/>
          </a:p>
          <a:p>
            <a:pPr marL="228560" marR="0" lvl="1" indent="-165060" algn="l" rtl="0">
              <a:lnSpc>
                <a:spcPct val="110000"/>
              </a:lnSpc>
              <a:spcBef>
                <a:spcPts val="375"/>
              </a:spcBef>
              <a:spcAft>
                <a:spcPts val="0"/>
              </a:spcAft>
              <a:buClr>
                <a:srgbClr val="F2B254"/>
              </a:buClr>
              <a:buSzPts val="1800"/>
              <a:buFont typeface="Arial"/>
              <a:buChar char="•"/>
            </a:pPr>
            <a:r>
              <a:rPr lang="en-GB" sz="1800" b="0" i="0" u="none" strike="noStrike" cap="none">
                <a:solidFill>
                  <a:schemeClr val="lt1"/>
                </a:solidFill>
                <a:latin typeface="Questrial"/>
                <a:ea typeface="Questrial"/>
                <a:cs typeface="Questrial"/>
                <a:sym typeface="Questrial"/>
              </a:rPr>
              <a:t>Functions in JavaScript does not have </a:t>
            </a:r>
            <a:r>
              <a:rPr lang="en-GB" sz="1800" b="0" i="0" u="none" strike="noStrike" cap="none">
                <a:solidFill>
                  <a:srgbClr val="21FFFE"/>
                </a:solidFill>
                <a:latin typeface="Questrial"/>
                <a:ea typeface="Questrial"/>
                <a:cs typeface="Questrial"/>
                <a:sym typeface="Questrial"/>
              </a:rPr>
              <a:t>return</a:t>
            </a:r>
            <a:r>
              <a:rPr lang="en-GB" sz="1800" b="0" i="0" u="none" strike="noStrike" cap="none">
                <a:solidFill>
                  <a:schemeClr val="lt1"/>
                </a:solidFill>
                <a:latin typeface="Questrial"/>
                <a:ea typeface="Questrial"/>
                <a:cs typeface="Questrial"/>
                <a:sym typeface="Questrial"/>
              </a:rPr>
              <a:t> type</a:t>
            </a:r>
            <a:endParaRPr sz="1800"/>
          </a:p>
          <a:p>
            <a:pPr marL="0" marR="0" lvl="0" indent="0" algn="l" rtl="0">
              <a:lnSpc>
                <a:spcPct val="110000"/>
              </a:lnSpc>
              <a:spcBef>
                <a:spcPts val="750"/>
              </a:spcBef>
              <a:spcAft>
                <a:spcPts val="1600"/>
              </a:spcAft>
              <a:buClr>
                <a:schemeClr val="lt1"/>
              </a:buClr>
              <a:buSzPts val="2250"/>
              <a:buFont typeface="Arial"/>
              <a:buNone/>
            </a:pPr>
            <a:endParaRPr sz="1800" b="0" i="0" u="none" strike="noStrike" cap="none">
              <a:solidFill>
                <a:schemeClr val="lt1"/>
              </a:solidFill>
              <a:latin typeface="Questrial"/>
              <a:ea typeface="Questrial"/>
              <a:cs typeface="Questrial"/>
              <a:sym typeface="Questrial"/>
            </a:endParaRPr>
          </a:p>
        </p:txBody>
      </p:sp>
      <p:sp>
        <p:nvSpPr>
          <p:cNvPr id="181" name="Google Shape;181;p19"/>
          <p:cNvSpPr txBox="1">
            <a:spLocks noGrp="1"/>
          </p:cNvSpPr>
          <p:nvPr>
            <p:ph type="sldNum" idx="12"/>
          </p:nvPr>
        </p:nvSpPr>
        <p:spPr>
          <a:xfrm>
            <a:off x="8472458" y="4663217"/>
            <a:ext cx="548700" cy="3936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sz="1000">
                <a:latin typeface="Lato"/>
                <a:ea typeface="Lato"/>
                <a:cs typeface="Lato"/>
                <a:sym typeface="Lato"/>
              </a:rPr>
              <a:t>6</a:t>
            </a:fld>
            <a:endParaRPr sz="1000">
              <a:latin typeface="Lato"/>
              <a:ea typeface="Lato"/>
              <a:cs typeface="Lato"/>
              <a:sym typeface="Lato"/>
            </a:endParaRPr>
          </a:p>
        </p:txBody>
      </p:sp>
      <p:sp>
        <p:nvSpPr>
          <p:cNvPr id="182" name="Google Shape;182;p19"/>
          <p:cNvSpPr/>
          <p:nvPr/>
        </p:nvSpPr>
        <p:spPr>
          <a:xfrm>
            <a:off x="4975375" y="1307850"/>
            <a:ext cx="3714900" cy="889800"/>
          </a:xfrm>
          <a:prstGeom prst="rect">
            <a:avLst/>
          </a:prstGeom>
          <a:solidFill>
            <a:srgbClr val="BFD8EA">
              <a:alpha val="24705"/>
            </a:srgbClr>
          </a:solidFill>
          <a:ln w="12700" cap="flat" cmpd="sng">
            <a:solidFill>
              <a:srgbClr val="A0C5E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10000"/>
              </a:lnSpc>
              <a:spcBef>
                <a:spcPts val="0"/>
              </a:spcBef>
              <a:spcAft>
                <a:spcPts val="0"/>
              </a:spcAft>
              <a:buNone/>
            </a:pPr>
            <a:r>
              <a:rPr lang="en-GB" sz="1600" b="1">
                <a:solidFill>
                  <a:srgbClr val="FBEEC9"/>
                </a:solidFill>
                <a:latin typeface="Consolas"/>
                <a:ea typeface="Consolas"/>
                <a:cs typeface="Consolas"/>
                <a:sym typeface="Consolas"/>
              </a:rPr>
              <a:t>function printHello() {</a:t>
            </a:r>
            <a:endParaRPr/>
          </a:p>
          <a:p>
            <a:pPr marL="0" marR="0" lvl="0" indent="0" algn="l" rtl="0">
              <a:lnSpc>
                <a:spcPct val="110000"/>
              </a:lnSpc>
              <a:spcBef>
                <a:spcPts val="0"/>
              </a:spcBef>
              <a:spcAft>
                <a:spcPts val="0"/>
              </a:spcAft>
              <a:buNone/>
            </a:pPr>
            <a:r>
              <a:rPr lang="en-GB" sz="1600" b="1">
                <a:solidFill>
                  <a:srgbClr val="FBEEC9"/>
                </a:solidFill>
                <a:latin typeface="Consolas"/>
                <a:ea typeface="Consolas"/>
                <a:cs typeface="Consolas"/>
                <a:sym typeface="Consolas"/>
              </a:rPr>
              <a:t>    console.log('Hello');</a:t>
            </a:r>
            <a:endParaRPr/>
          </a:p>
          <a:p>
            <a:pPr marL="0" marR="0" lvl="0" indent="0" algn="l" rtl="0">
              <a:lnSpc>
                <a:spcPct val="110000"/>
              </a:lnSpc>
              <a:spcBef>
                <a:spcPts val="0"/>
              </a:spcBef>
              <a:spcAft>
                <a:spcPts val="0"/>
              </a:spcAft>
              <a:buNone/>
            </a:pPr>
            <a:r>
              <a:rPr lang="en-GB" sz="1600" b="1">
                <a:solidFill>
                  <a:srgbClr val="FBEEC9"/>
                </a:solidFill>
                <a:latin typeface="Consolas"/>
                <a:ea typeface="Consolas"/>
                <a:cs typeface="Consolas"/>
                <a:sym typeface="Consolas"/>
              </a:rPr>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0"/>
          <p:cNvSpPr txBox="1">
            <a:spLocks noGrp="1"/>
          </p:cNvSpPr>
          <p:nvPr>
            <p:ph type="title"/>
          </p:nvPr>
        </p:nvSpPr>
        <p:spPr>
          <a:xfrm>
            <a:off x="1297500" y="393750"/>
            <a:ext cx="7038900" cy="914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2700"/>
              <a:buFont typeface="Questrial"/>
              <a:buNone/>
            </a:pPr>
            <a:r>
              <a:rPr lang="en-GB" sz="2700" b="0" i="0" u="none" strike="noStrike" cap="none">
                <a:solidFill>
                  <a:schemeClr val="lt1"/>
                </a:solidFill>
                <a:latin typeface="Questrial"/>
                <a:ea typeface="Questrial"/>
                <a:cs typeface="Questrial"/>
                <a:sym typeface="Questrial"/>
              </a:rPr>
              <a:t>WAYS TO DEFINE A FUNCTION IN JS</a:t>
            </a:r>
            <a:endParaRPr sz="2700" b="0" i="0" u="none" strike="noStrike" cap="none">
              <a:solidFill>
                <a:schemeClr val="lt1"/>
              </a:solidFill>
              <a:latin typeface="Questrial"/>
              <a:ea typeface="Questrial"/>
              <a:cs typeface="Questrial"/>
              <a:sym typeface="Questrial"/>
            </a:endParaRPr>
          </a:p>
        </p:txBody>
      </p:sp>
      <p:sp>
        <p:nvSpPr>
          <p:cNvPr id="191" name="Google Shape;191;p20"/>
          <p:cNvSpPr txBox="1">
            <a:spLocks noGrp="1"/>
          </p:cNvSpPr>
          <p:nvPr>
            <p:ph type="body" idx="1"/>
          </p:nvPr>
        </p:nvSpPr>
        <p:spPr>
          <a:xfrm>
            <a:off x="1297500" y="1064575"/>
            <a:ext cx="7038900" cy="3414300"/>
          </a:xfrm>
          <a:prstGeom prst="rect">
            <a:avLst/>
          </a:prstGeom>
          <a:noFill/>
          <a:ln>
            <a:noFill/>
          </a:ln>
        </p:spPr>
        <p:txBody>
          <a:bodyPr spcFirstLastPara="1" wrap="square" lIns="91425" tIns="45700" rIns="91425" bIns="45700" anchor="t" anchorCtr="0">
            <a:noAutofit/>
          </a:bodyPr>
          <a:lstStyle/>
          <a:p>
            <a:pPr marL="171450" marR="0" lvl="0" indent="-171450" algn="l" rtl="0">
              <a:lnSpc>
                <a:spcPct val="120000"/>
              </a:lnSpc>
              <a:spcBef>
                <a:spcPts val="0"/>
              </a:spcBef>
              <a:spcAft>
                <a:spcPts val="0"/>
              </a:spcAft>
              <a:buClr>
                <a:schemeClr val="lt1"/>
              </a:buClr>
              <a:buSzPts val="2250"/>
              <a:buFont typeface="Arial"/>
              <a:buChar char="•"/>
            </a:pPr>
            <a:r>
              <a:rPr lang="en-GB" sz="1800" b="0" i="0" u="none" strike="noStrike" cap="none" dirty="0">
                <a:solidFill>
                  <a:schemeClr val="lt1"/>
                </a:solidFill>
                <a:latin typeface="Questrial"/>
                <a:ea typeface="Questrial"/>
                <a:cs typeface="Questrial"/>
                <a:sym typeface="Questrial"/>
              </a:rPr>
              <a:t>Functions can be defined in several ways:</a:t>
            </a:r>
            <a:endParaRPr dirty="0"/>
          </a:p>
          <a:p>
            <a:pPr marL="514350" marR="0" lvl="1" indent="-171450" algn="l" rtl="0">
              <a:lnSpc>
                <a:spcPct val="120000"/>
              </a:lnSpc>
              <a:spcBef>
                <a:spcPts val="375"/>
              </a:spcBef>
              <a:spcAft>
                <a:spcPts val="0"/>
              </a:spcAft>
              <a:buClr>
                <a:schemeClr val="lt1"/>
              </a:buClr>
              <a:buSzPts val="1875"/>
              <a:buFont typeface="Arial"/>
              <a:buChar char="•"/>
            </a:pPr>
            <a:r>
              <a:rPr lang="en-GB" sz="1500" b="0" i="0" u="none" strike="noStrike" cap="none" dirty="0">
                <a:solidFill>
                  <a:schemeClr val="lt1"/>
                </a:solidFill>
                <a:latin typeface="Questrial"/>
                <a:ea typeface="Questrial"/>
                <a:cs typeface="Questrial"/>
                <a:sym typeface="Questrial"/>
              </a:rPr>
              <a:t>By function </a:t>
            </a:r>
            <a:r>
              <a:rPr lang="en-GB" sz="1500" b="0" i="0" u="none" strike="noStrike" cap="none" dirty="0">
                <a:solidFill>
                  <a:srgbClr val="21FFFE"/>
                </a:solidFill>
                <a:latin typeface="Questrial"/>
                <a:ea typeface="Questrial"/>
                <a:cs typeface="Questrial"/>
                <a:sym typeface="Questrial"/>
              </a:rPr>
              <a:t>declaration</a:t>
            </a:r>
            <a:endParaRPr dirty="0"/>
          </a:p>
          <a:p>
            <a:pPr marL="514350" marR="0" lvl="1" indent="-52387" algn="l" rtl="0">
              <a:lnSpc>
                <a:spcPct val="120000"/>
              </a:lnSpc>
              <a:spcBef>
                <a:spcPts val="375"/>
              </a:spcBef>
              <a:spcAft>
                <a:spcPts val="0"/>
              </a:spcAft>
              <a:buClr>
                <a:schemeClr val="lt1"/>
              </a:buClr>
              <a:buSzPts val="1875"/>
              <a:buFont typeface="Arial"/>
              <a:buNone/>
            </a:pPr>
            <a:endParaRPr sz="1500" b="0" i="0" u="none" strike="noStrike" cap="none" dirty="0">
              <a:solidFill>
                <a:srgbClr val="21FFFE"/>
              </a:solidFill>
              <a:latin typeface="Questrial"/>
              <a:ea typeface="Questrial"/>
              <a:cs typeface="Questrial"/>
              <a:sym typeface="Questrial"/>
            </a:endParaRPr>
          </a:p>
          <a:p>
            <a:pPr marL="514350" marR="0" lvl="1" indent="-171450" algn="l" rtl="0">
              <a:lnSpc>
                <a:spcPct val="120000"/>
              </a:lnSpc>
              <a:spcBef>
                <a:spcPts val="375"/>
              </a:spcBef>
              <a:spcAft>
                <a:spcPts val="0"/>
              </a:spcAft>
              <a:buClr>
                <a:schemeClr val="lt1"/>
              </a:buClr>
              <a:buSzPts val="1875"/>
              <a:buFont typeface="Arial"/>
              <a:buChar char="•"/>
            </a:pPr>
            <a:endParaRPr lang="en-GB" sz="1500" b="0" i="0" u="none" strike="noStrike" cap="none" dirty="0">
              <a:solidFill>
                <a:schemeClr val="lt1"/>
              </a:solidFill>
              <a:latin typeface="Questrial"/>
              <a:ea typeface="Questrial"/>
              <a:cs typeface="Questrial"/>
              <a:sym typeface="Questrial"/>
            </a:endParaRPr>
          </a:p>
          <a:p>
            <a:pPr marL="514350" marR="0" lvl="1" indent="-171450" algn="l" rtl="0">
              <a:lnSpc>
                <a:spcPct val="120000"/>
              </a:lnSpc>
              <a:spcBef>
                <a:spcPts val="375"/>
              </a:spcBef>
              <a:spcAft>
                <a:spcPts val="0"/>
              </a:spcAft>
              <a:buClr>
                <a:schemeClr val="lt1"/>
              </a:buClr>
              <a:buSzPts val="1875"/>
              <a:buFont typeface="Arial"/>
              <a:buChar char="•"/>
            </a:pPr>
            <a:r>
              <a:rPr lang="en-GB" sz="1500" b="0" i="0" u="none" strike="noStrike" cap="none" dirty="0">
                <a:solidFill>
                  <a:schemeClr val="lt1"/>
                </a:solidFill>
                <a:latin typeface="Questrial"/>
                <a:ea typeface="Questrial"/>
                <a:cs typeface="Questrial"/>
                <a:sym typeface="Questrial"/>
              </a:rPr>
              <a:t>By function </a:t>
            </a:r>
            <a:r>
              <a:rPr lang="en-GB" sz="1500" b="0" i="0" u="none" strike="noStrike" cap="none" dirty="0">
                <a:solidFill>
                  <a:srgbClr val="21FFFE"/>
                </a:solidFill>
                <a:latin typeface="Questrial"/>
                <a:ea typeface="Questrial"/>
                <a:cs typeface="Questrial"/>
                <a:sym typeface="Questrial"/>
              </a:rPr>
              <a:t>expression</a:t>
            </a:r>
            <a:endParaRPr dirty="0"/>
          </a:p>
          <a:p>
            <a:pPr marL="514350" marR="0" lvl="1" indent="-52387" algn="l" rtl="0">
              <a:lnSpc>
                <a:spcPct val="120000"/>
              </a:lnSpc>
              <a:spcBef>
                <a:spcPts val="375"/>
              </a:spcBef>
              <a:spcAft>
                <a:spcPts val="0"/>
              </a:spcAft>
              <a:buClr>
                <a:schemeClr val="lt1"/>
              </a:buClr>
              <a:buSzPts val="1875"/>
              <a:buFont typeface="Arial"/>
              <a:buNone/>
            </a:pPr>
            <a:endParaRPr sz="1500" b="0" i="0" u="none" strike="noStrike" cap="none" dirty="0">
              <a:solidFill>
                <a:srgbClr val="21FFFE"/>
              </a:solidFill>
              <a:latin typeface="Questrial"/>
              <a:ea typeface="Questrial"/>
              <a:cs typeface="Questrial"/>
              <a:sym typeface="Questrial"/>
            </a:endParaRPr>
          </a:p>
          <a:p>
            <a:pPr marL="514350" marR="0" lvl="1" indent="-52387" algn="l" rtl="0">
              <a:lnSpc>
                <a:spcPct val="120000"/>
              </a:lnSpc>
              <a:spcBef>
                <a:spcPts val="375"/>
              </a:spcBef>
              <a:spcAft>
                <a:spcPts val="0"/>
              </a:spcAft>
              <a:buClr>
                <a:schemeClr val="lt1"/>
              </a:buClr>
              <a:buSzPts val="1875"/>
              <a:buFont typeface="Arial"/>
              <a:buNone/>
            </a:pPr>
            <a:endParaRPr sz="1500" b="0" i="0" u="none" strike="noStrike" cap="none" dirty="0">
              <a:solidFill>
                <a:srgbClr val="21FFFE"/>
              </a:solidFill>
              <a:latin typeface="Questrial"/>
              <a:ea typeface="Questrial"/>
              <a:cs typeface="Questrial"/>
              <a:sym typeface="Questrial"/>
            </a:endParaRPr>
          </a:p>
          <a:p>
            <a:pPr marL="514350" marR="0" lvl="1" indent="-52387" algn="l" rtl="0">
              <a:lnSpc>
                <a:spcPct val="120000"/>
              </a:lnSpc>
              <a:spcBef>
                <a:spcPts val="375"/>
              </a:spcBef>
              <a:spcAft>
                <a:spcPts val="0"/>
              </a:spcAft>
              <a:buClr>
                <a:schemeClr val="lt1"/>
              </a:buClr>
              <a:buSzPts val="1875"/>
              <a:buFont typeface="Arial"/>
              <a:buNone/>
            </a:pPr>
            <a:endParaRPr sz="1500" b="0" i="0" u="none" strike="noStrike" cap="none" dirty="0">
              <a:solidFill>
                <a:srgbClr val="21FFFE"/>
              </a:solidFill>
              <a:latin typeface="Questrial"/>
              <a:ea typeface="Questrial"/>
              <a:cs typeface="Questrial"/>
              <a:sym typeface="Questrial"/>
            </a:endParaRPr>
          </a:p>
          <a:p>
            <a:pPr marL="514350" marR="0" lvl="1" indent="-52387" algn="l" rtl="0">
              <a:lnSpc>
                <a:spcPct val="120000"/>
              </a:lnSpc>
              <a:spcBef>
                <a:spcPts val="375"/>
              </a:spcBef>
              <a:spcAft>
                <a:spcPts val="0"/>
              </a:spcAft>
              <a:buClr>
                <a:schemeClr val="lt1"/>
              </a:buClr>
              <a:buSzPts val="1875"/>
              <a:buFont typeface="Arial"/>
              <a:buNone/>
            </a:pPr>
            <a:endParaRPr sz="1500" b="0" i="0" u="none" strike="noStrike" cap="none" dirty="0">
              <a:solidFill>
                <a:srgbClr val="21FFFE"/>
              </a:solidFill>
              <a:latin typeface="Questrial"/>
              <a:ea typeface="Questrial"/>
              <a:cs typeface="Questrial"/>
              <a:sym typeface="Questrial"/>
            </a:endParaRPr>
          </a:p>
          <a:p>
            <a:pPr marL="514350" marR="0" lvl="1" indent="-171450" algn="l" rtl="0">
              <a:lnSpc>
                <a:spcPct val="120000"/>
              </a:lnSpc>
              <a:spcBef>
                <a:spcPts val="0"/>
              </a:spcBef>
              <a:spcAft>
                <a:spcPts val="1600"/>
              </a:spcAft>
              <a:buClr>
                <a:schemeClr val="lt1"/>
              </a:buClr>
              <a:buSzPts val="1875"/>
              <a:buFont typeface="Arial"/>
              <a:buChar char="•"/>
            </a:pPr>
            <a:r>
              <a:rPr lang="en-GB" sz="1500" b="0" i="0" u="none" strike="noStrike" cap="none" dirty="0">
                <a:solidFill>
                  <a:schemeClr val="lt1"/>
                </a:solidFill>
                <a:latin typeface="Questrial"/>
                <a:ea typeface="Questrial"/>
                <a:cs typeface="Questrial"/>
                <a:sym typeface="Questrial"/>
              </a:rPr>
              <a:t>Using the </a:t>
            </a:r>
            <a:r>
              <a:rPr lang="en-GB" sz="1500" b="0" i="0" u="none" strike="noStrike" cap="none" dirty="0">
                <a:solidFill>
                  <a:srgbClr val="21FFFE"/>
                </a:solidFill>
                <a:latin typeface="Questrial"/>
                <a:ea typeface="Questrial"/>
                <a:cs typeface="Questrial"/>
                <a:sym typeface="Questrial"/>
              </a:rPr>
              <a:t>constructor</a:t>
            </a:r>
            <a:r>
              <a:rPr lang="en-GB" sz="1500" b="0" i="0" u="none" strike="noStrike" cap="none" dirty="0">
                <a:solidFill>
                  <a:schemeClr val="lt1"/>
                </a:solidFill>
                <a:latin typeface="Questrial"/>
                <a:ea typeface="Questrial"/>
                <a:cs typeface="Questrial"/>
                <a:sym typeface="Questrial"/>
              </a:rPr>
              <a:t> of the </a:t>
            </a:r>
            <a:r>
              <a:rPr lang="en-GB" sz="1500" b="1" i="0" u="none" strike="noStrike" cap="none" dirty="0">
                <a:solidFill>
                  <a:srgbClr val="21FFFE"/>
                </a:solidFill>
                <a:latin typeface="Consolas"/>
                <a:ea typeface="Consolas"/>
                <a:cs typeface="Consolas"/>
                <a:sym typeface="Consolas"/>
              </a:rPr>
              <a:t>Function</a:t>
            </a:r>
            <a:r>
              <a:rPr lang="en-GB" sz="1500" b="0" i="0" u="none" strike="noStrike" cap="none" dirty="0">
                <a:solidFill>
                  <a:schemeClr val="lt1"/>
                </a:solidFill>
                <a:latin typeface="Questrial"/>
                <a:ea typeface="Questrial"/>
                <a:cs typeface="Questrial"/>
                <a:sym typeface="Questrial"/>
              </a:rPr>
              <a:t> object</a:t>
            </a:r>
            <a:endParaRPr sz="1500" b="0" i="0" u="none" strike="noStrike" cap="none" dirty="0">
              <a:solidFill>
                <a:srgbClr val="21FFFE"/>
              </a:solidFill>
              <a:latin typeface="Questrial"/>
              <a:ea typeface="Questrial"/>
              <a:cs typeface="Questrial"/>
              <a:sym typeface="Questrial"/>
            </a:endParaRPr>
          </a:p>
        </p:txBody>
      </p:sp>
      <p:sp>
        <p:nvSpPr>
          <p:cNvPr id="192" name="Google Shape;192;p20"/>
          <p:cNvSpPr/>
          <p:nvPr/>
        </p:nvSpPr>
        <p:spPr>
          <a:xfrm>
            <a:off x="695484" y="4386750"/>
            <a:ext cx="7447200" cy="363000"/>
          </a:xfrm>
          <a:prstGeom prst="rect">
            <a:avLst/>
          </a:prstGeom>
          <a:solidFill>
            <a:srgbClr val="BFD8EA">
              <a:alpha val="14901"/>
            </a:srgbClr>
          </a:solidFill>
          <a:ln w="12700" cap="flat" cmpd="sng">
            <a:solidFill>
              <a:srgbClr val="A0C5E0"/>
            </a:solidFill>
            <a:prstDash val="solid"/>
            <a:round/>
            <a:headEnd type="none" w="sm" len="sm"/>
            <a:tailEnd type="none" w="sm" len="sm"/>
          </a:ln>
        </p:spPr>
        <p:txBody>
          <a:bodyPr spcFirstLastPara="1" wrap="square" lIns="91425" tIns="54000" rIns="91425" bIns="54000" anchor="t" anchorCtr="0">
            <a:noAutofit/>
          </a:bodyPr>
          <a:lstStyle/>
          <a:p>
            <a:pPr marL="0" marR="0" lvl="0" indent="0" algn="l" rtl="0">
              <a:spcBef>
                <a:spcPts val="0"/>
              </a:spcBef>
              <a:spcAft>
                <a:spcPts val="0"/>
              </a:spcAft>
              <a:buNone/>
            </a:pPr>
            <a:r>
              <a:rPr lang="en-GB" sz="1650" b="1">
                <a:solidFill>
                  <a:srgbClr val="FBEEC9"/>
                </a:solidFill>
                <a:latin typeface="Consolas"/>
                <a:ea typeface="Consolas"/>
                <a:cs typeface="Consolas"/>
                <a:sym typeface="Consolas"/>
              </a:rPr>
              <a:t>var printHello = new Function('console.log("Hello")');</a:t>
            </a:r>
            <a:endParaRPr/>
          </a:p>
        </p:txBody>
      </p:sp>
      <p:sp>
        <p:nvSpPr>
          <p:cNvPr id="193" name="Google Shape;193;p20"/>
          <p:cNvSpPr/>
          <p:nvPr/>
        </p:nvSpPr>
        <p:spPr>
          <a:xfrm>
            <a:off x="685800" y="1810725"/>
            <a:ext cx="7456884" cy="362970"/>
          </a:xfrm>
          <a:prstGeom prst="rect">
            <a:avLst/>
          </a:prstGeom>
          <a:solidFill>
            <a:srgbClr val="BFD8EA">
              <a:alpha val="14901"/>
            </a:srgbClr>
          </a:solidFill>
          <a:ln w="12700" cap="flat" cmpd="sng">
            <a:solidFill>
              <a:srgbClr val="A0C5E0"/>
            </a:solidFill>
            <a:prstDash val="solid"/>
            <a:round/>
            <a:headEnd type="none" w="sm" len="sm"/>
            <a:tailEnd type="none" w="sm" len="sm"/>
          </a:ln>
        </p:spPr>
        <p:txBody>
          <a:bodyPr spcFirstLastPara="1" wrap="square" lIns="91425" tIns="54000" rIns="91425" bIns="54000" anchor="t" anchorCtr="0">
            <a:noAutofit/>
          </a:bodyPr>
          <a:lstStyle/>
          <a:p>
            <a:pPr marL="0" marR="0" lvl="0" indent="0" algn="l" rtl="0">
              <a:spcBef>
                <a:spcPts val="0"/>
              </a:spcBef>
              <a:spcAft>
                <a:spcPts val="0"/>
              </a:spcAft>
              <a:buNone/>
            </a:pPr>
            <a:r>
              <a:rPr lang="en-GB" sz="1650" b="1">
                <a:solidFill>
                  <a:srgbClr val="FBEEC9"/>
                </a:solidFill>
                <a:latin typeface="Consolas"/>
                <a:ea typeface="Consolas"/>
                <a:cs typeface="Consolas"/>
                <a:sym typeface="Consolas"/>
              </a:rPr>
              <a:t>function printHello() { console.log('Hello') };</a:t>
            </a:r>
            <a:endParaRPr/>
          </a:p>
        </p:txBody>
      </p:sp>
      <p:sp>
        <p:nvSpPr>
          <p:cNvPr id="194" name="Google Shape;194;p20"/>
          <p:cNvSpPr/>
          <p:nvPr/>
        </p:nvSpPr>
        <p:spPr>
          <a:xfrm>
            <a:off x="685800" y="2832800"/>
            <a:ext cx="7456884" cy="986218"/>
          </a:xfrm>
          <a:prstGeom prst="rect">
            <a:avLst/>
          </a:prstGeom>
          <a:solidFill>
            <a:srgbClr val="BFD8EA">
              <a:alpha val="14901"/>
            </a:srgbClr>
          </a:solidFill>
          <a:ln w="12700" cap="flat" cmpd="sng">
            <a:solidFill>
              <a:srgbClr val="A0C5E0"/>
            </a:solidFill>
            <a:prstDash val="solid"/>
            <a:round/>
            <a:headEnd type="none" w="sm" len="sm"/>
            <a:tailEnd type="none" w="sm" len="sm"/>
          </a:ln>
        </p:spPr>
        <p:txBody>
          <a:bodyPr spcFirstLastPara="1" wrap="square" lIns="91425" tIns="54000" rIns="91425" bIns="54000" anchor="t" anchorCtr="0">
            <a:noAutofit/>
          </a:bodyPr>
          <a:lstStyle/>
          <a:p>
            <a:pPr marL="0" marR="0" lvl="0" indent="0" algn="l" rtl="0">
              <a:spcBef>
                <a:spcPts val="0"/>
              </a:spcBef>
              <a:spcAft>
                <a:spcPts val="0"/>
              </a:spcAft>
              <a:buNone/>
            </a:pPr>
            <a:r>
              <a:rPr lang="en-GB" sz="1650" b="1">
                <a:solidFill>
                  <a:srgbClr val="FBEEC9"/>
                </a:solidFill>
                <a:latin typeface="Consolas"/>
                <a:ea typeface="Consolas"/>
                <a:cs typeface="Consolas"/>
                <a:sym typeface="Consolas"/>
              </a:rPr>
              <a:t>var printHello = function() { console.log('Hello') };</a:t>
            </a:r>
            <a:endParaRPr/>
          </a:p>
          <a:p>
            <a:pPr marL="0" marR="0" lvl="0" indent="0" algn="l" rtl="0">
              <a:spcBef>
                <a:spcPts val="900"/>
              </a:spcBef>
              <a:spcAft>
                <a:spcPts val="0"/>
              </a:spcAft>
              <a:buNone/>
            </a:pPr>
            <a:r>
              <a:rPr lang="en-GB" sz="1650" b="1">
                <a:solidFill>
                  <a:srgbClr val="FBEEC9"/>
                </a:solidFill>
                <a:latin typeface="Consolas"/>
                <a:ea typeface="Consolas"/>
                <a:cs typeface="Consolas"/>
                <a:sym typeface="Consolas"/>
              </a:rPr>
              <a:t>var printHello = function printFunc() { console.log('Hello')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1"/>
          <p:cNvSpPr txBox="1">
            <a:spLocks noGrp="1"/>
          </p:cNvSpPr>
          <p:nvPr>
            <p:ph type="title"/>
          </p:nvPr>
        </p:nvSpPr>
        <p:spPr>
          <a:xfrm>
            <a:off x="1297500" y="393750"/>
            <a:ext cx="7038900" cy="914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2700"/>
              <a:buFont typeface="Questrial"/>
              <a:buNone/>
            </a:pPr>
            <a:r>
              <a:rPr lang="en-GB" sz="2700" b="0" i="0" u="none" strike="noStrike" cap="none">
                <a:solidFill>
                  <a:schemeClr val="lt1"/>
                </a:solidFill>
                <a:latin typeface="Questrial"/>
                <a:ea typeface="Questrial"/>
                <a:cs typeface="Questrial"/>
                <a:sym typeface="Questrial"/>
              </a:rPr>
              <a:t>CALLING FUNCTIONS</a:t>
            </a:r>
            <a:endParaRPr sz="2700" b="0" i="0" u="none" strike="noStrike" cap="none">
              <a:solidFill>
                <a:schemeClr val="lt1"/>
              </a:solidFill>
              <a:latin typeface="Questrial"/>
              <a:ea typeface="Questrial"/>
              <a:cs typeface="Questrial"/>
              <a:sym typeface="Questrial"/>
            </a:endParaRPr>
          </a:p>
        </p:txBody>
      </p:sp>
      <p:sp>
        <p:nvSpPr>
          <p:cNvPr id="200" name="Google Shape;200;p21"/>
          <p:cNvSpPr txBox="1">
            <a:spLocks noGrp="1"/>
          </p:cNvSpPr>
          <p:nvPr>
            <p:ph type="body" idx="1"/>
          </p:nvPr>
        </p:nvSpPr>
        <p:spPr>
          <a:xfrm>
            <a:off x="1297500" y="1307850"/>
            <a:ext cx="7038900" cy="3171000"/>
          </a:xfrm>
          <a:prstGeom prst="rect">
            <a:avLst/>
          </a:prstGeom>
          <a:noFill/>
          <a:ln>
            <a:noFill/>
          </a:ln>
        </p:spPr>
        <p:txBody>
          <a:bodyPr spcFirstLastPara="1" wrap="square" lIns="91425" tIns="45700" rIns="91425" bIns="45700" anchor="t" anchorCtr="0">
            <a:noAutofit/>
          </a:bodyPr>
          <a:lstStyle/>
          <a:p>
            <a:pPr marL="171450" marR="0" lvl="0" indent="-171450" algn="l" rtl="0">
              <a:lnSpc>
                <a:spcPct val="120000"/>
              </a:lnSpc>
              <a:spcBef>
                <a:spcPts val="0"/>
              </a:spcBef>
              <a:spcAft>
                <a:spcPts val="0"/>
              </a:spcAft>
              <a:buClr>
                <a:schemeClr val="lt1"/>
              </a:buClr>
              <a:buSzPts val="2250"/>
              <a:buFont typeface="Arial"/>
              <a:buChar char="•"/>
            </a:pPr>
            <a:r>
              <a:rPr lang="en-GB" sz="1800" b="0" i="0" u="none" strike="noStrike" cap="none">
                <a:solidFill>
                  <a:schemeClr val="lt1"/>
                </a:solidFill>
                <a:latin typeface="Questrial"/>
                <a:ea typeface="Questrial"/>
                <a:cs typeface="Questrial"/>
                <a:sym typeface="Questrial"/>
              </a:rPr>
              <a:t>To call a function, simply use:</a:t>
            </a:r>
            <a:endParaRPr/>
          </a:p>
          <a:p>
            <a:pPr marL="603647" marR="0" lvl="1" indent="-335756" algn="l" rtl="0">
              <a:lnSpc>
                <a:spcPct val="120000"/>
              </a:lnSpc>
              <a:spcBef>
                <a:spcPts val="375"/>
              </a:spcBef>
              <a:spcAft>
                <a:spcPts val="0"/>
              </a:spcAft>
              <a:buClr>
                <a:schemeClr val="lt1"/>
              </a:buClr>
              <a:buSzPts val="1875"/>
              <a:buFont typeface="Questrial"/>
              <a:buAutoNum type="arabicPeriod"/>
            </a:pPr>
            <a:r>
              <a:rPr lang="en-GB" sz="1500" b="0" i="0" u="none" strike="noStrike" cap="none">
                <a:solidFill>
                  <a:schemeClr val="lt1"/>
                </a:solidFill>
                <a:latin typeface="Questrial"/>
                <a:ea typeface="Questrial"/>
                <a:cs typeface="Questrial"/>
                <a:sym typeface="Questrial"/>
              </a:rPr>
              <a:t>The function’s </a:t>
            </a:r>
            <a:r>
              <a:rPr lang="en-GB" sz="1500" b="0" i="0" u="none" strike="noStrike" cap="none">
                <a:solidFill>
                  <a:srgbClr val="21FFFE"/>
                </a:solidFill>
                <a:latin typeface="Questrial"/>
                <a:ea typeface="Questrial"/>
                <a:cs typeface="Questrial"/>
                <a:sym typeface="Questrial"/>
              </a:rPr>
              <a:t>name</a:t>
            </a:r>
            <a:endParaRPr/>
          </a:p>
          <a:p>
            <a:pPr marL="603647" marR="0" lvl="1" indent="-335756" algn="l" rtl="0">
              <a:lnSpc>
                <a:spcPct val="120000"/>
              </a:lnSpc>
              <a:spcBef>
                <a:spcPts val="375"/>
              </a:spcBef>
              <a:spcAft>
                <a:spcPts val="0"/>
              </a:spcAft>
              <a:buClr>
                <a:schemeClr val="lt1"/>
              </a:buClr>
              <a:buSzPts val="1875"/>
              <a:buFont typeface="Questrial"/>
              <a:buAutoNum type="arabicPeriod"/>
            </a:pPr>
            <a:r>
              <a:rPr lang="en-GB" sz="1500" b="0" i="0" u="none" strike="noStrike" cap="none">
                <a:solidFill>
                  <a:schemeClr val="lt1"/>
                </a:solidFill>
                <a:latin typeface="Questrial"/>
                <a:ea typeface="Questrial"/>
                <a:cs typeface="Questrial"/>
                <a:sym typeface="Questrial"/>
              </a:rPr>
              <a:t>Parentheses: </a:t>
            </a:r>
            <a:r>
              <a:rPr lang="en-GB" sz="1500" b="1" i="0" u="none" strike="noStrike" cap="none">
                <a:solidFill>
                  <a:srgbClr val="21FFFE"/>
                </a:solidFill>
                <a:latin typeface="Questrial"/>
                <a:ea typeface="Questrial"/>
                <a:cs typeface="Questrial"/>
                <a:sym typeface="Questrial"/>
              </a:rPr>
              <a:t>( )</a:t>
            </a:r>
            <a:endParaRPr/>
          </a:p>
          <a:p>
            <a:pPr marL="603647" marR="0" lvl="1" indent="-335756" algn="l" rtl="0">
              <a:lnSpc>
                <a:spcPct val="120000"/>
              </a:lnSpc>
              <a:spcBef>
                <a:spcPts val="375"/>
              </a:spcBef>
              <a:spcAft>
                <a:spcPts val="0"/>
              </a:spcAft>
              <a:buClr>
                <a:schemeClr val="lt1"/>
              </a:buClr>
              <a:buSzPts val="1875"/>
              <a:buFont typeface="Questrial"/>
              <a:buAutoNum type="arabicPeriod"/>
            </a:pPr>
            <a:r>
              <a:rPr lang="en-GB" sz="1500" b="0" i="0" u="none" strike="noStrike" cap="none">
                <a:solidFill>
                  <a:schemeClr val="lt1"/>
                </a:solidFill>
                <a:latin typeface="Questrial"/>
                <a:ea typeface="Questrial"/>
                <a:cs typeface="Questrial"/>
                <a:sym typeface="Questrial"/>
              </a:rPr>
              <a:t>A semicolon: </a:t>
            </a:r>
            <a:r>
              <a:rPr lang="en-GB" sz="1500" b="1" i="0" u="none" strike="noStrike" cap="none">
                <a:solidFill>
                  <a:srgbClr val="21FFFE"/>
                </a:solidFill>
                <a:latin typeface="Consolas"/>
                <a:ea typeface="Consolas"/>
                <a:cs typeface="Consolas"/>
                <a:sym typeface="Consolas"/>
              </a:rPr>
              <a:t>;</a:t>
            </a:r>
            <a:endParaRPr sz="1500" b="1" i="0" u="none" strike="noStrike" cap="none">
              <a:solidFill>
                <a:schemeClr val="lt1"/>
              </a:solidFill>
              <a:latin typeface="Questrial"/>
              <a:ea typeface="Questrial"/>
              <a:cs typeface="Questrial"/>
              <a:sym typeface="Questrial"/>
            </a:endParaRPr>
          </a:p>
          <a:p>
            <a:pPr marL="267891" marR="0" lvl="1" indent="0" algn="l" rtl="0">
              <a:lnSpc>
                <a:spcPct val="120000"/>
              </a:lnSpc>
              <a:spcBef>
                <a:spcPts val="375"/>
              </a:spcBef>
              <a:spcAft>
                <a:spcPts val="0"/>
              </a:spcAft>
              <a:buClr>
                <a:schemeClr val="lt1"/>
              </a:buClr>
              <a:buSzPts val="1875"/>
              <a:buFont typeface="Arial"/>
              <a:buNone/>
            </a:pPr>
            <a:endParaRPr sz="1500" b="0" i="0" u="none" strike="noStrike" cap="none">
              <a:solidFill>
                <a:schemeClr val="lt1"/>
              </a:solidFill>
              <a:latin typeface="Questrial"/>
              <a:ea typeface="Questrial"/>
              <a:cs typeface="Questrial"/>
              <a:sym typeface="Questrial"/>
            </a:endParaRPr>
          </a:p>
          <a:p>
            <a:pPr marL="266700" marR="0" lvl="0" indent="-227410" algn="l" rtl="0">
              <a:lnSpc>
                <a:spcPct val="120000"/>
              </a:lnSpc>
              <a:spcBef>
                <a:spcPts val="900"/>
              </a:spcBef>
              <a:spcAft>
                <a:spcPts val="0"/>
              </a:spcAft>
              <a:buClr>
                <a:schemeClr val="lt1"/>
              </a:buClr>
              <a:buSzPts val="2250"/>
              <a:buFont typeface="Arial"/>
              <a:buChar char="•"/>
            </a:pPr>
            <a:r>
              <a:rPr lang="en-GB" sz="1800" b="0" i="0" u="none" strike="noStrike" cap="none">
                <a:solidFill>
                  <a:schemeClr val="lt1"/>
                </a:solidFill>
                <a:latin typeface="Questrial"/>
                <a:ea typeface="Questrial"/>
                <a:cs typeface="Questrial"/>
                <a:sym typeface="Questrial"/>
              </a:rPr>
              <a:t>This will execute the code in the function’s body</a:t>
            </a:r>
            <a:endParaRPr/>
          </a:p>
          <a:p>
            <a:pPr marL="470297" marR="0" lvl="1" indent="-202406" algn="l" rtl="0">
              <a:lnSpc>
                <a:spcPct val="120000"/>
              </a:lnSpc>
              <a:spcBef>
                <a:spcPts val="375"/>
              </a:spcBef>
              <a:spcAft>
                <a:spcPts val="0"/>
              </a:spcAft>
              <a:buClr>
                <a:schemeClr val="lt1"/>
              </a:buClr>
              <a:buSzPts val="1875"/>
              <a:buFont typeface="Arial"/>
              <a:buChar char="•"/>
            </a:pPr>
            <a:r>
              <a:rPr lang="en-GB" sz="1500" b="0" i="0" u="none" strike="noStrike" cap="none">
                <a:solidFill>
                  <a:schemeClr val="lt1"/>
                </a:solidFill>
                <a:latin typeface="Questrial"/>
                <a:ea typeface="Questrial"/>
                <a:cs typeface="Questrial"/>
                <a:sym typeface="Questrial"/>
              </a:rPr>
              <a:t>Will result in printing the following:</a:t>
            </a:r>
            <a:endParaRPr/>
          </a:p>
          <a:p>
            <a:pPr marL="39332" marR="0" lvl="0" indent="0" algn="l" rtl="0">
              <a:lnSpc>
                <a:spcPct val="120000"/>
              </a:lnSpc>
              <a:spcBef>
                <a:spcPts val="750"/>
              </a:spcBef>
              <a:spcAft>
                <a:spcPts val="0"/>
              </a:spcAft>
              <a:buClr>
                <a:schemeClr val="lt1"/>
              </a:buClr>
              <a:buSzPts val="2250"/>
              <a:buFont typeface="Arial"/>
              <a:buNone/>
            </a:pPr>
            <a:endParaRPr sz="1800" b="0" i="0" u="none" strike="noStrike" cap="none">
              <a:solidFill>
                <a:schemeClr val="lt1"/>
              </a:solidFill>
              <a:latin typeface="Questrial"/>
              <a:ea typeface="Questrial"/>
              <a:cs typeface="Questrial"/>
              <a:sym typeface="Questrial"/>
            </a:endParaRPr>
          </a:p>
          <a:p>
            <a:pPr marL="267891" marR="0" lvl="1" indent="0" algn="l" rtl="0">
              <a:lnSpc>
                <a:spcPct val="120000"/>
              </a:lnSpc>
              <a:spcBef>
                <a:spcPts val="375"/>
              </a:spcBef>
              <a:spcAft>
                <a:spcPts val="0"/>
              </a:spcAft>
              <a:buClr>
                <a:schemeClr val="lt1"/>
              </a:buClr>
              <a:buSzPts val="1875"/>
              <a:buFont typeface="Arial"/>
              <a:buNone/>
            </a:pPr>
            <a:endParaRPr sz="1500" b="0" i="0" u="none" strike="noStrike" cap="none">
              <a:solidFill>
                <a:schemeClr val="lt1"/>
              </a:solidFill>
              <a:latin typeface="Questrial"/>
              <a:ea typeface="Questrial"/>
              <a:cs typeface="Questrial"/>
              <a:sym typeface="Questrial"/>
            </a:endParaRPr>
          </a:p>
          <a:p>
            <a:pPr marL="0" marR="0" lvl="0" indent="0" algn="l" rtl="0">
              <a:lnSpc>
                <a:spcPct val="120000"/>
              </a:lnSpc>
              <a:spcBef>
                <a:spcPts val="750"/>
              </a:spcBef>
              <a:spcAft>
                <a:spcPts val="1600"/>
              </a:spcAft>
              <a:buClr>
                <a:schemeClr val="lt1"/>
              </a:buClr>
              <a:buSzPts val="2250"/>
              <a:buFont typeface="Arial"/>
              <a:buNone/>
            </a:pPr>
            <a:endParaRPr sz="1800" b="0" i="0" u="none" strike="noStrike" cap="none">
              <a:solidFill>
                <a:schemeClr val="lt1"/>
              </a:solidFill>
              <a:latin typeface="Questrial"/>
              <a:ea typeface="Questrial"/>
              <a:cs typeface="Questrial"/>
              <a:sym typeface="Questrial"/>
            </a:endParaRPr>
          </a:p>
        </p:txBody>
      </p:sp>
      <p:sp>
        <p:nvSpPr>
          <p:cNvPr id="201" name="Google Shape;201;p21"/>
          <p:cNvSpPr/>
          <p:nvPr/>
        </p:nvSpPr>
        <p:spPr>
          <a:xfrm>
            <a:off x="856060" y="2758031"/>
            <a:ext cx="7267214" cy="270637"/>
          </a:xfrm>
          <a:prstGeom prst="rect">
            <a:avLst/>
          </a:prstGeom>
          <a:solidFill>
            <a:srgbClr val="BFD8EA">
              <a:alpha val="14901"/>
            </a:srgbClr>
          </a:solidFill>
          <a:ln w="12700" cap="flat" cmpd="sng">
            <a:solidFill>
              <a:srgbClr val="A0C5E0"/>
            </a:solidFill>
            <a:prstDash val="solid"/>
            <a:round/>
            <a:headEnd type="none" w="sm" len="sm"/>
            <a:tailEnd type="none" w="sm" len="sm"/>
          </a:ln>
        </p:spPr>
        <p:txBody>
          <a:bodyPr spcFirstLastPara="1" wrap="square" lIns="91425" tIns="54000" rIns="91425" bIns="54000" anchor="t" anchorCtr="0">
            <a:noAutofit/>
          </a:bodyPr>
          <a:lstStyle/>
          <a:p>
            <a:pPr marL="0" marR="0" lvl="0" indent="0" algn="l" rtl="0">
              <a:spcBef>
                <a:spcPts val="0"/>
              </a:spcBef>
              <a:spcAft>
                <a:spcPts val="0"/>
              </a:spcAft>
              <a:buNone/>
            </a:pPr>
            <a:r>
              <a:rPr lang="en-GB" sz="1050" b="1">
                <a:solidFill>
                  <a:srgbClr val="FBEEC9"/>
                </a:solidFill>
                <a:latin typeface="Consolas"/>
                <a:ea typeface="Consolas"/>
                <a:cs typeface="Consolas"/>
                <a:sym typeface="Consolas"/>
              </a:rPr>
              <a:t>printHello();</a:t>
            </a:r>
            <a:endParaRPr/>
          </a:p>
        </p:txBody>
      </p:sp>
      <p:sp>
        <p:nvSpPr>
          <p:cNvPr id="202" name="Google Shape;202;p21"/>
          <p:cNvSpPr/>
          <p:nvPr/>
        </p:nvSpPr>
        <p:spPr>
          <a:xfrm>
            <a:off x="856060" y="4223161"/>
            <a:ext cx="7267214" cy="270637"/>
          </a:xfrm>
          <a:prstGeom prst="rect">
            <a:avLst/>
          </a:prstGeom>
          <a:solidFill>
            <a:srgbClr val="BFD8EA">
              <a:alpha val="14901"/>
            </a:srgbClr>
          </a:solidFill>
          <a:ln w="12700" cap="flat" cmpd="sng">
            <a:solidFill>
              <a:srgbClr val="A0C5E0"/>
            </a:solidFill>
            <a:prstDash val="solid"/>
            <a:round/>
            <a:headEnd type="none" w="sm" len="sm"/>
            <a:tailEnd type="none" w="sm" len="sm"/>
          </a:ln>
        </p:spPr>
        <p:txBody>
          <a:bodyPr spcFirstLastPara="1" wrap="square" lIns="91425" tIns="54000" rIns="91425" bIns="54000" anchor="t" anchorCtr="0">
            <a:noAutofit/>
          </a:bodyPr>
          <a:lstStyle/>
          <a:p>
            <a:pPr marL="0" marR="0" lvl="0" indent="0" algn="l" rtl="0">
              <a:spcBef>
                <a:spcPts val="0"/>
              </a:spcBef>
              <a:spcAft>
                <a:spcPts val="0"/>
              </a:spcAft>
              <a:buNone/>
            </a:pPr>
            <a:r>
              <a:rPr lang="en-GB" sz="1050" b="1">
                <a:solidFill>
                  <a:srgbClr val="FBEEC9"/>
                </a:solidFill>
                <a:latin typeface="Consolas"/>
                <a:ea typeface="Consolas"/>
                <a:cs typeface="Consolas"/>
                <a:sym typeface="Consolas"/>
              </a:rPr>
              <a:t>Hello</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2"/>
          <p:cNvSpPr txBox="1">
            <a:spLocks noGrp="1"/>
          </p:cNvSpPr>
          <p:nvPr>
            <p:ph type="title"/>
          </p:nvPr>
        </p:nvSpPr>
        <p:spPr>
          <a:xfrm>
            <a:off x="1297500" y="393750"/>
            <a:ext cx="7038900" cy="914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2700"/>
              <a:buFont typeface="Questrial"/>
              <a:buNone/>
            </a:pPr>
            <a:r>
              <a:rPr lang="en-GB" sz="2700" b="0" i="0" u="none" strike="noStrike" cap="none">
                <a:solidFill>
                  <a:schemeClr val="lt1"/>
                </a:solidFill>
                <a:latin typeface="Questrial"/>
                <a:ea typeface="Questrial"/>
                <a:cs typeface="Questrial"/>
                <a:sym typeface="Questrial"/>
              </a:rPr>
              <a:t>CALLING FUNCTIONS (2)</a:t>
            </a:r>
            <a:endParaRPr sz="2700" b="0" i="0" u="none" strike="noStrike" cap="none">
              <a:solidFill>
                <a:schemeClr val="lt1"/>
              </a:solidFill>
              <a:latin typeface="Questrial"/>
              <a:ea typeface="Questrial"/>
              <a:cs typeface="Questrial"/>
              <a:sym typeface="Questrial"/>
            </a:endParaRPr>
          </a:p>
        </p:txBody>
      </p:sp>
      <p:sp>
        <p:nvSpPr>
          <p:cNvPr id="208" name="Google Shape;208;p22"/>
          <p:cNvSpPr txBox="1">
            <a:spLocks noGrp="1"/>
          </p:cNvSpPr>
          <p:nvPr>
            <p:ph type="body" idx="1"/>
          </p:nvPr>
        </p:nvSpPr>
        <p:spPr>
          <a:xfrm>
            <a:off x="1297500" y="1433400"/>
            <a:ext cx="7038900" cy="3045300"/>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Clr>
                <a:schemeClr val="lt1"/>
              </a:buClr>
              <a:buSzPts val="2250"/>
              <a:buFont typeface="Arial"/>
              <a:buChar char="•"/>
            </a:pPr>
            <a:r>
              <a:rPr lang="en-GB" sz="1800" b="0" i="0" u="none" strike="noStrike" cap="none">
                <a:solidFill>
                  <a:schemeClr val="lt1"/>
                </a:solidFill>
                <a:latin typeface="Questrial"/>
                <a:ea typeface="Questrial"/>
                <a:cs typeface="Questrial"/>
                <a:sym typeface="Questrial"/>
              </a:rPr>
              <a:t>A function can be called from:</a:t>
            </a:r>
            <a:endParaRPr/>
          </a:p>
          <a:p>
            <a:pPr marL="514350" marR="0" lvl="1" indent="-171450" algn="l" rtl="0">
              <a:lnSpc>
                <a:spcPct val="100000"/>
              </a:lnSpc>
              <a:spcBef>
                <a:spcPts val="375"/>
              </a:spcBef>
              <a:spcAft>
                <a:spcPts val="0"/>
              </a:spcAft>
              <a:buClr>
                <a:schemeClr val="lt1"/>
              </a:buClr>
              <a:buSzPts val="1875"/>
              <a:buFont typeface="Arial"/>
              <a:buChar char="•"/>
            </a:pPr>
            <a:r>
              <a:rPr lang="en-GB" sz="1500" b="0" i="0" u="none" strike="noStrike" cap="none">
                <a:solidFill>
                  <a:schemeClr val="lt1"/>
                </a:solidFill>
                <a:latin typeface="Questrial"/>
                <a:ea typeface="Questrial"/>
                <a:cs typeface="Questrial"/>
                <a:sym typeface="Questrial"/>
              </a:rPr>
              <a:t>Any other function</a:t>
            </a:r>
            <a:endParaRPr/>
          </a:p>
          <a:p>
            <a:pPr marL="514350" marR="0" lvl="1" indent="-171450" algn="l" rtl="0">
              <a:lnSpc>
                <a:spcPct val="100000"/>
              </a:lnSpc>
              <a:spcBef>
                <a:spcPts val="375"/>
              </a:spcBef>
              <a:spcAft>
                <a:spcPts val="1600"/>
              </a:spcAft>
              <a:buClr>
                <a:schemeClr val="lt1"/>
              </a:buClr>
              <a:buSzPts val="1875"/>
              <a:buFont typeface="Arial"/>
              <a:buChar char="•"/>
            </a:pPr>
            <a:r>
              <a:rPr lang="en-GB" sz="1500" b="0" i="0" u="none" strike="noStrike" cap="none">
                <a:solidFill>
                  <a:schemeClr val="lt1"/>
                </a:solidFill>
                <a:latin typeface="Questrial"/>
                <a:ea typeface="Questrial"/>
                <a:cs typeface="Questrial"/>
                <a:sym typeface="Questrial"/>
              </a:rPr>
              <a:t>Itself (process known as </a:t>
            </a:r>
            <a:r>
              <a:rPr lang="en-GB" sz="1500" b="0" i="0" u="none" strike="noStrike" cap="none">
                <a:solidFill>
                  <a:srgbClr val="21FFFE"/>
                </a:solidFill>
                <a:latin typeface="Questrial"/>
                <a:ea typeface="Questrial"/>
                <a:cs typeface="Questrial"/>
                <a:sym typeface="Questrial"/>
              </a:rPr>
              <a:t>recursion</a:t>
            </a:r>
            <a:r>
              <a:rPr lang="en-GB" sz="1500" b="0" i="0" u="none" strike="noStrike" cap="none">
                <a:solidFill>
                  <a:schemeClr val="lt1"/>
                </a:solidFill>
                <a:latin typeface="Questrial"/>
                <a:ea typeface="Questrial"/>
                <a:cs typeface="Questrial"/>
                <a:sym typeface="Questrial"/>
              </a:rPr>
              <a:t>)</a:t>
            </a:r>
            <a:endParaRPr sz="1500" b="0" i="0" u="none" strike="noStrike" cap="none">
              <a:solidFill>
                <a:schemeClr val="lt1"/>
              </a:solidFill>
              <a:latin typeface="Questrial"/>
              <a:ea typeface="Questrial"/>
              <a:cs typeface="Questrial"/>
              <a:sym typeface="Questrial"/>
            </a:endParaRPr>
          </a:p>
        </p:txBody>
      </p:sp>
      <p:sp>
        <p:nvSpPr>
          <p:cNvPr id="209" name="Google Shape;209;p22"/>
          <p:cNvSpPr txBox="1">
            <a:spLocks noGrp="1"/>
          </p:cNvSpPr>
          <p:nvPr>
            <p:ph type="sldNum" idx="12"/>
          </p:nvPr>
        </p:nvSpPr>
        <p:spPr>
          <a:xfrm>
            <a:off x="8472458" y="4663217"/>
            <a:ext cx="548700" cy="3936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sz="1000">
                <a:latin typeface="Lato"/>
                <a:ea typeface="Lato"/>
                <a:cs typeface="Lato"/>
                <a:sym typeface="Lato"/>
              </a:rPr>
              <a:t>9</a:t>
            </a:fld>
            <a:endParaRPr sz="1000">
              <a:latin typeface="Lato"/>
              <a:ea typeface="Lato"/>
              <a:cs typeface="Lato"/>
              <a:sym typeface="Lato"/>
            </a:endParaRPr>
          </a:p>
        </p:txBody>
      </p:sp>
      <p:sp>
        <p:nvSpPr>
          <p:cNvPr id="210" name="Google Shape;210;p22"/>
          <p:cNvSpPr/>
          <p:nvPr/>
        </p:nvSpPr>
        <p:spPr>
          <a:xfrm>
            <a:off x="856050" y="2732576"/>
            <a:ext cx="7601100" cy="2119800"/>
          </a:xfrm>
          <a:prstGeom prst="rect">
            <a:avLst/>
          </a:prstGeom>
          <a:solidFill>
            <a:srgbClr val="BFD8EA">
              <a:alpha val="14901"/>
            </a:srgbClr>
          </a:solidFill>
          <a:ln w="12700" cap="flat" cmpd="sng">
            <a:solidFill>
              <a:srgbClr val="A0C5E0"/>
            </a:solidFill>
            <a:prstDash val="solid"/>
            <a:round/>
            <a:headEnd type="none" w="sm" len="sm"/>
            <a:tailEnd type="none" w="sm" len="sm"/>
          </a:ln>
        </p:spPr>
        <p:txBody>
          <a:bodyPr spcFirstLastPara="1" wrap="square" lIns="91425" tIns="54000" rIns="91425" bIns="54000" anchor="t" anchorCtr="0">
            <a:noAutofit/>
          </a:bodyPr>
          <a:lstStyle/>
          <a:p>
            <a:pPr marL="0" marR="0" lvl="0" indent="0" algn="l" rtl="0">
              <a:spcBef>
                <a:spcPts val="0"/>
              </a:spcBef>
              <a:spcAft>
                <a:spcPts val="0"/>
              </a:spcAft>
              <a:buNone/>
            </a:pPr>
            <a:r>
              <a:rPr lang="en-GB" sz="1600" b="1">
                <a:solidFill>
                  <a:srgbClr val="FBEEC9"/>
                </a:solidFill>
                <a:latin typeface="Consolas"/>
                <a:ea typeface="Consolas"/>
                <a:cs typeface="Consolas"/>
                <a:sym typeface="Consolas"/>
              </a:rPr>
              <a:t>function print() {</a:t>
            </a:r>
            <a:endParaRPr/>
          </a:p>
          <a:p>
            <a:pPr marL="0" marR="0" lvl="0" indent="0" algn="l" rtl="0">
              <a:spcBef>
                <a:spcPts val="0"/>
              </a:spcBef>
              <a:spcAft>
                <a:spcPts val="0"/>
              </a:spcAft>
              <a:buNone/>
            </a:pPr>
            <a:r>
              <a:rPr lang="en-GB" sz="1600" b="1">
                <a:solidFill>
                  <a:srgbClr val="FBEEC9"/>
                </a:solidFill>
                <a:latin typeface="Consolas"/>
                <a:ea typeface="Consolas"/>
                <a:cs typeface="Consolas"/>
                <a:sym typeface="Consolas"/>
              </a:rPr>
              <a:t>   console.log('printed');</a:t>
            </a:r>
            <a:endParaRPr/>
          </a:p>
          <a:p>
            <a:pPr marL="0" marR="0" lvl="0" indent="0" algn="l" rtl="0">
              <a:spcBef>
                <a:spcPts val="0"/>
              </a:spcBef>
              <a:spcAft>
                <a:spcPts val="0"/>
              </a:spcAft>
              <a:buNone/>
            </a:pPr>
            <a:r>
              <a:rPr lang="en-GB" sz="1600" b="1">
                <a:solidFill>
                  <a:srgbClr val="FBEEC9"/>
                </a:solidFill>
                <a:latin typeface="Consolas"/>
                <a:ea typeface="Consolas"/>
                <a:cs typeface="Consolas"/>
                <a:sym typeface="Consolas"/>
              </a:rPr>
              <a:t>}</a:t>
            </a:r>
            <a:endParaRPr/>
          </a:p>
          <a:p>
            <a:pPr marL="0" marR="0" lvl="0" indent="0" algn="l" rtl="0">
              <a:spcBef>
                <a:spcPts val="0"/>
              </a:spcBef>
              <a:spcAft>
                <a:spcPts val="0"/>
              </a:spcAft>
              <a:buNone/>
            </a:pPr>
            <a:endParaRPr sz="1600" b="1">
              <a:solidFill>
                <a:srgbClr val="FBEEC9"/>
              </a:solidFill>
              <a:latin typeface="Consolas"/>
              <a:ea typeface="Consolas"/>
              <a:cs typeface="Consolas"/>
              <a:sym typeface="Consolas"/>
            </a:endParaRPr>
          </a:p>
          <a:p>
            <a:pPr marL="0" marR="0" lvl="0" indent="0" algn="l" rtl="0">
              <a:spcBef>
                <a:spcPts val="0"/>
              </a:spcBef>
              <a:spcAft>
                <a:spcPts val="0"/>
              </a:spcAft>
              <a:buNone/>
            </a:pPr>
            <a:r>
              <a:rPr lang="en-GB" sz="1600" b="1">
                <a:solidFill>
                  <a:srgbClr val="FBEEC9"/>
                </a:solidFill>
                <a:latin typeface="Consolas"/>
                <a:ea typeface="Consolas"/>
                <a:cs typeface="Consolas"/>
                <a:sym typeface="Consolas"/>
              </a:rPr>
              <a:t>function anotherPrint() {</a:t>
            </a:r>
            <a:endParaRPr/>
          </a:p>
          <a:p>
            <a:pPr marL="0" marR="0" lvl="0" indent="0" algn="l" rtl="0">
              <a:spcBef>
                <a:spcPts val="0"/>
              </a:spcBef>
              <a:spcAft>
                <a:spcPts val="0"/>
              </a:spcAft>
              <a:buNone/>
            </a:pPr>
            <a:r>
              <a:rPr lang="en-GB" sz="1600" b="1">
                <a:solidFill>
                  <a:srgbClr val="FBEEC9"/>
                </a:solidFill>
                <a:latin typeface="Consolas"/>
                <a:ea typeface="Consolas"/>
                <a:cs typeface="Consolas"/>
                <a:sym typeface="Consolas"/>
              </a:rPr>
              <a:t>   print();</a:t>
            </a:r>
            <a:endParaRPr/>
          </a:p>
          <a:p>
            <a:pPr marL="0" marR="0" lvl="0" indent="0" algn="l" rtl="0">
              <a:spcBef>
                <a:spcPts val="0"/>
              </a:spcBef>
              <a:spcAft>
                <a:spcPts val="0"/>
              </a:spcAft>
              <a:buNone/>
            </a:pPr>
            <a:r>
              <a:rPr lang="en-GB" sz="1600" b="1">
                <a:solidFill>
                  <a:srgbClr val="FBEEC9"/>
                </a:solidFill>
                <a:latin typeface="Consolas"/>
                <a:ea typeface="Consolas"/>
                <a:cs typeface="Consolas"/>
                <a:sym typeface="Consolas"/>
              </a:rPr>
              <a:t>   anotherPrint(); // recursion</a:t>
            </a:r>
            <a:endParaRPr/>
          </a:p>
          <a:p>
            <a:pPr marL="0" marR="0" lvl="0" indent="0" algn="l" rtl="0">
              <a:spcBef>
                <a:spcPts val="0"/>
              </a:spcBef>
              <a:spcAft>
                <a:spcPts val="0"/>
              </a:spcAft>
              <a:buNone/>
            </a:pPr>
            <a:r>
              <a:rPr lang="en-GB" sz="1600" b="1">
                <a:solidFill>
                  <a:srgbClr val="FBEEC9"/>
                </a:solidFill>
                <a:latin typeface="Consolas"/>
                <a:ea typeface="Consolas"/>
                <a:cs typeface="Consolas"/>
                <a:sym typeface="Consolas"/>
              </a:rPr>
              <a:t>}</a:t>
            </a:r>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149</TotalTime>
  <Words>3776</Words>
  <Application>Microsoft Office PowerPoint</Application>
  <PresentationFormat>On-screen Show (16:9)</PresentationFormat>
  <Paragraphs>622</Paragraphs>
  <Slides>57</Slides>
  <Notes>57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57</vt:i4>
      </vt:variant>
    </vt:vector>
  </HeadingPairs>
  <TitlesOfParts>
    <vt:vector size="65" baseType="lpstr">
      <vt:lpstr>Questrial</vt:lpstr>
      <vt:lpstr>Montserrat</vt:lpstr>
      <vt:lpstr>Calibri</vt:lpstr>
      <vt:lpstr>Consolas</vt:lpstr>
      <vt:lpstr>Arial</vt:lpstr>
      <vt:lpstr>Noto Sans Symbols</vt:lpstr>
      <vt:lpstr>Lato</vt:lpstr>
      <vt:lpstr>Focus</vt:lpstr>
      <vt:lpstr>FUNCTIONS AND OBJECTS</vt:lpstr>
      <vt:lpstr>TABLE OF CONTENTS</vt:lpstr>
      <vt:lpstr>WHAT IS A FUNCTION?</vt:lpstr>
      <vt:lpstr>WHY TO USE FUNCTIONS?</vt:lpstr>
      <vt:lpstr>DECLARING AND CALLING FUNCTIONS</vt:lpstr>
      <vt:lpstr>DECLARING AND CREATING FUNCTIONS IN JS</vt:lpstr>
      <vt:lpstr>WAYS TO DEFINE A FUNCTION IN JS</vt:lpstr>
      <vt:lpstr>CALLING FUNCTIONS</vt:lpstr>
      <vt:lpstr>CALLING FUNCTIONS (2)</vt:lpstr>
      <vt:lpstr>FUNCTIONS WITH PARAMETERS</vt:lpstr>
      <vt:lpstr>FUNCTION PARAMETERS</vt:lpstr>
      <vt:lpstr>DEFINING AND USING FUNCTION PARAMETERS</vt:lpstr>
      <vt:lpstr>CALLING FUNCTIONS WITH PARAMETERS</vt:lpstr>
      <vt:lpstr>PRINTING A TRIANGLE – EXAMPLE</vt:lpstr>
      <vt:lpstr>PRINTING A TRIANGLE – SOURCE CODE</vt:lpstr>
      <vt:lpstr>THE ARGUMENTS OBJECT</vt:lpstr>
      <vt:lpstr>ARGUMENTS OBJECT</vt:lpstr>
      <vt:lpstr>RETURNING VALUES</vt:lpstr>
      <vt:lpstr>DEFINING FUNCTIONS THAT RETURN A VALUE</vt:lpstr>
      <vt:lpstr>THE RETURN STATEMENT</vt:lpstr>
      <vt:lpstr>AVERAGE STUDENTS AGE – EXAMPLE</vt:lpstr>
      <vt:lpstr>FUNCTION SCOPE</vt:lpstr>
      <vt:lpstr>FUNCTION SCOPE</vt:lpstr>
      <vt:lpstr>LOCAL SCOPE</vt:lpstr>
      <vt:lpstr>GLOBAL SCOPE</vt:lpstr>
      <vt:lpstr>HIDING VARIABLES THROUGH IIFE </vt:lpstr>
      <vt:lpstr>FUNCTIONS IN JS CAN BE NESTED</vt:lpstr>
      <vt:lpstr>USING "THIS" KEYWORD</vt:lpstr>
      <vt:lpstr>FUNCTION OVERLOADING</vt:lpstr>
      <vt:lpstr>FUNCTION OVERLOADING</vt:lpstr>
      <vt:lpstr>DIFFERENT NUMBER OF PARAMETERS</vt:lpstr>
      <vt:lpstr>DIFFERENT TYPES OF PARAMETERS</vt:lpstr>
      <vt:lpstr>DEFAULT PARAMETERS</vt:lpstr>
      <vt:lpstr>OBJECT TYPES AND OBJECTS</vt:lpstr>
      <vt:lpstr>WHAT ARE OBJECTS?</vt:lpstr>
      <vt:lpstr>WHAT ARE OBJECTS? (2)</vt:lpstr>
      <vt:lpstr>OBJECTS REPRESENT</vt:lpstr>
      <vt:lpstr>WHAT IS AN OBJECT TYPE (CLASS)?</vt:lpstr>
      <vt:lpstr>OBJECT TYPES</vt:lpstr>
      <vt:lpstr>OBJECTS</vt:lpstr>
      <vt:lpstr>OBEJCTS – EXAMPLE</vt:lpstr>
      <vt:lpstr>JAVASCRIPT OBJECTS OVERVIEW</vt:lpstr>
      <vt:lpstr>OBJECTS OVERVIEW</vt:lpstr>
      <vt:lpstr>OBJECTS IN JS – EXAMPLE</vt:lpstr>
      <vt:lpstr>OBJECT AND PRIMITIVE TYPES</vt:lpstr>
      <vt:lpstr>REFERENCE AND PRIMITIVE TYPES</vt:lpstr>
      <vt:lpstr>REFERENCE AND PRIMITIVE TYPES (2)</vt:lpstr>
      <vt:lpstr>PRIMITIVE TYPES</vt:lpstr>
      <vt:lpstr>PRIMITIVE TYPES – EXAMPLE</vt:lpstr>
      <vt:lpstr>OBJECT TYPE</vt:lpstr>
      <vt:lpstr>OBJECT CLONING</vt:lpstr>
      <vt:lpstr>JSON OBJECTS</vt:lpstr>
      <vt:lpstr>JSON OBJECTS</vt:lpstr>
      <vt:lpstr>JS OBJECT ↔ JSON STRING</vt:lpstr>
      <vt:lpstr>BUILDING A JSON OBJECT</vt:lpstr>
      <vt:lpstr>JSON BUILDING FUNCTION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FUNCTIONS AND OBJECTS</dc:title>
  <cp:lastModifiedBy>Pravoslav Milenkov</cp:lastModifiedBy>
  <cp:revision>6</cp:revision>
  <dcterms:modified xsi:type="dcterms:W3CDTF">2022-11-01T16:05:56Z</dcterms:modified>
</cp:coreProperties>
</file>