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Questrial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10276321" y="5883273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3998500" y="175898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SYNTAX </a:t>
            </a:r>
            <a:endParaRPr/>
          </a:p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3998500" y="4169958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Tasks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1: Create working environment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730000" y="1636226"/>
            <a:ext cx="9385200" cy="4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9850" lvl="0" marL="2286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Please create a simple HTML page (task01.html) containing the following elements:</a:t>
            </a:r>
            <a:endParaRPr/>
          </a:p>
          <a:p>
            <a:pPr indent="-368300" lvl="0" marL="7112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html</a:t>
            </a:r>
            <a:endParaRPr/>
          </a:p>
          <a:p>
            <a:pPr indent="-368300" lvl="0" marL="7112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head</a:t>
            </a:r>
            <a:endParaRPr/>
          </a:p>
          <a:p>
            <a:pPr indent="-368300" lvl="0" marL="7112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body</a:t>
            </a:r>
            <a:endParaRPr/>
          </a:p>
          <a:p>
            <a:pPr indent="-368300" lvl="0" marL="7112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“condition” div</a:t>
            </a:r>
            <a:endParaRPr/>
          </a:p>
          <a:p>
            <a:pPr indent="-336550" lvl="1" marL="12954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text box</a:t>
            </a:r>
            <a:endParaRPr/>
          </a:p>
          <a:p>
            <a:pPr indent="-336550" lvl="1" marL="12954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button</a:t>
            </a:r>
            <a:endParaRPr/>
          </a:p>
          <a:p>
            <a:pPr indent="-368300" lvl="0" marL="7112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“results” div</a:t>
            </a:r>
            <a:endParaRPr/>
          </a:p>
          <a:p>
            <a:pPr indent="-368300" lvl="0" marL="7112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JavaScript function triggered when the button is clicked</a:t>
            </a:r>
            <a:endParaRPr/>
          </a:p>
          <a:p>
            <a:pPr indent="-336550" lvl="1" marL="129540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●"/>
            </a:pPr>
            <a:r>
              <a:rPr b="0" i="0" lang="en-US" sz="1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 GetElementById to display a “Hello JavaScript” text in the “results” div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2: Simple calculator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web page with a form allowing entering of two numbers.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JavaScript function Sum(a, b) to calculate the sum of these numbers.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Attach function to a button.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the result in the result DIV.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* Add a drop-down element containing list of operations (+, -, *, /) depending on chosen option perform the relevant operation and display the result.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Hint: Use copy of the template created in task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3: Colorful table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an HTML table.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user clicks on some cell of the table let the color of the cell to be changed randomly.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Hints: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Assign IDs for each table cells </a:t>
            </a:r>
            <a:endParaRPr/>
          </a:p>
          <a:p>
            <a: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separate function GetRandomColor()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