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Questrial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3B5BF8-B7AC-4244-973A-CDE9497D4DA6}">
  <a:tblStyle styleId="{C13B5BF8-B7AC-4244-973A-CDE9497D4DA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24" Type="http://schemas.openxmlformats.org/officeDocument/2006/relationships/font" Target="fonts/Questrial-regular.fntdata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f0f6e6c8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f0f6e6c8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0f0f6e6c8_0_7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1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1" name="Google Shape;13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3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4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7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9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convertunits.com/from/km/h/to/knot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>
            <p:ph type="ctrTitle"/>
          </p:nvPr>
        </p:nvSpPr>
        <p:spPr>
          <a:xfrm>
            <a:off x="3947328" y="992775"/>
            <a:ext cx="78291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b="0" i="0" lang="en-GB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JAVASCRIPT BASISCS</a:t>
            </a:r>
            <a:endParaRPr/>
          </a:p>
        </p:txBody>
      </p:sp>
      <p:sp>
        <p:nvSpPr>
          <p:cNvPr id="139" name="Google Shape;139;p13"/>
          <p:cNvSpPr txBox="1"/>
          <p:nvPr>
            <p:ph idx="1" type="subTitle"/>
          </p:nvPr>
        </p:nvSpPr>
        <p:spPr>
          <a:xfrm>
            <a:off x="4000499" y="3778825"/>
            <a:ext cx="77760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b="0" i="0" lang="en-GB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WORKING IN CLASS ...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b="0" i="0" lang="en-GB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TASK </a:t>
            </a:r>
            <a:r>
              <a:rPr lang="en-GB"/>
              <a:t>9</a:t>
            </a:r>
            <a:r>
              <a:rPr b="0" i="0" lang="en-GB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: TIC TAC TOE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Let’s create a game, a Tic-Tac-Toe game :-)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GB"/>
              <a:t>9</a:t>
            </a:r>
            <a:r>
              <a:rPr b="0" i="0" lang="en-GB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.1. Create a 3x3 table in the “condition” div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GB"/>
              <a:t>9</a:t>
            </a:r>
            <a:r>
              <a:rPr b="0" i="0" lang="en-GB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.2. Create JavaScript function with two parameters - coordinates of the clicked cell - then, read and display parameters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GB"/>
              <a:t>9</a:t>
            </a:r>
            <a:r>
              <a:rPr b="0" i="0" lang="en-GB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.3. Modify the JavaScript function, so it display X or O in the relevant table cell. Аlternate X and O as it is in a real game.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GB"/>
              <a:t>9</a:t>
            </a:r>
            <a:r>
              <a:rPr b="0" i="0" lang="en-GB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.4. When some of the players reach the winning condition display the text “Player X (or O) wins” in the “results” div.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b="0" i="0" lang="en-GB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TASK 1: </a:t>
            </a:r>
            <a:r>
              <a:rPr lang="en-GB"/>
              <a:t>Home town</a:t>
            </a:r>
            <a:endParaRPr/>
          </a:p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17469" lvl="1" marL="121917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-"/>
            </a:pPr>
            <a:r>
              <a:rPr lang="en-GB" sz="2400"/>
              <a:t>Write a JavaScript code hometown.js that shows your hometown in a popup browser window (alert). Create a HTML page hometown.html that executes your JavaScript code.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b="0" i="0" lang="en-GB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TASK 2: CURRENT TIME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Write a JavaScript program current-time.js that prints on the console the current time in UTC format. A sample output is given below: 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br>
              <a:rPr b="0" i="0" lang="en-GB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-GB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Input		Output</a:t>
            </a:r>
            <a:br>
              <a:rPr b="0" i="0" lang="en-GB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-GB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(no input)	Mon, 09 Mar 2015 12:25:12 GMT</a:t>
            </a:r>
            <a:br>
              <a:rPr b="0" i="0" lang="en-GB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b="0" i="0" lang="en-GB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TASK 3: CYCLE AREA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Write a JavaScript function calcCircleArea(r) that takes as a parameter the radius of a rectangle and calculates and returns its area. 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Put the function in a file named circle-area.js. 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Write a HTML page Task 03.html that includes the script circle-area.js and calculates and prints in the page body the area of circles of size r=7, r=1.5 and r=20.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4: Numbers 1 .. 10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22860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-GB" sz="2400"/>
              <a:t>Write a JavaScript program numbers1to10.js that prints on the console the numbers from 1 to 10 (each at a separate line). 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b="0" i="0" lang="en-GB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TASK </a:t>
            </a:r>
            <a:r>
              <a:rPr lang="en-GB"/>
              <a:t>5</a:t>
            </a:r>
            <a:r>
              <a:rPr b="0" i="0" lang="en-GB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: CLOCK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GB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Write a JavaScript function in a Web page Task04.html that shows the current time in format hh:mm:ss. </a:t>
            </a:r>
            <a:endParaRPr sz="2000"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GB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time should update itself so that it works as a clock. A sample output is shown below:</a:t>
            </a:r>
            <a:endParaRPr sz="2000"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GB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current time is: 12:34:56</a:t>
            </a:r>
            <a:endParaRPr sz="2000"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b="0" i="0" lang="en-GB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TASK </a:t>
            </a:r>
            <a:r>
              <a:rPr lang="en-GB"/>
              <a:t>6</a:t>
            </a:r>
            <a:r>
              <a:rPr b="0" i="0" lang="en-GB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: CALCULATE KNOTS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GB" sz="2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Write a JavaScript function that accepts a number variable to convert from km/h to knots (knot is a maritime unit measuring speed). </a:t>
            </a:r>
            <a:endParaRPr sz="1900"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GB" sz="2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result should be printed on the results div, rounded up to the second sign after the decimal point.</a:t>
            </a:r>
            <a:endParaRPr sz="1900"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GB" sz="2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Hint: Use the link: </a:t>
            </a:r>
            <a:r>
              <a:rPr b="0" i="0" lang="en-GB" sz="26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http://www.convertunits.com/from/km/h/to/knots</a:t>
            </a:r>
            <a:r>
              <a:rPr b="0" i="0" lang="en-GB" sz="2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 sz="1900"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730000" y="525000"/>
            <a:ext cx="102756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b="0" i="0" lang="en-GB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TASK </a:t>
            </a:r>
            <a:r>
              <a:rPr lang="en-GB"/>
              <a:t>7</a:t>
            </a:r>
            <a:r>
              <a:rPr b="0" i="0" lang="en-GB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: THE LIFETIME SUPPLY CALCULATOR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89200" y="1239775"/>
            <a:ext cx="10845300" cy="41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GB" sz="2067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Write a JavaScript function calcSupply(age, maxAge, food, foodPerDay) that accepts the following parameters: </a:t>
            </a:r>
            <a:endParaRPr sz="1500"/>
          </a:p>
          <a:p>
            <a:pPr indent="-444485" lvl="0" marL="60958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4"/>
              <a:buFont typeface="Arial"/>
              <a:buChar char="-"/>
            </a:pPr>
            <a:r>
              <a:rPr b="0" i="0" lang="en-GB" sz="2067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your age (years), </a:t>
            </a:r>
            <a:endParaRPr sz="1500"/>
          </a:p>
          <a:p>
            <a:pPr indent="-444485" lvl="0" marL="60958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4"/>
              <a:buFont typeface="Arial"/>
              <a:buChar char="-"/>
            </a:pPr>
            <a:r>
              <a:rPr b="0" i="0" lang="en-GB" sz="2067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your maximum age (years), </a:t>
            </a:r>
            <a:endParaRPr sz="1500"/>
          </a:p>
          <a:p>
            <a:pPr indent="-444485" lvl="0" marL="60958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4"/>
              <a:buFont typeface="Arial"/>
              <a:buChar char="-"/>
            </a:pPr>
            <a:r>
              <a:rPr b="0" i="0" lang="en-GB" sz="2067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your favorite food name (e.g. "chocolate"), </a:t>
            </a:r>
            <a:endParaRPr sz="1500"/>
          </a:p>
          <a:p>
            <a:pPr indent="-444485" lvl="0" marL="60958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4"/>
              <a:buFont typeface="Arial"/>
              <a:buChar char="-"/>
            </a:pPr>
            <a:r>
              <a:rPr b="0" i="0" lang="en-GB" sz="2067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estimate amount of your favorite food per day (a number). </a:t>
            </a:r>
            <a:endParaRPr sz="1500"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GB" sz="2067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function calculates how many of the food you will eat for the rest of your life. Write JS program lifetimeSupplyCalc.js that calculates the amount of a few foods that you will eat. </a:t>
            </a:r>
            <a:endParaRPr sz="1500"/>
          </a:p>
        </p:txBody>
      </p:sp>
      <p:graphicFrame>
        <p:nvGraphicFramePr>
          <p:cNvPr id="183" name="Google Shape;183;p20"/>
          <p:cNvGraphicFramePr/>
          <p:nvPr/>
        </p:nvGraphicFramePr>
        <p:xfrm>
          <a:off x="1418100" y="49205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{C13B5BF8-B7AC-4244-973A-CDE9497D4DA6}</a:tableStyleId>
              </a:tblPr>
              <a:tblGrid>
                <a:gridCol w="1333500"/>
                <a:gridCol w="7835900"/>
              </a:tblGrid>
              <a:tr h="234975">
                <a:tc>
                  <a:txBody>
                    <a:bodyPr/>
                    <a:lstStyle/>
                    <a:p>
                      <a:pPr indent="0" lvl="0" marL="635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Questrial"/>
                        <a:buNone/>
                      </a:pPr>
                      <a:r>
                        <a:rPr b="1" lang="en-GB" sz="1000" u="none" cap="none" strike="noStrike"/>
                        <a:t>Input</a:t>
                      </a:r>
                      <a:endParaRPr sz="900"/>
                    </a:p>
                  </a:txBody>
                  <a:tcPr marT="48275" marB="48275" marR="71975" marL="719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Questrial"/>
                        <a:buNone/>
                      </a:pPr>
                      <a:r>
                        <a:rPr b="1" lang="en-GB" sz="1000" u="none" cap="none" strike="noStrike"/>
                        <a:t>Output</a:t>
                      </a:r>
                      <a:endParaRPr sz="900"/>
                    </a:p>
                  </a:txBody>
                  <a:tcPr marT="48275" marB="48275" marR="71975" marL="719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424400"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Questrial"/>
                        <a:buNone/>
                      </a:pPr>
                      <a:r>
                        <a:rPr lang="en-GB" sz="1900" u="none" cap="none" strike="noStrike">
                          <a:solidFill>
                            <a:srgbClr val="EFEFEF"/>
                          </a:solidFill>
                        </a:rPr>
                        <a:t>38</a:t>
                      </a:r>
                      <a:endParaRPr sz="1800">
                        <a:solidFill>
                          <a:srgbClr val="EFEFEF"/>
                        </a:solidFill>
                      </a:endParaRPr>
                    </a:p>
                    <a:p>
                      <a:pPr indent="0" lvl="0" marL="635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Questrial"/>
                        <a:buNone/>
                      </a:pPr>
                      <a:r>
                        <a:rPr lang="en-GB" sz="1900" u="none" cap="none" strike="noStrike">
                          <a:solidFill>
                            <a:srgbClr val="EFEFEF"/>
                          </a:solidFill>
                        </a:rPr>
                        <a:t>118</a:t>
                      </a:r>
                      <a:endParaRPr sz="1800">
                        <a:solidFill>
                          <a:srgbClr val="EFEFEF"/>
                        </a:solidFill>
                      </a:endParaRPr>
                    </a:p>
                    <a:p>
                      <a:pPr indent="0" lvl="0" marL="635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Questrial"/>
                        <a:buNone/>
                      </a:pPr>
                      <a:r>
                        <a:rPr lang="en-GB" sz="1900" u="none" cap="none" strike="noStrike">
                          <a:solidFill>
                            <a:srgbClr val="EFEFEF"/>
                          </a:solidFill>
                        </a:rPr>
                        <a:t>chocolate</a:t>
                      </a:r>
                      <a:endParaRPr sz="1800">
                        <a:solidFill>
                          <a:srgbClr val="EFEFEF"/>
                        </a:solidFill>
                      </a:endParaRPr>
                    </a:p>
                    <a:p>
                      <a:pPr indent="0" lvl="0" marL="635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Questrial"/>
                        <a:buNone/>
                      </a:pPr>
                      <a:r>
                        <a:rPr lang="en-GB" sz="1900" u="none" cap="none" strike="noStrike">
                          <a:solidFill>
                            <a:srgbClr val="EFEFEF"/>
                          </a:solidFill>
                        </a:rPr>
                        <a:t>0.5</a:t>
                      </a:r>
                      <a:endParaRPr sz="1800">
                        <a:solidFill>
                          <a:srgbClr val="EFEFEF"/>
                        </a:solidFill>
                      </a:endParaRPr>
                    </a:p>
                  </a:txBody>
                  <a:tcPr marT="48275" marB="48275" marR="71975" marL="719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Questrial"/>
                        <a:buNone/>
                      </a:pPr>
                      <a:r>
                        <a:rPr lang="en-GB" sz="1900" u="none" cap="none" strike="noStrike">
                          <a:solidFill>
                            <a:srgbClr val="EFEFEF"/>
                          </a:solidFill>
                        </a:rPr>
                        <a:t>14600kg of chocolate would be enough until I am 118 years old.</a:t>
                      </a:r>
                      <a:endParaRPr sz="1800">
                        <a:solidFill>
                          <a:srgbClr val="EFEFEF"/>
                        </a:solidFill>
                      </a:endParaRPr>
                    </a:p>
                  </a:txBody>
                  <a:tcPr marT="48275" marB="48275" marR="71975" marL="719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b="0" i="0" lang="en-GB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TASK </a:t>
            </a:r>
            <a:r>
              <a:rPr lang="en-GB"/>
              <a:t>8</a:t>
            </a:r>
            <a:r>
              <a:rPr b="0" i="0" lang="en-GB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: COMPARE NUMBERS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Write a JavaScript function </a:t>
            </a:r>
            <a:r>
              <a:rPr lang="en-GB"/>
              <a:t>computeNumbers</a:t>
            </a:r>
            <a:r>
              <a:rPr b="0" i="0" lang="en-GB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(numberA, numberB, operation) that accepts </a:t>
            </a:r>
            <a:r>
              <a:rPr lang="en-GB"/>
              <a:t>2</a:t>
            </a:r>
            <a:r>
              <a:rPr b="0" i="0" lang="en-GB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numbers entered in </a:t>
            </a:r>
            <a:r>
              <a:rPr lang="en-GB"/>
              <a:t>2</a:t>
            </a:r>
            <a:r>
              <a:rPr b="0" i="0" lang="en-GB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text boxes in the “condition” div and operation from the drop-down list.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Operation could be: sum, multiple, min, max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When the button is pressed please display in the “results” div the result of the operation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