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Montserrat" panose="020B0604020202020204" charset="-52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239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3ad2c65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13ad2c65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3ad2c65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3ad2c65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3ad2c65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213ad2c65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vr.info/developers/" TargetMode="External"/><Relationship Id="rId7" Type="http://schemas.openxmlformats.org/officeDocument/2006/relationships/hyperlink" Target="https://vizor.i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ketchfab.com/" TargetMode="External"/><Relationship Id="rId5" Type="http://schemas.openxmlformats.org/officeDocument/2006/relationships/hyperlink" Target="https://playcanvas.com/" TargetMode="External"/><Relationship Id="rId4" Type="http://schemas.openxmlformats.org/officeDocument/2006/relationships/hyperlink" Target="https://aframe.i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try.jquery.com" TargetMode="External"/><Relationship Id="rId4" Type="http://schemas.openxmlformats.org/officeDocument/2006/relationships/hyperlink" Target="https://www.w3schools.com/jquery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ugins.jquery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jquery.com/jquery-ui/" TargetMode="External"/><Relationship Id="rId4" Type="http://schemas.openxmlformats.org/officeDocument/2006/relationships/hyperlink" Target="https://learn.jquery.com/plugin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j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tutorialspoint.com/angularjs/" TargetMode="External"/><Relationship Id="rId4" Type="http://schemas.openxmlformats.org/officeDocument/2006/relationships/hyperlink" Target="https://www.w3schools.com/angula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mberj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utorialspoint.com/emberjs/index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hannel9.msdn.com/Events/MIX/MIX11/FRM08" TargetMode="External"/><Relationship Id="rId4" Type="http://schemas.openxmlformats.org/officeDocument/2006/relationships/hyperlink" Target="http://learn.knockoutjs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eact.rocks/" TargetMode="External"/><Relationship Id="rId5" Type="http://schemas.openxmlformats.org/officeDocument/2006/relationships/hyperlink" Target="https://reactjs.net/" TargetMode="External"/><Relationship Id="rId4" Type="http://schemas.openxmlformats.org/officeDocument/2006/relationships/hyperlink" Target="https://www.tutorialspoint.com/reactjs/index.ht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utorialspoint.com/nodejs/index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/>
              <a:t>JavaScript tools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lang="en-GB"/>
              <a:t>Frameworks, Libraries, Tools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 Reality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https://webvr.info/developers/</a:t>
            </a:r>
            <a:r>
              <a:rPr lang="en-GB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https://aframe.io/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https://playcanvas.com/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https://sketchfab.com/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https://vizor.io/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GB" sz="3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Table of Contents</a:t>
            </a:r>
            <a:br>
              <a:rPr lang="en-GB" sz="3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AutoNum type="arabicPeriod"/>
            </a:pPr>
            <a:r>
              <a:rPr lang="en-GB" sz="2100"/>
              <a:t>jQuery</a:t>
            </a:r>
            <a:endParaRPr sz="2200"/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AutoNum type="arabicPeriod"/>
            </a:pPr>
            <a:r>
              <a:rPr lang="en-GB" sz="2200"/>
              <a:t>Angular.js</a:t>
            </a:r>
            <a:endParaRPr sz="2200"/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AutoNum type="arabicPeriod"/>
            </a:pPr>
            <a:r>
              <a:rPr lang="en-GB" sz="1700"/>
              <a:t>Ember.js</a:t>
            </a:r>
            <a:endParaRPr sz="1700"/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AutoNum type="arabicPeriod"/>
            </a:pPr>
            <a:r>
              <a:rPr lang="en-GB" sz="1700"/>
              <a:t>Knockout.js</a:t>
            </a:r>
            <a:endParaRPr sz="1700"/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AutoNum type="arabicPeriod"/>
            </a:pPr>
            <a:r>
              <a:rPr lang="en-GB" sz="1700"/>
              <a:t>React.js</a:t>
            </a:r>
            <a:endParaRPr sz="1700"/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AutoNum type="arabicPeriod"/>
            </a:pPr>
            <a:r>
              <a:rPr lang="en-GB" sz="1700"/>
              <a:t>Node.js</a:t>
            </a:r>
            <a:endParaRPr sz="1700"/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AutoNum type="arabicPeriod"/>
            </a:pPr>
            <a:r>
              <a:rPr lang="en-GB" sz="1700"/>
              <a:t>VR</a:t>
            </a:r>
            <a:br>
              <a:rPr lang="en-GB" sz="17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7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GB"/>
              <a:t>jQuery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229875"/>
            <a:ext cx="7534800" cy="3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http://jquery.com/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br>
              <a:rPr lang="en-GB" dirty="0"/>
            </a:br>
            <a:r>
              <a:rPr lang="en-GB" u="sng" dirty="0">
                <a:solidFill>
                  <a:schemeClr val="hlink"/>
                </a:solidFill>
                <a:hlinkClick r:id="rId4"/>
              </a:rPr>
              <a:t>https://www.w3schools.com/jquery/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lang="en-GB" u="sng" dirty="0">
                <a:solidFill>
                  <a:schemeClr val="hlink"/>
                </a:solidFill>
                <a:hlinkClick r:id="rId5"/>
              </a:rPr>
              <a:t>http://try.jquery.com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GB"/>
              <a:t>jQuery plugins and tools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https://plugins.jquery.com/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https://learn.jquery.com/plugins/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https://learn.jquery.com/jquery-ui/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GB"/>
              <a:t>Angular.js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lang="en-GB" sz="2100" u="sng">
                <a:solidFill>
                  <a:schemeClr val="hlink"/>
                </a:solidFill>
                <a:hlinkClick r:id="rId3"/>
              </a:rPr>
              <a:t>https://angularjs.org/</a:t>
            </a:r>
            <a:endParaRPr sz="2100"/>
          </a:p>
          <a:p>
            <a:pPr marL="457200" marR="0" lvl="0" indent="-368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endParaRPr sz="2100"/>
          </a:p>
          <a:p>
            <a:pPr marL="457200" marR="0" lvl="0" indent="-368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lang="en-GB" sz="2100" u="sng">
                <a:solidFill>
                  <a:schemeClr val="hlink"/>
                </a:solidFill>
                <a:hlinkClick r:id="rId4"/>
              </a:rPr>
              <a:t>https://www.w3schools.com/angular/</a:t>
            </a:r>
            <a:endParaRPr sz="2100"/>
          </a:p>
          <a:p>
            <a:pPr marL="457200" marR="0" lvl="0" indent="-368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endParaRPr sz="2100"/>
          </a:p>
          <a:p>
            <a:pPr marL="457200" marR="0" lvl="0" indent="-368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lang="en-GB" sz="2100" u="sng">
                <a:solidFill>
                  <a:schemeClr val="hlink"/>
                </a:solidFill>
                <a:hlinkClick r:id="rId5"/>
              </a:rPr>
              <a:t>https://www.tutorialspoint.com/angularjs/</a:t>
            </a:r>
            <a:r>
              <a:rPr lang="en-GB" sz="2100"/>
              <a:t> 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GB"/>
              <a:t>Ember.js</a:t>
            </a:r>
            <a:br>
              <a:rPr lang="en-GB"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1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lang="en-GB" sz="2200" u="sng">
                <a:solidFill>
                  <a:schemeClr val="hlink"/>
                </a:solidFill>
                <a:hlinkClick r:id="rId3"/>
              </a:rPr>
              <a:t>https://emberjs.com/</a:t>
            </a:r>
            <a:r>
              <a:rPr lang="en-GB" sz="2200"/>
              <a:t> </a:t>
            </a:r>
            <a:endParaRPr sz="2200"/>
          </a:p>
          <a:p>
            <a:pPr marL="0" marR="0" lvl="1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endParaRPr sz="2200"/>
          </a:p>
          <a:p>
            <a:pPr marL="0" marR="0" lvl="1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lang="en-GB" sz="2200" u="sng">
                <a:solidFill>
                  <a:schemeClr val="hlink"/>
                </a:solidFill>
                <a:hlinkClick r:id="rId4"/>
              </a:rPr>
              <a:t>https://www.tutorialspoint.com/emberjs/index.htm</a:t>
            </a:r>
            <a:endParaRPr sz="2200"/>
          </a:p>
          <a:p>
            <a:pPr marL="0" marR="0" lvl="1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endParaRPr sz="2200"/>
          </a:p>
          <a:p>
            <a:pPr marL="0" marR="0" lvl="1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GB"/>
              <a:t>Knockout.js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http://knockoutjs.com/</a:t>
            </a:r>
            <a:endParaRPr/>
          </a:p>
          <a:p>
            <a:pPr marL="2286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endParaRPr/>
          </a:p>
          <a:p>
            <a:pPr marL="2286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http://learn.knockoutjs.com/</a:t>
            </a:r>
            <a:endParaRPr/>
          </a:p>
          <a:p>
            <a:pPr marL="2286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endParaRPr/>
          </a:p>
          <a:p>
            <a:pPr marL="2286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https://channel9.msdn.com/Events/MIX/MIX11/FRM08</a:t>
            </a:r>
            <a:r>
              <a:rPr lang="en-GB"/>
              <a:t> (~25min)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GB"/>
              <a:t>React.js</a:t>
            </a:r>
            <a:endParaRPr sz="3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1066150"/>
            <a:ext cx="7534800" cy="3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lang="en-GB" sz="2200" u="sng">
                <a:solidFill>
                  <a:schemeClr val="hlink"/>
                </a:solidFill>
                <a:hlinkClick r:id="rId3"/>
              </a:rPr>
              <a:t>https://facebook.github.io/react/</a:t>
            </a:r>
            <a:endParaRPr sz="22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endParaRPr sz="22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lang="en-GB" sz="2200" u="sng">
                <a:solidFill>
                  <a:schemeClr val="hlink"/>
                </a:solidFill>
                <a:hlinkClick r:id="rId4"/>
              </a:rPr>
              <a:t>https://www.tutorialspoint.com/reactjs/index.htm</a:t>
            </a:r>
            <a:endParaRPr sz="22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endParaRPr sz="22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lang="en-GB" sz="2200" u="sng">
                <a:solidFill>
                  <a:schemeClr val="hlink"/>
                </a:solidFill>
                <a:hlinkClick r:id="rId5"/>
              </a:rPr>
              <a:t>https://reactjs.net/</a:t>
            </a:r>
            <a:r>
              <a:rPr lang="en-GB" sz="2200"/>
              <a:t> </a:t>
            </a:r>
            <a:endParaRPr sz="22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endParaRPr sz="22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lang="en-GB" sz="2200" u="sng">
                <a:solidFill>
                  <a:schemeClr val="hlink"/>
                </a:solidFill>
                <a:hlinkClick r:id="rId6"/>
              </a:rPr>
              <a:t>https://react.rocks/</a:t>
            </a:r>
            <a:endParaRPr sz="22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GB"/>
              <a:t>Node.js</a:t>
            </a:r>
            <a:endParaRPr sz="3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297500" y="1066150"/>
            <a:ext cx="7534800" cy="3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lang="en-GB" sz="2900" u="sng">
                <a:solidFill>
                  <a:schemeClr val="hlink"/>
                </a:solidFill>
                <a:hlinkClick r:id="rId3"/>
              </a:rPr>
              <a:t>https://nodejs.org/en/</a:t>
            </a:r>
            <a:endParaRPr sz="29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endParaRPr sz="29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lang="en-GB" sz="2600" u="sng">
                <a:solidFill>
                  <a:schemeClr val="hlink"/>
                </a:solidFill>
                <a:hlinkClick r:id="rId4"/>
              </a:rPr>
              <a:t>https://www.tutorialspoint.com/nodejs/index.htm</a:t>
            </a:r>
            <a:endParaRPr sz="26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On-screen Show (16:9)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Montserrat</vt:lpstr>
      <vt:lpstr>Arial</vt:lpstr>
      <vt:lpstr>Lato</vt:lpstr>
      <vt:lpstr>Roboto</vt:lpstr>
      <vt:lpstr>Focus</vt:lpstr>
      <vt:lpstr>JavaScript tools</vt:lpstr>
      <vt:lpstr>Table of Contents </vt:lpstr>
      <vt:lpstr>jQuery</vt:lpstr>
      <vt:lpstr>jQuery plugins and tools</vt:lpstr>
      <vt:lpstr>Angular.js</vt:lpstr>
      <vt:lpstr>Ember.js </vt:lpstr>
      <vt:lpstr>Knockout.js</vt:lpstr>
      <vt:lpstr>React.js</vt:lpstr>
      <vt:lpstr>Node.js</vt:lpstr>
      <vt:lpstr>Virtual Reality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tools</dc:title>
  <cp:lastModifiedBy>Pravoslav Milenkov</cp:lastModifiedBy>
  <cp:revision>1</cp:revision>
  <dcterms:modified xsi:type="dcterms:W3CDTF">2021-03-31T14:01:56Z</dcterms:modified>
</cp:coreProperties>
</file>