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-52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4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5a21b3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5a21b3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bootstrap4/default.asp" TargetMode="External"/><Relationship Id="rId5" Type="http://schemas.openxmlformats.org/officeDocument/2006/relationships/hyperlink" Target="https://www.tutorialrepublic.com/twitter-bootstrap-tutorial/" TargetMode="External"/><Relationship Id="rId4" Type="http://schemas.openxmlformats.org/officeDocument/2006/relationships/hyperlink" Target="https://getbootstrap.com/docs/5.0/getting-starte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les.net/" TargetMode="External"/><Relationship Id="rId2" Type="http://schemas.openxmlformats.org/officeDocument/2006/relationships/hyperlink" Target="https://fontawesome.com/icons?d=gallery&amp;p=2&amp;m=fre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ootstrapmade.com/free-website-templates/" TargetMode="External"/><Relationship Id="rId5" Type="http://schemas.openxmlformats.org/officeDocument/2006/relationships/hyperlink" Target="https://athemes.com/collections/best-bootstrap-admin-templates/" TargetMode="External"/><Relationship Id="rId4" Type="http://schemas.openxmlformats.org/officeDocument/2006/relationships/hyperlink" Target="https://colorlib.com/wp/free-admin-templa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Bootstrap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384260" y="3924925"/>
            <a:ext cx="317019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 fast, responsive sites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583853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indent="0">
              <a:lnSpc>
                <a:spcPct val="100000"/>
              </a:lnSpc>
              <a:buSzPts val="2800"/>
              <a:buNone/>
            </a:pPr>
            <a:r>
              <a:rPr lang="en-GB" sz="2000">
                <a:hlinkClick r:id="rId3"/>
              </a:rPr>
              <a:t>https://kinsta.com/blog/responsive-web-design/</a:t>
            </a:r>
          </a:p>
          <a:p>
            <a:pPr marL="50800" indent="0">
              <a:lnSpc>
                <a:spcPct val="100000"/>
              </a:lnSpc>
              <a:buSzPts val="2800"/>
              <a:buNone/>
            </a:pPr>
            <a:endParaRPr lang="en-GB" sz="2000">
              <a:hlinkClick r:id="rId3"/>
            </a:endParaRPr>
          </a:p>
          <a:p>
            <a:pPr marL="50800" indent="0">
              <a:lnSpc>
                <a:spcPct val="100000"/>
              </a:lnSpc>
              <a:buSzPts val="2800"/>
              <a:buNone/>
            </a:pPr>
            <a:r>
              <a:rPr lang="en-GB" sz="2000" dirty="0">
                <a:hlinkClick r:id="rId3"/>
              </a:rPr>
              <a:t>https://getbootstrap.com/</a:t>
            </a:r>
            <a:r>
              <a:rPr lang="en-GB" sz="2000" dirty="0"/>
              <a:t> </a:t>
            </a:r>
            <a:endParaRPr sz="2000" dirty="0"/>
          </a:p>
          <a:p>
            <a:pPr marL="50800" indent="0">
              <a:lnSpc>
                <a:spcPct val="100000"/>
              </a:lnSpc>
              <a:buSzPts val="2800"/>
              <a:buNone/>
            </a:pPr>
            <a:endParaRPr lang="en-GB" sz="2000" dirty="0">
              <a:hlinkClick r:id="rId4"/>
            </a:endParaRPr>
          </a:p>
          <a:p>
            <a:pPr marL="50800" indent="0">
              <a:lnSpc>
                <a:spcPct val="100000"/>
              </a:lnSpc>
              <a:buSzPts val="2800"/>
              <a:buNone/>
            </a:pPr>
            <a:r>
              <a:rPr lang="en-GB" sz="2000" dirty="0">
                <a:hlinkClick r:id="rId4"/>
              </a:rPr>
              <a:t>https://getbootstrap.com/docs/5.0/getting-started/</a:t>
            </a:r>
            <a:r>
              <a:rPr lang="en-GB" sz="2000" dirty="0"/>
              <a:t> </a:t>
            </a:r>
            <a:endParaRPr sz="2000" dirty="0"/>
          </a:p>
          <a:p>
            <a:pPr marL="50800" indent="0">
              <a:lnSpc>
                <a:spcPct val="100000"/>
              </a:lnSpc>
              <a:buSzPts val="2800"/>
              <a:buNone/>
            </a:pPr>
            <a:endParaRPr lang="en-GB" sz="2000" dirty="0">
              <a:hlinkClick r:id="rId5"/>
            </a:endParaRPr>
          </a:p>
          <a:p>
            <a:pPr marL="50800" indent="0">
              <a:lnSpc>
                <a:spcPct val="100000"/>
              </a:lnSpc>
              <a:buSzPts val="2800"/>
              <a:buNone/>
            </a:pPr>
            <a:r>
              <a:rPr lang="en-GB" sz="2000" dirty="0">
                <a:hlinkClick r:id="rId5"/>
              </a:rPr>
              <a:t>https://www.tutorialrepublic.com/twitter-bootstrap-tutorial/</a:t>
            </a:r>
            <a:r>
              <a:rPr lang="en-GB" sz="2000" dirty="0"/>
              <a:t> </a:t>
            </a:r>
            <a:endParaRPr sz="2000" dirty="0"/>
          </a:p>
          <a:p>
            <a:pPr marL="50800" indent="0">
              <a:lnSpc>
                <a:spcPct val="100000"/>
              </a:lnSpc>
              <a:buSzPts val="2800"/>
              <a:buNone/>
            </a:pPr>
            <a:endParaRPr lang="en-GB" sz="2000" dirty="0">
              <a:hlinkClick r:id="rId6"/>
            </a:endParaRPr>
          </a:p>
          <a:p>
            <a:pPr marL="50800" indent="0">
              <a:lnSpc>
                <a:spcPct val="100000"/>
              </a:lnSpc>
              <a:buSzPts val="2800"/>
              <a:buNone/>
            </a:pPr>
            <a:r>
              <a:rPr lang="en-GB" sz="2000" dirty="0">
                <a:hlinkClick r:id="rId6"/>
              </a:rPr>
              <a:t>https://www.w3schools.com/bootstrap4/default.asp</a:t>
            </a:r>
            <a:endParaRPr lang="en-GB" sz="2000" dirty="0"/>
          </a:p>
          <a:p>
            <a:pPr marL="50800" indent="0">
              <a:lnSpc>
                <a:spcPct val="100000"/>
              </a:lnSpc>
              <a:buSzPts val="2800"/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4FA-F929-4B27-8C82-9839546A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Resources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EFBD8-4D4E-45D6-8976-0CF028E06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hlinkClick r:id="rId2"/>
              </a:rPr>
              <a:t>https://fontawesome.com/icons?d=gallery&amp;p=2&amp;m=free</a:t>
            </a:r>
            <a:r>
              <a:rPr lang="en-US" sz="1400" dirty="0"/>
              <a:t> 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https://datatables.net/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https://colorlib.com/wp/free-admin-templates/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https://athemes.com/collections/best-bootstrap-admin-templates/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https://bootstrapmade.com/free-website-templates/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92484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On-screen Show (16:9)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Lato</vt:lpstr>
      <vt:lpstr>Montserrat</vt:lpstr>
      <vt:lpstr>Arial</vt:lpstr>
      <vt:lpstr>Focus</vt:lpstr>
      <vt:lpstr>Bootstrap</vt:lpstr>
      <vt:lpstr>Table of contents</vt:lpstr>
      <vt:lpstr>Bootstrap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cp:lastModifiedBy>Pravoslav Milenkov</cp:lastModifiedBy>
  <cp:revision>7</cp:revision>
  <dcterms:modified xsi:type="dcterms:W3CDTF">2021-04-14T12:53:32Z</dcterms:modified>
</cp:coreProperties>
</file>