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9" r:id="rId3"/>
    <p:sldId id="270" r:id="rId4"/>
    <p:sldId id="271" r:id="rId5"/>
  </p:sldIdLst>
  <p:sldSz cx="12192000" cy="6858000"/>
  <p:notesSz cx="6858000" cy="9144000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-52"/>
      <p:regular r:id="rId19"/>
      <p:bold r:id="rId20"/>
      <p:italic r:id="rId21"/>
      <p:boldItalic r:id="rId22"/>
    </p:embeddedFont>
    <p:embeddedFont>
      <p:font typeface="Questrial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80000"/>
              </a:lnSpc>
              <a:buSzPts val="5400"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The Pet Shop</a:t>
            </a:r>
            <a:endParaRPr lang="en-US" sz="5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Principles of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1117-B7EF-4C8D-8A33-CC1321B0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Pet Shop (1/3)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CBE4-AC76-4156-BD9C-32B1F9CA9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634248"/>
            <a:ext cx="9385200" cy="4591454"/>
          </a:xfrm>
        </p:spPr>
        <p:txBody>
          <a:bodyPr/>
          <a:lstStyle/>
          <a:p>
            <a:r>
              <a:rPr lang="en-US" dirty="0"/>
              <a:t>Create a simple software representing a Pet shop.</a:t>
            </a:r>
          </a:p>
          <a:p>
            <a:endParaRPr lang="en-US" dirty="0"/>
          </a:p>
          <a:p>
            <a:r>
              <a:rPr lang="en-US" dirty="0"/>
              <a:t>Create class </a:t>
            </a:r>
            <a:r>
              <a:rPr lang="en-US" dirty="0" err="1"/>
              <a:t>PetShop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class Creature with properties Age, </a:t>
            </a:r>
            <a:r>
              <a:rPr lang="en-US" dirty="0" err="1"/>
              <a:t>MaxAge</a:t>
            </a:r>
            <a:r>
              <a:rPr lang="en-US" dirty="0"/>
              <a:t>, Speak</a:t>
            </a:r>
          </a:p>
          <a:p>
            <a:r>
              <a:rPr lang="en-US" dirty="0"/>
              <a:t>Create class Animal inheriting Creature and having property </a:t>
            </a:r>
            <a:r>
              <a:rPr lang="en-US" dirty="0" err="1"/>
              <a:t>AnimalKind</a:t>
            </a:r>
            <a:endParaRPr lang="en-US" dirty="0"/>
          </a:p>
          <a:p>
            <a:r>
              <a:rPr lang="en-US" dirty="0" err="1"/>
              <a:t>AnimalKind</a:t>
            </a:r>
            <a:r>
              <a:rPr lang="en-US" dirty="0"/>
              <a:t> should be </a:t>
            </a:r>
            <a:r>
              <a:rPr lang="en-US" dirty="0" err="1"/>
              <a:t>enum</a:t>
            </a:r>
            <a:r>
              <a:rPr lang="en-US" dirty="0"/>
              <a:t> of 6 types of animals: mammals, fish, amphibians, reptiles, birds and invertebrates. </a:t>
            </a:r>
          </a:p>
          <a:p>
            <a:r>
              <a:rPr lang="en-US" dirty="0"/>
              <a:t>Create class Pet inheriting class Animal and having property Name and implementing interfaces </a:t>
            </a:r>
            <a:r>
              <a:rPr lang="en-US" dirty="0" err="1"/>
              <a:t>IStock</a:t>
            </a:r>
            <a:r>
              <a:rPr lang="en-US" dirty="0"/>
              <a:t> and overloading </a:t>
            </a:r>
            <a:r>
              <a:rPr lang="en-US" dirty="0" err="1"/>
              <a:t>ToString</a:t>
            </a:r>
            <a:r>
              <a:rPr lang="en-US" dirty="0"/>
              <a:t> giving full info about pet.</a:t>
            </a:r>
          </a:p>
          <a:p>
            <a:r>
              <a:rPr lang="en-US" dirty="0"/>
              <a:t>Interface </a:t>
            </a:r>
            <a:r>
              <a:rPr lang="en-US" dirty="0" err="1"/>
              <a:t>IStock</a:t>
            </a:r>
            <a:r>
              <a:rPr lang="en-US" dirty="0"/>
              <a:t> should define properties Price and Quantity</a:t>
            </a:r>
          </a:p>
        </p:txBody>
      </p:sp>
    </p:spTree>
    <p:extLst>
      <p:ext uri="{BB962C8B-B14F-4D97-AF65-F5344CB8AC3E}">
        <p14:creationId xmlns:p14="http://schemas.microsoft.com/office/powerpoint/2010/main" val="36775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9497-F6A5-4166-855B-3707458E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Pet Shop (2/3)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E394D-F8B2-49E8-974F-E6CC2852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673157"/>
            <a:ext cx="9781064" cy="4298610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PetShop</a:t>
            </a:r>
            <a:r>
              <a:rPr lang="en-US" dirty="0"/>
              <a:t> class add/generate a product catalogue (array) with at least 20 different pets.</a:t>
            </a:r>
          </a:p>
          <a:p>
            <a:r>
              <a:rPr lang="en-US" dirty="0"/>
              <a:t>Implement method </a:t>
            </a:r>
            <a:r>
              <a:rPr lang="en-US" dirty="0" err="1"/>
              <a:t>AddNewPet</a:t>
            </a:r>
            <a:r>
              <a:rPr lang="en-US" dirty="0"/>
              <a:t>(Pet pet)</a:t>
            </a:r>
          </a:p>
          <a:p>
            <a:r>
              <a:rPr lang="en-US" dirty="0"/>
              <a:t>Implement method </a:t>
            </a:r>
            <a:r>
              <a:rPr lang="en-US" dirty="0" err="1"/>
              <a:t>SellPet</a:t>
            </a:r>
            <a:r>
              <a:rPr lang="en-US" dirty="0"/>
              <a:t>(int index)</a:t>
            </a:r>
          </a:p>
          <a:p>
            <a:r>
              <a:rPr lang="en-US" dirty="0"/>
              <a:t>Implement method </a:t>
            </a:r>
            <a:r>
              <a:rPr lang="en-US" dirty="0" err="1"/>
              <a:t>ListPetsByKind</a:t>
            </a:r>
            <a:endParaRPr lang="en-US" dirty="0"/>
          </a:p>
          <a:p>
            <a:r>
              <a:rPr lang="en-US" dirty="0"/>
              <a:t>Implement method </a:t>
            </a:r>
            <a:r>
              <a:rPr lang="en-US" dirty="0" err="1"/>
              <a:t>ListPetsByAge</a:t>
            </a:r>
            <a:endParaRPr lang="en-US" dirty="0"/>
          </a:p>
          <a:p>
            <a:r>
              <a:rPr lang="en-US" dirty="0"/>
              <a:t>Implement method </a:t>
            </a:r>
            <a:r>
              <a:rPr lang="en-US" dirty="0" err="1"/>
              <a:t>ListPetsByAgeStage</a:t>
            </a:r>
            <a:r>
              <a:rPr lang="en-US" dirty="0"/>
              <a:t>() - use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AgeStage</a:t>
            </a:r>
            <a:r>
              <a:rPr lang="en-US" dirty="0"/>
              <a:t> (young, </a:t>
            </a:r>
            <a:r>
              <a:rPr lang="en-US" dirty="0" err="1"/>
              <a:t>midage</a:t>
            </a:r>
            <a:r>
              <a:rPr lang="en-US" dirty="0"/>
              <a:t>, old) as parameter</a:t>
            </a:r>
          </a:p>
          <a:p>
            <a:r>
              <a:rPr lang="en-US" dirty="0"/>
              <a:t>Young - in their first 20% of life </a:t>
            </a:r>
          </a:p>
          <a:p>
            <a:r>
              <a:rPr lang="en-US" dirty="0"/>
              <a:t>Old - in their last 30% of life </a:t>
            </a:r>
          </a:p>
          <a:p>
            <a:r>
              <a:rPr lang="en-US" dirty="0" err="1"/>
              <a:t>MidAge</a:t>
            </a:r>
            <a:r>
              <a:rPr lang="en-US" dirty="0"/>
              <a:t> - the rest</a:t>
            </a:r>
          </a:p>
          <a:p>
            <a:r>
              <a:rPr lang="en-US" dirty="0"/>
              <a:t>Implement method </a:t>
            </a:r>
            <a:r>
              <a:rPr lang="en-US" dirty="0" err="1"/>
              <a:t>SearchPet</a:t>
            </a:r>
            <a:r>
              <a:rPr lang="en-US" dirty="0"/>
              <a:t>(Kind, </a:t>
            </a:r>
            <a:r>
              <a:rPr lang="en-US" dirty="0" err="1"/>
              <a:t>AgeStage</a:t>
            </a:r>
            <a:r>
              <a:rPr lang="en-US" dirty="0"/>
              <a:t>, Name)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959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6FD5-4C25-4EBE-97F9-54714CEF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Pet Shop (3/3)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14EBC-FF3B-4906-9E3B-75BAC439B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en-US" dirty="0"/>
              <a:t>Implement Console base user interface with following functionality:</a:t>
            </a:r>
          </a:p>
          <a:p>
            <a:pPr marL="120650" indent="0">
              <a:buNone/>
            </a:pPr>
            <a:endParaRPr lang="en-US" dirty="0"/>
          </a:p>
          <a:p>
            <a:pPr marL="120650" indent="0">
              <a:buNone/>
            </a:pPr>
            <a:r>
              <a:rPr lang="en-US" dirty="0"/>
              <a:t>1. Add new pet</a:t>
            </a:r>
          </a:p>
          <a:p>
            <a:pPr marL="120650" indent="0">
              <a:buNone/>
            </a:pPr>
            <a:r>
              <a:rPr lang="en-US" dirty="0"/>
              <a:t>2. Sell pet</a:t>
            </a:r>
          </a:p>
          <a:p>
            <a:pPr marL="120650" indent="0">
              <a:buNone/>
            </a:pPr>
            <a:r>
              <a:rPr lang="en-US" dirty="0"/>
              <a:t>3. View pets - by kind, by age and by age stage</a:t>
            </a:r>
          </a:p>
          <a:p>
            <a:pPr marL="120650" indent="0">
              <a:buNone/>
            </a:pPr>
            <a:r>
              <a:rPr lang="en-US" dirty="0"/>
              <a:t>4. Search pets</a:t>
            </a:r>
          </a:p>
          <a:p>
            <a:pPr marL="120650" indent="0">
              <a:buNone/>
            </a:pPr>
            <a:r>
              <a:rPr lang="en-US" dirty="0"/>
              <a:t>5. Exit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813273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236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Questrial</vt:lpstr>
      <vt:lpstr>Consolas</vt:lpstr>
      <vt:lpstr>Lato</vt:lpstr>
      <vt:lpstr>Candara</vt:lpstr>
      <vt:lpstr>Arial</vt:lpstr>
      <vt:lpstr>Montserrat</vt:lpstr>
      <vt:lpstr>Focus</vt:lpstr>
      <vt:lpstr>The Pet Shop</vt:lpstr>
      <vt:lpstr>The Pet Shop (1/3)</vt:lpstr>
      <vt:lpstr>The Pet Shop (2/3)</vt:lpstr>
      <vt:lpstr>The Pet Shop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207</cp:revision>
  <dcterms:modified xsi:type="dcterms:W3CDTF">2022-03-28T10:28:51Z</dcterms:modified>
</cp:coreProperties>
</file>