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338" r:id="rId2"/>
    <p:sldId id="527" r:id="rId3"/>
    <p:sldId id="529" r:id="rId4"/>
    <p:sldId id="530" r:id="rId5"/>
    <p:sldId id="528" r:id="rId6"/>
    <p:sldId id="520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orbel" panose="020B0503020204020204" pitchFamily="34" charset="0"/>
      <p:regular r:id="rId13"/>
      <p:bold r:id="rId14"/>
      <p:italic r:id="rId15"/>
      <p:boldItalic r:id="rId16"/>
    </p:embeddedFont>
    <p:embeddedFont>
      <p:font typeface="Lato" panose="020B0604020202020204" charset="0"/>
      <p:regular r:id="rId17"/>
      <p:bold r:id="rId18"/>
      <p:italic r:id="rId19"/>
      <p:boldItalic r:id="rId20"/>
    </p:embeddedFont>
    <p:embeddedFont>
      <p:font typeface="Montserrat" panose="020B0604020202020204" charset="-52"/>
      <p:regular r:id="rId21"/>
      <p:bold r:id="rId22"/>
      <p:italic r:id="rId23"/>
      <p:boldItalic r:id="rId24"/>
    </p:embeddedFont>
    <p:embeddedFont>
      <p:font typeface="Wingdings 2" panose="05020102010507070707" pitchFamily="18" charset="2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7722B103-20C1-4AB7-8C42-B6F3F26CF256}">
          <p14:sldIdLst>
            <p14:sldId id="338"/>
            <p14:sldId id="527"/>
          </p14:sldIdLst>
        </p14:section>
        <p14:section name="Content" id="{54F51BD7-9AD2-4B8E-8AA5-A47EB3FBBA1A}">
          <p14:sldIdLst>
            <p14:sldId id="529"/>
            <p14:sldId id="530"/>
            <p14:sldId id="528"/>
          </p14:sldIdLst>
        </p14:section>
        <p14:section name="Homework" id="{8FF2DE43-510E-467D-A0FD-3112C602D486}">
          <p14:sldIdLst>
            <p14:sldId id="5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39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9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7" y="4572000"/>
            <a:ext cx="4470400" cy="7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833646"/>
            <a:ext cx="4470400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138447"/>
            <a:ext cx="4470400" cy="52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029201"/>
            <a:ext cx="4470400" cy="6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05735"/>
            <a:ext cx="4470400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35561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aspnetcore.identity.entityframeworkcore.identitydbcontext?view=aspnetcore-5.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aspnetcore.identity.identityuser-1?view=aspnetcore-5.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p.net_core/asp.net_core_identity_configuration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7694" y="2127115"/>
            <a:ext cx="7509752" cy="1887166"/>
          </a:xfrm>
        </p:spPr>
        <p:txBody>
          <a:bodyPr/>
          <a:lstStyle/>
          <a:p>
            <a:r>
              <a:rPr lang="en-US" dirty="0"/>
              <a:t>ASP.NET Core Identity</a:t>
            </a:r>
          </a:p>
        </p:txBody>
      </p:sp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8CF6-2A76-453F-9944-E0D5BD42D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92CD8-7734-4438-AA14-E38B470510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err="1"/>
              <a:t>IdentityUser</a:t>
            </a:r>
            <a:endParaRPr lang="bg-BG" sz="2800" dirty="0"/>
          </a:p>
          <a:p>
            <a:r>
              <a:rPr lang="en-US" sz="2800" dirty="0" err="1"/>
              <a:t>IdentityDbContext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15889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FB66-1559-463E-B98B-2CEC57931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IdentityDbContext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DA9F6-7E21-4B99-8D99-B388D5AB0C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https://docs.microsoft.com/en-us/dotnet/api/microsoft.aspnetcore.identity.entityframeworkcore.identitydbcontext?view=aspnetcore-5.0</a:t>
            </a:r>
            <a:r>
              <a:rPr lang="bg-B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702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376F8-55D4-4E80-9013-0251467E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IdentityUser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B4FD0-08F4-47D9-8596-5515C48CF2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https://docs.microsoft.com/en-us/dotnet/api/microsoft.aspnetcore.identity.identityuser-1?view=aspnetcore-5.0</a:t>
            </a:r>
            <a:r>
              <a:rPr lang="bg-B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587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E143-9701-4FF8-B166-108E2C2AB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18469-EE72-418B-A49A-0F5412C17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https://www.tutorialspoint.com/asp.net_core/asp.net_core_identity_configuration.htm</a:t>
            </a:r>
            <a:r>
              <a:rPr lang="bg-B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125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A1A5-5E31-4B82-8424-A2C5D03E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1FDB2-A16C-4169-8D62-994E64D04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1374843"/>
            <a:ext cx="10170170" cy="4596923"/>
          </a:xfrm>
        </p:spPr>
        <p:txBody>
          <a:bodyPr/>
          <a:lstStyle/>
          <a:p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4993000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93</Words>
  <Application>Microsoft Office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Lato</vt:lpstr>
      <vt:lpstr>Arial</vt:lpstr>
      <vt:lpstr>Corbel</vt:lpstr>
      <vt:lpstr>Montserrat</vt:lpstr>
      <vt:lpstr>Calibri</vt:lpstr>
      <vt:lpstr>Wingdings 2</vt:lpstr>
      <vt:lpstr>Focus</vt:lpstr>
      <vt:lpstr>ASP.NET Core Identity</vt:lpstr>
      <vt:lpstr>Table of Contents</vt:lpstr>
      <vt:lpstr>IdentityDbContext Class</vt:lpstr>
      <vt:lpstr>IdentityUser</vt:lpstr>
      <vt:lpstr>Example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INTRODUCTION</dc:title>
  <cp:lastModifiedBy>Pravoslav Milenkov</cp:lastModifiedBy>
  <cp:revision>265</cp:revision>
  <dcterms:modified xsi:type="dcterms:W3CDTF">2021-04-26T08:07:18Z</dcterms:modified>
</cp:coreProperties>
</file>