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338" r:id="rId2"/>
    <p:sldId id="527" r:id="rId3"/>
    <p:sldId id="528" r:id="rId4"/>
    <p:sldId id="529" r:id="rId5"/>
    <p:sldId id="52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-52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527"/>
          </p14:sldIdLst>
        </p14:section>
        <p14:section name="Content" id="{54F51BD7-9AD2-4B8E-8AA5-A47EB3FBBA1A}">
          <p14:sldIdLst>
            <p14:sldId id="528"/>
            <p14:sldId id="529"/>
          </p14:sldIdLst>
        </p14:section>
        <p14:section name="Homework" id="{8FF2DE43-510E-467D-A0FD-3112C602D486}">
          <p14:sldIdLst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blogs/viewdata-vs-viewbag-vs-tempdata-in-mvc1" TargetMode="External"/><Relationship Id="rId2" Type="http://schemas.openxmlformats.org/officeDocument/2006/relationships/hyperlink" Target="https://www.c-sharpcorner.com/blogs/viewbag-viewdata-and-tempdata-in-mv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694" y="2127115"/>
            <a:ext cx="7509752" cy="1887166"/>
          </a:xfrm>
        </p:spPr>
        <p:txBody>
          <a:bodyPr/>
          <a:lstStyle/>
          <a:p>
            <a:r>
              <a:rPr lang="en-US"/>
              <a:t>Storing Temporary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8CF6-2A76-453F-9944-E0D5BD42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2CD8-7734-4438-AA14-E38B47051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Model</a:t>
            </a:r>
          </a:p>
          <a:p>
            <a:r>
              <a:rPr lang="en-US" sz="2800" dirty="0" err="1"/>
              <a:t>ViewBag</a:t>
            </a:r>
            <a:endParaRPr lang="en-US" sz="2800" dirty="0"/>
          </a:p>
          <a:p>
            <a:r>
              <a:rPr lang="en-US" sz="2800" dirty="0" err="1"/>
              <a:t>ViewData</a:t>
            </a:r>
            <a:endParaRPr lang="en-US" sz="2800" dirty="0"/>
          </a:p>
          <a:p>
            <a:r>
              <a:rPr lang="en-US" sz="2800" dirty="0" err="1"/>
              <a:t>TempData</a:t>
            </a:r>
            <a:endParaRPr lang="en-US" sz="2800" dirty="0"/>
          </a:p>
          <a:p>
            <a:r>
              <a:rPr lang="en-US" sz="2800" dirty="0"/>
              <a:t>Cookies</a:t>
            </a:r>
          </a:p>
          <a:p>
            <a:r>
              <a:rPr lang="en-US" sz="2800" dirty="0"/>
              <a:t>Session</a:t>
            </a:r>
          </a:p>
          <a:p>
            <a:r>
              <a:rPr lang="en-US" sz="2800" dirty="0"/>
              <a:t>Application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5889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E143-9701-4FF8-B166-108E2C2A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8469-EE72-418B-A49A-0F5412C1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125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61B8-C02C-4BBE-9D43-C91F87D6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r>
              <a:rPr lang="en-US" dirty="0"/>
              <a:t>, </a:t>
            </a:r>
            <a:r>
              <a:rPr lang="en-US" dirty="0" err="1"/>
              <a:t>ViewData</a:t>
            </a:r>
            <a:r>
              <a:rPr lang="en-US" dirty="0"/>
              <a:t>, and </a:t>
            </a:r>
            <a:r>
              <a:rPr lang="en-US" dirty="0" err="1"/>
              <a:t>TempData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9DCFB-F74D-4027-A3E1-C7887CCB6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r>
              <a:rPr lang="en-US" dirty="0"/>
              <a:t>, </a:t>
            </a:r>
            <a:r>
              <a:rPr lang="en-US" dirty="0" err="1"/>
              <a:t>ViewData</a:t>
            </a:r>
            <a:r>
              <a:rPr lang="en-US" dirty="0"/>
              <a:t>, and </a:t>
            </a:r>
            <a:r>
              <a:rPr lang="en-US" dirty="0" err="1"/>
              <a:t>TempData</a:t>
            </a:r>
            <a:r>
              <a:rPr lang="en-US" dirty="0"/>
              <a:t> all are objects in ASP.NET MVC and these are used to pass the data in various scenarios.</a:t>
            </a:r>
          </a:p>
          <a:p>
            <a:endParaRPr lang="en-US" dirty="0"/>
          </a:p>
          <a:p>
            <a:r>
              <a:rPr lang="en-US" dirty="0"/>
              <a:t>The following are the scenarios where we can use these objects.</a:t>
            </a:r>
          </a:p>
          <a:p>
            <a:pPr lvl="1"/>
            <a:r>
              <a:rPr lang="en-US" dirty="0"/>
              <a:t>Pass the data from Controller to View.</a:t>
            </a:r>
          </a:p>
          <a:p>
            <a:pPr lvl="1"/>
            <a:r>
              <a:rPr lang="en-US" dirty="0"/>
              <a:t>Pass the data from one action to another action in the same Controller.</a:t>
            </a:r>
          </a:p>
          <a:p>
            <a:pPr lvl="1"/>
            <a:r>
              <a:rPr lang="en-US" dirty="0"/>
              <a:t>Pass the data in between Controllers.</a:t>
            </a:r>
          </a:p>
          <a:p>
            <a:pPr lvl="1"/>
            <a:r>
              <a:rPr lang="en-US" dirty="0"/>
              <a:t>Pass the data between consecutive requests.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771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74843"/>
            <a:ext cx="10170170" cy="4596923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https://www.c-sharpcorner.com/blogs/viewbag-viewdata-and-tempdata-in-mvc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https://www.c-sharpcorner.com/blogs/viewdata-vs-viewbag-vs-tempdata-in-mvc1</a:t>
            </a:r>
            <a:r>
              <a:rPr lang="en-US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118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Montserrat</vt:lpstr>
      <vt:lpstr>Calibri</vt:lpstr>
      <vt:lpstr>Corbel</vt:lpstr>
      <vt:lpstr>Wingdings 2</vt:lpstr>
      <vt:lpstr>Lato</vt:lpstr>
      <vt:lpstr>Arial</vt:lpstr>
      <vt:lpstr>Focus</vt:lpstr>
      <vt:lpstr>Storing Temporary Data</vt:lpstr>
      <vt:lpstr>Table of Contents</vt:lpstr>
      <vt:lpstr>ViewModel</vt:lpstr>
      <vt:lpstr>ViewBag, ViewData, and TempData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259</cp:revision>
  <dcterms:modified xsi:type="dcterms:W3CDTF">2021-04-23T15:05:31Z</dcterms:modified>
</cp:coreProperties>
</file>