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338" r:id="rId2"/>
    <p:sldId id="527" r:id="rId3"/>
    <p:sldId id="528" r:id="rId4"/>
    <p:sldId id="52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527"/>
          </p14:sldIdLst>
        </p14:section>
        <p14:section name="Content" id="{54F51BD7-9AD2-4B8E-8AA5-A47EB3FBBA1A}">
          <p14:sldIdLst>
            <p14:sldId id="528"/>
          </p14:sldIdLst>
        </p14:section>
        <p14:section name="Homework" id="{8FF2DE43-510E-467D-A0FD-3112C602D486}">
          <p14:sldIdLst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1887166"/>
          </a:xfrm>
        </p:spPr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8CF6-2A76-453F-9944-E0D5BD42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2CD8-7734-4438-AA14-E38B47051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588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143-9701-4FF8-B166-108E2C2A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8469-EE72-418B-A49A-0F5412C1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12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10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Corbel</vt:lpstr>
      <vt:lpstr>Wingdings 2</vt:lpstr>
      <vt:lpstr>Lato</vt:lpstr>
      <vt:lpstr>Montserrat</vt:lpstr>
      <vt:lpstr>Arial</vt:lpstr>
      <vt:lpstr>Focus</vt:lpstr>
      <vt:lpstr>ASP.NET Core Identity</vt:lpstr>
      <vt:lpstr>Table of Contents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261</cp:revision>
  <dcterms:modified xsi:type="dcterms:W3CDTF">2021-04-23T15:05:06Z</dcterms:modified>
</cp:coreProperties>
</file>