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338" r:id="rId2"/>
    <p:sldId id="335" r:id="rId3"/>
    <p:sldId id="521" r:id="rId4"/>
    <p:sldId id="522" r:id="rId5"/>
    <p:sldId id="523" r:id="rId6"/>
    <p:sldId id="524" r:id="rId7"/>
    <p:sldId id="525" r:id="rId8"/>
    <p:sldId id="526" r:id="rId9"/>
    <p:sldId id="456" r:id="rId10"/>
    <p:sldId id="52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20B0604020202020204" charset="-52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Table of Contents" id="{7722B103-20C1-4AB7-8C42-B6F3F26CF256}">
          <p14:sldIdLst>
            <p14:sldId id="338"/>
          </p14:sldIdLst>
        </p14:section>
        <p14:section name="Content" id="{54F51BD7-9AD2-4B8E-8AA5-A47EB3FBBA1A}">
          <p14:sldIdLst>
            <p14:sldId id="335"/>
            <p14:sldId id="521"/>
            <p14:sldId id="522"/>
            <p14:sldId id="523"/>
            <p14:sldId id="524"/>
            <p14:sldId id="525"/>
            <p14:sldId id="526"/>
          </p14:sldIdLst>
        </p14:section>
        <p14:section name="Homework" id="{8FF2DE43-510E-467D-A0FD-3112C602D486}">
          <p14:sldIdLst>
            <p14:sldId id="456"/>
            <p14:sldId id="5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1524000"/>
            <a:ext cx="109728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240880"/>
            <a:ext cx="109728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56000" y="4114800"/>
            <a:ext cx="83312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7" y="4572000"/>
            <a:ext cx="4470400" cy="741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833646"/>
            <a:ext cx="4470400" cy="56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6138447"/>
            <a:ext cx="4470400" cy="52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5029201"/>
            <a:ext cx="4470400" cy="65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405735"/>
            <a:ext cx="4470400" cy="60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689600" y="4572000"/>
            <a:ext cx="58928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5561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4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7" name="Google Shape;47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6095076/custom-authentication-in-asp-net-core" TargetMode="External"/><Relationship Id="rId2" Type="http://schemas.openxmlformats.org/officeDocument/2006/relationships/hyperlink" Target="https://gunnarpeipman.com/aspnet-core-custom-authent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shboardpack.com/live-demo-preview/?livedemo=290" TargetMode="External"/><Relationship Id="rId5" Type="http://schemas.openxmlformats.org/officeDocument/2006/relationships/hyperlink" Target="https://dashboardpack.com/bootstrap-templates/free-themes/" TargetMode="External"/><Relationship Id="rId4" Type="http://schemas.openxmlformats.org/officeDocument/2006/relationships/hyperlink" Target="https://bootstrapmade.com/myportfolio-bootstrap-portfolio-website-templa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unnarpeipman.com/aspnet-core-custom-authentic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7694" y="2127115"/>
            <a:ext cx="7509752" cy="2655900"/>
          </a:xfrm>
        </p:spPr>
        <p:txBody>
          <a:bodyPr/>
          <a:lstStyle/>
          <a:p>
            <a:r>
              <a:rPr lang="en-US" dirty="0"/>
              <a:t>Lightweight custom authentication with ASP.NET Core</a:t>
            </a:r>
          </a:p>
        </p:txBody>
      </p:sp>
    </p:spTree>
    <p:extLst>
      <p:ext uri="{BB962C8B-B14F-4D97-AF65-F5344CB8AC3E}">
        <p14:creationId xmlns:p14="http://schemas.microsoft.com/office/powerpoint/2010/main" val="147179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A5-5E31-4B82-8424-A2C5D03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1FDB2-A16C-4169-8D62-994E64D04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000" y="1374843"/>
            <a:ext cx="10170170" cy="45969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Authentication:</a:t>
            </a:r>
          </a:p>
          <a:p>
            <a:r>
              <a:rPr lang="en-US" dirty="0">
                <a:hlinkClick r:id="rId2"/>
              </a:rPr>
              <a:t>https://gunnarpeipman.com/aspnet-core-custom-authentication/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https://stackoverflow.com/questions/36095076/custom-authentication-in-asp-net-core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Front-end:</a:t>
            </a:r>
          </a:p>
          <a:p>
            <a:r>
              <a:rPr lang="en-US" dirty="0">
                <a:hlinkClick r:id="rId4"/>
              </a:rPr>
              <a:t>https://bootstrapmade.com/myportfolio-bootstrap-portfolio-website-template/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Back-end:</a:t>
            </a:r>
          </a:p>
          <a:p>
            <a:r>
              <a:rPr lang="en-US" dirty="0">
                <a:hlinkClick r:id="rId5"/>
              </a:rPr>
              <a:t>https://dashboardpack.com/bootstrap-templates/free-themes/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https://dashboardpack.com/live-demo-preview/?livedemo=290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5499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Core Identity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730000" y="1290536"/>
            <a:ext cx="9385200" cy="531130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ASP.NET Core Identity is popular choice when web application needs authentication.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It supports local accounts with username and password but also social ID-s like Facebook, Twitter, Microsoft Account etc.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But what if ASP.NET Core Identity is too much for us and we need something smaller?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What if requirements make it impossible to use it? Here’s my lightweight solution for custom authentication in ASP.NET Core.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287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969E-023C-4D92-98FA-0DA5A6F1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ASP.NET Core Custom Authentication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B6D5-0975-4461-9F4D-DBF78A890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We don’t have to use ASP.NET Core Identity always when we need authentication. </a:t>
            </a:r>
          </a:p>
          <a:p>
            <a:endParaRPr lang="en-US" sz="1800" dirty="0"/>
          </a:p>
          <a:p>
            <a:r>
              <a:rPr lang="en-US" sz="1800" dirty="0"/>
              <a:t>We are going to implement simple custom authentication which could be upgraded as much as needed in the future.</a:t>
            </a:r>
          </a:p>
          <a:p>
            <a:endParaRPr lang="en-US" sz="1800" dirty="0"/>
          </a:p>
          <a:p>
            <a:r>
              <a:rPr lang="en-US" sz="1800" dirty="0">
                <a:hlinkClick r:id="rId2"/>
              </a:rPr>
              <a:t>https://gunnarpeipman.com/aspnet-core-custom-authentication/</a:t>
            </a:r>
            <a:r>
              <a:rPr lang="en-US" sz="1800" dirty="0"/>
              <a:t> </a:t>
            </a:r>
            <a:endParaRPr lang="bg-BG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084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E41B-91BF-476E-834D-F03E5DB2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authentication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72EE6-0DDA-4EEE-95FE-D783E3379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C1A66-8DC2-4450-AE2B-E0561C36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090066"/>
            <a:ext cx="9080538" cy="256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A566-F603-4880-8CDE-D88709A2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Authentication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0D83-B83D-4646-8798-B1C00737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FDD8C-FAFC-4FCC-B074-6DA94FF8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2090067"/>
            <a:ext cx="8688533" cy="38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7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9D18-EAF8-4037-B0B4-407E8827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AccountController</a:t>
            </a:r>
            <a:endParaRPr lang="bg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0C61-9927-49CA-82CC-275EA9F46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is user redirected when authentication is needed? </a:t>
            </a:r>
          </a:p>
          <a:p>
            <a:r>
              <a:rPr lang="en-US" dirty="0"/>
              <a:t>We didn’t say anything about it Startup class. </a:t>
            </a:r>
          </a:p>
          <a:p>
            <a:endParaRPr lang="en-US" dirty="0"/>
          </a:p>
          <a:p>
            <a:r>
              <a:rPr lang="en-US" dirty="0"/>
              <a:t>If we don’t specify anything then ASP.NET Core expects </a:t>
            </a:r>
            <a:r>
              <a:rPr lang="en-US" dirty="0" err="1"/>
              <a:t>AccountController</a:t>
            </a:r>
            <a:r>
              <a:rPr lang="en-US" dirty="0"/>
              <a:t> with </a:t>
            </a:r>
            <a:r>
              <a:rPr lang="en-US" dirty="0" err="1"/>
              <a:t>AccessDenied</a:t>
            </a:r>
            <a:r>
              <a:rPr lang="en-US" dirty="0"/>
              <a:t> and Login actions. </a:t>
            </a:r>
          </a:p>
          <a:p>
            <a:endParaRPr lang="en-US" dirty="0"/>
          </a:p>
          <a:p>
            <a:r>
              <a:rPr lang="en-US" dirty="0"/>
              <a:t>It’s bare minimum for our case. </a:t>
            </a:r>
          </a:p>
          <a:p>
            <a:endParaRPr lang="en-US" dirty="0"/>
          </a:p>
          <a:p>
            <a:r>
              <a:rPr lang="en-US" dirty="0"/>
              <a:t>As users must be able to log out I added also Logout() action.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47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404F-5B5B-414F-9FAF-B4C41CC8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AccountController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7A979-4D2E-46BD-9A4F-579A5DD3D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000" y="1743900"/>
            <a:ext cx="5766678" cy="481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3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24D0-86E3-4F4D-A15D-0459CDE2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View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353D-7A68-440B-8A63-4ACD014D2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74" y="810638"/>
            <a:ext cx="5451522" cy="5780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DBB618-1619-4B5F-93FD-67154B0C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34" y="1882910"/>
            <a:ext cx="3773015" cy="289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8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5BB5-3F10-4F03-9744-321F8346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Simple Blog</a:t>
            </a:r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7CE6E9-C24A-4C2C-93CB-8864F7B62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simple blog website </a:t>
            </a:r>
          </a:p>
          <a:p>
            <a:r>
              <a:rPr lang="en-US" dirty="0"/>
              <a:t>Implement free version of some bootstrap template(s)</a:t>
            </a:r>
          </a:p>
          <a:p>
            <a:r>
              <a:rPr lang="en-US" dirty="0"/>
              <a:t>Site should have administrative and public parts</a:t>
            </a:r>
          </a:p>
          <a:p>
            <a:r>
              <a:rPr lang="en-US" dirty="0"/>
              <a:t>Administrative part should be protected and allowed only for admin users</a:t>
            </a:r>
          </a:p>
          <a:p>
            <a:r>
              <a:rPr lang="en-US" dirty="0"/>
              <a:t>Public part should allow anonymous access</a:t>
            </a:r>
          </a:p>
          <a:p>
            <a:r>
              <a:rPr lang="en-US" dirty="0"/>
              <a:t>Admin panel should allow manage posts and categories</a:t>
            </a:r>
          </a:p>
          <a:p>
            <a:r>
              <a:rPr lang="en-US" dirty="0"/>
              <a:t>Public part should display list of all posts ordered by date and grouped by category</a:t>
            </a:r>
          </a:p>
          <a:p>
            <a:r>
              <a:rPr lang="en-US" dirty="0"/>
              <a:t>Public part should allow preview of entire post content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50269123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11564</TotalTime>
  <Words>339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Montserrat</vt:lpstr>
      <vt:lpstr>Wingdings 2</vt:lpstr>
      <vt:lpstr>Arial</vt:lpstr>
      <vt:lpstr>Corbel</vt:lpstr>
      <vt:lpstr>Lato</vt:lpstr>
      <vt:lpstr>Calibri</vt:lpstr>
      <vt:lpstr>Focus</vt:lpstr>
      <vt:lpstr>Lightweight custom authentication with ASP.NET Core</vt:lpstr>
      <vt:lpstr>ASP.NET Core Identity</vt:lpstr>
      <vt:lpstr>ASP.NET Core Custom Authentication</vt:lpstr>
      <vt:lpstr>Configuring authentication</vt:lpstr>
      <vt:lpstr>Add Authentication</vt:lpstr>
      <vt:lpstr>Implementing AccountController</vt:lpstr>
      <vt:lpstr>Implementing AccountController</vt:lpstr>
      <vt:lpstr>Login View</vt:lpstr>
      <vt:lpstr>Homework – Simple Blog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INTRODUCTION</dc:title>
  <cp:lastModifiedBy>Pravoslav Milenkov</cp:lastModifiedBy>
  <cp:revision>257</cp:revision>
  <dcterms:modified xsi:type="dcterms:W3CDTF">2021-04-26T15:02:03Z</dcterms:modified>
</cp:coreProperties>
</file>