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338" r:id="rId2"/>
    <p:sldId id="527" r:id="rId3"/>
    <p:sldId id="529" r:id="rId4"/>
    <p:sldId id="530" r:id="rId5"/>
    <p:sldId id="528" r:id="rId6"/>
    <p:sldId id="52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20B0604020202020204" charset="-52"/>
      <p:regular r:id="rId21"/>
      <p:bold r:id="rId22"/>
      <p:italic r:id="rId23"/>
      <p:boldItalic r:id="rId24"/>
    </p:embeddedFont>
    <p:embeddedFont>
      <p:font typeface="Wingdings 2" panose="05020102010507070707" pitchFamily="18" charset="2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  <p14:sldId id="527"/>
          </p14:sldIdLst>
        </p14:section>
        <p14:section name="Content" id="{54F51BD7-9AD2-4B8E-8AA5-A47EB3FBBA1A}">
          <p14:sldIdLst>
            <p14:sldId id="529"/>
            <p14:sldId id="530"/>
            <p14:sldId id="528"/>
          </p14:sldIdLst>
        </p14:section>
        <p14:section name="Homework" id="{8FF2DE43-510E-467D-A0FD-3112C602D486}">
          <p14:sldIdLst>
            <p14:sldId id="5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561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identity.entityframeworkcore.identitydbcontext?view=aspnetcore-5.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identity.identityuser-1?view=aspnetcore-5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p.net_core/asp.net_core_identity_configuration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security/authentication/social/?view=aspnetcore-5.0&amp;tabs=visual-stud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7694" y="2127115"/>
            <a:ext cx="7509752" cy="1887166"/>
          </a:xfrm>
        </p:spPr>
        <p:txBody>
          <a:bodyPr/>
          <a:lstStyle/>
          <a:p>
            <a:r>
              <a:rPr lang="en-US" dirty="0"/>
              <a:t>ASP.NET Core Identity</a:t>
            </a:r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8CF6-2A76-453F-9944-E0D5BD42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92CD8-7734-4438-AA14-E38B47051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/>
              <a:t>IdentityUser</a:t>
            </a:r>
            <a:endParaRPr lang="bg-BG" sz="2800" dirty="0"/>
          </a:p>
          <a:p>
            <a:r>
              <a:rPr lang="en-US" sz="2800" dirty="0" err="1"/>
              <a:t>IdentityDbContext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15889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FB66-1559-463E-B98B-2CEC5793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IdentityDbContext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DA9F6-7E21-4B99-8D99-B388D5AB0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https://docs.microsoft.com/en-us/dotnet/api/microsoft.aspnetcore.identity.entityframeworkcore.identitydbcontext?view=aspnetcore-5.0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702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76F8-55D4-4E80-9013-0251467E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IdentityUser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B4FD0-08F4-47D9-8596-5515C48CF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https://docs.microsoft.com/en-us/dotnet/api/microsoft.aspnetcore.identity.identityuser-1?view=aspnetcore-5.0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587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E143-9701-4FF8-B166-108E2C2A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18469-EE72-418B-A49A-0F5412C17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https://www.tutorialspoint.com/asp.net_core/asp.net_core_identity_configuration.htm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125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A1A5-5E31-4B82-8424-A2C5D03E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1FDB2-A16C-4169-8D62-994E64D0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74843"/>
            <a:ext cx="10170170" cy="4596923"/>
          </a:xfrm>
        </p:spPr>
        <p:txBody>
          <a:bodyPr/>
          <a:lstStyle/>
          <a:p>
            <a:endParaRPr lang="en-US" dirty="0"/>
          </a:p>
          <a:p>
            <a:r>
              <a:rPr lang="en-US">
                <a:hlinkClick r:id="rId2"/>
              </a:rPr>
              <a:t>https://docs.microsoft.com/en-us/aspnet/core/security/authentication/social/?view=aspnetcore-5.0&amp;tabs=visual-studio</a:t>
            </a:r>
            <a:r>
              <a:rPr lang="en-US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499300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120</Words>
  <Application>Microsoft Office PowerPoint</Application>
  <PresentationFormat>Widescreen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Montserrat</vt:lpstr>
      <vt:lpstr>Corbel</vt:lpstr>
      <vt:lpstr>Calibri</vt:lpstr>
      <vt:lpstr>Lato</vt:lpstr>
      <vt:lpstr>Wingdings 2</vt:lpstr>
      <vt:lpstr>Arial</vt:lpstr>
      <vt:lpstr>Focus</vt:lpstr>
      <vt:lpstr>ASP.NET Core Identity</vt:lpstr>
      <vt:lpstr>Table of Contents</vt:lpstr>
      <vt:lpstr>IdentityDbContext Class</vt:lpstr>
      <vt:lpstr>IdentityUser</vt:lpstr>
      <vt:lpstr>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INTRODUCTION</dc:title>
  <cp:lastModifiedBy>Pravoslav Milenkov</cp:lastModifiedBy>
  <cp:revision>266</cp:revision>
  <dcterms:modified xsi:type="dcterms:W3CDTF">2021-04-26T17:17:23Z</dcterms:modified>
</cp:coreProperties>
</file>