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338" r:id="rId2"/>
    <p:sldId id="527" r:id="rId3"/>
    <p:sldId id="528" r:id="rId4"/>
    <p:sldId id="530" r:id="rId5"/>
    <p:sldId id="531" r:id="rId6"/>
    <p:sldId id="52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527"/>
          </p14:sldIdLst>
        </p14:section>
        <p14:section name="Content" id="{54F51BD7-9AD2-4B8E-8AA5-A47EB3FBBA1A}">
          <p14:sldIdLst>
            <p14:sldId id="528"/>
            <p14:sldId id="530"/>
            <p14:sldId id="531"/>
          </p14:sldIdLst>
        </p14:section>
        <p14:section name="Homework" id="{8FF2DE43-510E-467D-A0FD-3112C602D486}">
          <p14:sldIdLst>
            <p14:sldId id="5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sonwatmore.com/post/2020/07/15/aspnet-core-3-send-emails-via-smtp-with-mailk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mukesh.com/blog/send-emails-with-aspnet-core/" TargetMode="External"/><Relationship Id="rId7" Type="http://schemas.openxmlformats.org/officeDocument/2006/relationships/hyperlink" Target="https://jasonwatmore.com/post/2020/07/15/aspnet-core-3-send-emails-via-smtp-with-mailkit" TargetMode="External"/><Relationship Id="rId2" Type="http://schemas.openxmlformats.org/officeDocument/2006/relationships/hyperlink" Target="https://www.c-sharpcorner.com/UploadFile/2a6dc5/how-to-send-a-email-using-Asp-Net-C-Sha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world.com/article/3534690/how-to-send-emails-in-aspnet-core.html" TargetMode="External"/><Relationship Id="rId5" Type="http://schemas.openxmlformats.org/officeDocument/2006/relationships/hyperlink" Target="https://docs.microsoft.com/en-us/dotnet/api/system.net.mail.smtpclient?view=net-5.0" TargetMode="External"/><Relationship Id="rId4" Type="http://schemas.openxmlformats.org/officeDocument/2006/relationships/hyperlink" Target="https://ethereal.ema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 dirty="0"/>
              <a:t>ASP.NET Core sending e-mails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CF6-2A76-453F-9944-E0D5BD4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2CD8-7734-4438-AA14-E38B47051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Sending e-mail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588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143-9701-4FF8-B166-108E2C2A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MailMessage</a:t>
            </a:r>
            <a:r>
              <a:rPr lang="en-US" dirty="0"/>
              <a:t> object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8469-EE72-418B-A49A-0F5412C1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999" y="2090067"/>
            <a:ext cx="10118289" cy="3881700"/>
          </a:xfrm>
        </p:spPr>
        <p:txBody>
          <a:bodyPr/>
          <a:lstStyle/>
          <a:p>
            <a:pPr marL="120650" indent="0">
              <a:buNone/>
            </a:pPr>
            <a:r>
              <a:rPr lang="en-US" dirty="0" err="1"/>
              <a:t>System.Net.Mail.MailMessage</a:t>
            </a:r>
            <a:r>
              <a:rPr lang="en-US" dirty="0"/>
              <a:t> mail = new </a:t>
            </a:r>
            <a:r>
              <a:rPr lang="en-US" dirty="0" err="1"/>
              <a:t>System.Net.Mail.MailMessage</a:t>
            </a:r>
            <a:r>
              <a:rPr lang="en-US" dirty="0"/>
              <a:t>();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mail.To.Add</a:t>
            </a:r>
            <a:r>
              <a:rPr lang="en-US" dirty="0"/>
              <a:t>("to </a:t>
            </a:r>
            <a:r>
              <a:rPr lang="en-US" dirty="0" err="1"/>
              <a:t>gmail</a:t>
            </a:r>
            <a:r>
              <a:rPr lang="en-US" dirty="0"/>
              <a:t> address");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mail.From</a:t>
            </a:r>
            <a:r>
              <a:rPr lang="en-US" dirty="0"/>
              <a:t> = new </a:t>
            </a:r>
            <a:r>
              <a:rPr lang="en-US" dirty="0" err="1"/>
              <a:t>MailAddress</a:t>
            </a:r>
            <a:r>
              <a:rPr lang="en-US" dirty="0"/>
              <a:t>("from </a:t>
            </a:r>
            <a:r>
              <a:rPr lang="en-US" dirty="0" err="1"/>
              <a:t>gmail</a:t>
            </a:r>
            <a:r>
              <a:rPr lang="en-US" dirty="0"/>
              <a:t> address", "Email head", System.Text.Encoding.UTF8);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mail.Subject</a:t>
            </a:r>
            <a:r>
              <a:rPr lang="en-US" dirty="0"/>
              <a:t> = "This mail is send from asp.net application";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mail.SubjectEncoding</a:t>
            </a:r>
            <a:r>
              <a:rPr lang="en-US" dirty="0"/>
              <a:t> = System.Text.Encoding.UTF8;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mail.Body</a:t>
            </a:r>
            <a:r>
              <a:rPr lang="en-US" dirty="0"/>
              <a:t> = "This is Email Body Text";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mail.BodyEncoding</a:t>
            </a:r>
            <a:r>
              <a:rPr lang="en-US" dirty="0"/>
              <a:t> = System.Text.Encoding.UTF8;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mail.IsBodyHtml</a:t>
            </a:r>
            <a:r>
              <a:rPr lang="en-US" dirty="0"/>
              <a:t> = true;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mail.Priority</a:t>
            </a:r>
            <a:r>
              <a:rPr lang="en-US" dirty="0"/>
              <a:t> = </a:t>
            </a:r>
            <a:r>
              <a:rPr lang="en-US" dirty="0" err="1"/>
              <a:t>MailPriority.High</a:t>
            </a:r>
            <a:r>
              <a:rPr lang="en-US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12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5A97-DACB-4A82-B30A-AAD6900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SmtpClient</a:t>
            </a:r>
            <a:r>
              <a:rPr lang="en-US" dirty="0"/>
              <a:t> object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8BAB-688B-493D-B18B-AD88BA24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536970"/>
            <a:ext cx="10202596" cy="4434797"/>
          </a:xfrm>
        </p:spPr>
        <p:txBody>
          <a:bodyPr/>
          <a:lstStyle/>
          <a:p>
            <a:pPr marL="120650" indent="0">
              <a:buNone/>
            </a:pPr>
            <a:r>
              <a:rPr lang="en-US" dirty="0" err="1"/>
              <a:t>SmtpClient</a:t>
            </a:r>
            <a:r>
              <a:rPr lang="en-US" dirty="0"/>
              <a:t> client = new </a:t>
            </a:r>
            <a:r>
              <a:rPr lang="en-US" dirty="0" err="1"/>
              <a:t>SmtpClient</a:t>
            </a:r>
            <a:r>
              <a:rPr lang="en-US" dirty="0"/>
              <a:t>();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client.Credentials</a:t>
            </a:r>
            <a:r>
              <a:rPr lang="en-US" dirty="0"/>
              <a:t> = new </a:t>
            </a:r>
            <a:r>
              <a:rPr lang="en-US" dirty="0" err="1"/>
              <a:t>System.Net.NetworkCredential</a:t>
            </a:r>
            <a:r>
              <a:rPr lang="en-US" dirty="0"/>
              <a:t>(“</a:t>
            </a:r>
            <a:r>
              <a:rPr lang="en-US" dirty="0" err="1"/>
              <a:t>gmail_address</a:t>
            </a:r>
            <a:r>
              <a:rPr lang="en-US" dirty="0"/>
              <a:t>", “</a:t>
            </a:r>
            <a:r>
              <a:rPr lang="en-US" dirty="0" err="1"/>
              <a:t>gmail_password</a:t>
            </a:r>
            <a:r>
              <a:rPr lang="en-US" dirty="0"/>
              <a:t>");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client.Port</a:t>
            </a:r>
            <a:r>
              <a:rPr lang="en-US" dirty="0"/>
              <a:t> = 587;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client.Host</a:t>
            </a:r>
            <a:r>
              <a:rPr lang="en-US" dirty="0"/>
              <a:t> = "smtp.gmail.com";</a:t>
            </a:r>
          </a:p>
          <a:p>
            <a:pPr marL="120650" indent="0">
              <a:buNone/>
            </a:pPr>
            <a:r>
              <a:rPr lang="en-US" dirty="0"/>
              <a:t>    </a:t>
            </a:r>
            <a:r>
              <a:rPr lang="en-US" dirty="0" err="1"/>
              <a:t>client.EnableSsl</a:t>
            </a:r>
            <a:r>
              <a:rPr lang="en-US" dirty="0"/>
              <a:t> = true;</a:t>
            </a:r>
          </a:p>
          <a:p>
            <a:pPr marL="120650" indent="0">
              <a:buNone/>
            </a:pPr>
            <a:r>
              <a:rPr lang="en-US" dirty="0"/>
              <a:t>    try</a:t>
            </a:r>
          </a:p>
          <a:p>
            <a:pPr marL="120650" indent="0">
              <a:buNone/>
            </a:pPr>
            <a:r>
              <a:rPr lang="en-US" dirty="0"/>
              <a:t>    {</a:t>
            </a:r>
          </a:p>
          <a:p>
            <a:pPr marL="120650" indent="0">
              <a:buNone/>
            </a:pPr>
            <a:r>
              <a:rPr lang="en-US" dirty="0"/>
              <a:t>        </a:t>
            </a:r>
            <a:r>
              <a:rPr lang="en-US" dirty="0" err="1"/>
              <a:t>client.Send</a:t>
            </a:r>
            <a:r>
              <a:rPr lang="en-US" dirty="0"/>
              <a:t>(mail);</a:t>
            </a:r>
          </a:p>
          <a:p>
            <a:pPr marL="120650" indent="0">
              <a:buNone/>
            </a:pPr>
            <a:r>
              <a:rPr lang="en-US" dirty="0"/>
              <a:t>    }</a:t>
            </a:r>
          </a:p>
          <a:p>
            <a:pPr marL="120650" indent="0">
              <a:buNone/>
            </a:pPr>
            <a:r>
              <a:rPr lang="en-US" dirty="0"/>
              <a:t>    catch (Exception ex)</a:t>
            </a:r>
          </a:p>
          <a:p>
            <a:pPr marL="120650" indent="0">
              <a:buNone/>
            </a:pPr>
            <a:r>
              <a:rPr lang="en-US" dirty="0"/>
              <a:t>    {</a:t>
            </a:r>
          </a:p>
          <a:p>
            <a:pPr marL="120650" indent="0">
              <a:buNone/>
            </a:pPr>
            <a:r>
              <a:rPr lang="en-US" dirty="0"/>
              <a:t>   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395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009C-B452-4C30-A48E-F53274D9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Emails via SMTP with </a:t>
            </a:r>
            <a:r>
              <a:rPr lang="en-US" dirty="0" err="1"/>
              <a:t>MailKit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98AC-A707-4FD5-951A-B57BC2D6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782" y="5744718"/>
            <a:ext cx="10118289" cy="58828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https://jasonwatmore.com/post/2020/07/15/aspnet-core-3-send-emails-via-smtp-with-mailkit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9500-55C9-4C7F-B243-0E5A5456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569193"/>
            <a:ext cx="9344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7D3-4644-4705-8E33-97271C2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CBCE-195A-49F7-8C46-3FE91648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10131260" cy="3881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https://www.c-sharpcorner.com/UploadFile/2a6dc5/how-to-send-a-email-using-Asp-Net-C-Sharp/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https://codewithmukesh.com/blog/send-emails-with-aspnet-core/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https://ethereal.email/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https://docs.microsoft.com/en-us/dotnet/api/system.net.mail.smtpclient?view=net-5.0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https://www.infoworld.com/article/3534690/how-to-send-emails-in-aspnet-core.html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https://jasonwatmore.com/post/2020/07/15/aspnet-core-3-send-emails-via-smtp-with-mailkit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55992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314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Montserrat</vt:lpstr>
      <vt:lpstr>Arial</vt:lpstr>
      <vt:lpstr>Corbel</vt:lpstr>
      <vt:lpstr>Calibri</vt:lpstr>
      <vt:lpstr>Wingdings 2</vt:lpstr>
      <vt:lpstr>Focus</vt:lpstr>
      <vt:lpstr>ASP.NET Core sending e-mails</vt:lpstr>
      <vt:lpstr>Table of Contents</vt:lpstr>
      <vt:lpstr>MailMessage object</vt:lpstr>
      <vt:lpstr>SmtpClient object</vt:lpstr>
      <vt:lpstr>Send Emails via SMTP with MailKit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267</cp:revision>
  <dcterms:modified xsi:type="dcterms:W3CDTF">2021-04-26T07:42:21Z</dcterms:modified>
</cp:coreProperties>
</file>