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Balint" initials="PB" lastIdx="1" clrIdx="0">
    <p:extLst>
      <p:ext uri="{19B8F6BF-5375-455C-9EA6-DF929625EA0E}">
        <p15:presenceInfo xmlns:p15="http://schemas.microsoft.com/office/powerpoint/2012/main" userId="24d8a5dec0137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31T08:38:25.136" idx="1">
    <p:pos x="7337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849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39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007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93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439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897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933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23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4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0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78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2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57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08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07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65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B6546-2824-42BC-A244-883B2F65B553}" type="datetimeFigureOut">
              <a:rPr lang="ro-RO" smtClean="0"/>
              <a:t>31.05.2024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CC4E1-6391-4494-8659-5B2D029BC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709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wlibre.com/ro/hc-sr04/" TargetMode="External"/><Relationship Id="rId2" Type="http://schemas.openxmlformats.org/officeDocument/2006/relationships/hyperlink" Target="https://kompremos.com/ro/controlul-servomotorului-cu-un-ardui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rduino.cc/learn/electronics/lcd-display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2323-4C12-4783-9579-8B771DA12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04" y="2045896"/>
            <a:ext cx="10064840" cy="2616199"/>
          </a:xfrm>
        </p:spPr>
        <p:txBody>
          <a:bodyPr>
            <a:normAutofit fontScale="90000"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5300" b="1" dirty="0">
                <a:effectLst/>
                <a:latin typeface="Aptos"/>
                <a:ea typeface="Aptos"/>
                <a:cs typeface="Aptos"/>
              </a:rPr>
              <a:t>SISTEM DE MONITORIZARE </a:t>
            </a:r>
            <a:br>
              <a:rPr lang="ro-RO" sz="53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effectLst/>
                <a:latin typeface="Aptos"/>
                <a:ea typeface="Aptos"/>
                <a:cs typeface="Aptos"/>
              </a:rPr>
              <a:t>A NUMĂRULUI DE LOCURI LIBERE</a:t>
            </a:r>
            <a:br>
              <a:rPr lang="ro-RO" sz="53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effectLst/>
                <a:latin typeface="Aptos"/>
                <a:ea typeface="Aptos"/>
                <a:cs typeface="Aptos"/>
              </a:rPr>
              <a:t> ÎNTR-O PARCARE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F6FC-52BD-4EE9-ADA0-46190D92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175" y="5567614"/>
            <a:ext cx="6987645" cy="1388534"/>
          </a:xfrm>
        </p:spPr>
        <p:txBody>
          <a:bodyPr/>
          <a:lstStyle/>
          <a:p>
            <a:r>
              <a:rPr lang="en-US" sz="1800" dirty="0" err="1">
                <a:effectLst/>
                <a:latin typeface="Aptos"/>
                <a:ea typeface="Aptos"/>
                <a:cs typeface="Aptos"/>
              </a:rPr>
              <a:t>Bulharu</a:t>
            </a:r>
            <a:r>
              <a:rPr lang="en-US" sz="1800" dirty="0">
                <a:effectLst/>
                <a:latin typeface="Aptos"/>
                <a:ea typeface="Aptos"/>
                <a:cs typeface="Aptos"/>
              </a:rPr>
              <a:t> Alina | Balint Patricia - </a:t>
            </a:r>
            <a:r>
              <a:rPr lang="en-US" sz="1800" dirty="0" err="1">
                <a:effectLst/>
                <a:latin typeface="Aptos"/>
                <a:ea typeface="Aptos"/>
                <a:cs typeface="Aptos"/>
              </a:rPr>
              <a:t>anul</a:t>
            </a:r>
            <a:r>
              <a:rPr lang="en-US" sz="1800" dirty="0">
                <a:effectLst/>
                <a:latin typeface="Aptos"/>
                <a:ea typeface="Aptos"/>
                <a:cs typeface="Aptos"/>
              </a:rPr>
              <a:t> III, CTI-Ro, gr. 1.1 </a:t>
            </a:r>
            <a:r>
              <a:rPr lang="en-US" sz="1800" dirty="0" err="1">
                <a:effectLst/>
                <a:latin typeface="Aptos"/>
                <a:ea typeface="Aptos"/>
                <a:cs typeface="Aptos"/>
              </a:rPr>
              <a:t>și</a:t>
            </a:r>
            <a:r>
              <a:rPr lang="en-US" sz="1800" dirty="0">
                <a:effectLst/>
                <a:latin typeface="Aptos"/>
                <a:ea typeface="Aptos"/>
                <a:cs typeface="Aptos"/>
              </a:rPr>
              <a:t> 1.2</a:t>
            </a:r>
            <a:endParaRPr lang="ro-RO" sz="1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06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1AFB1-7B74-465E-BFF4-83C0D936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619" y="195310"/>
            <a:ext cx="5191000" cy="1775534"/>
          </a:xfrm>
        </p:spPr>
        <p:txBody>
          <a:bodyPr/>
          <a:lstStyle/>
          <a:p>
            <a:r>
              <a:rPr lang="en-US" sz="3600" b="1" dirty="0" err="1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sz="3600" b="1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800" b="1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C39AB-A2F7-4F63-8001-BDFA3772D2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015" y="1331650"/>
            <a:ext cx="6578354" cy="46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1AFB1-7B74-465E-BFF4-83C0D936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566" y="523782"/>
            <a:ext cx="8460420" cy="523784"/>
          </a:xfrm>
        </p:spPr>
        <p:txBody>
          <a:bodyPr>
            <a:no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Schma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logică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intrarea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parcare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ro-RO" sz="3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82362-4079-4238-B667-EDC87469D8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39" y="1272613"/>
            <a:ext cx="7753269" cy="4312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2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DA4C20-0964-45F2-9012-291A6A37AC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1206" y="1317483"/>
            <a:ext cx="7875477" cy="461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F78E8-44C3-42AE-89A8-079D663BEAF1}"/>
              </a:ext>
            </a:extLst>
          </p:cNvPr>
          <p:cNvSpPr txBox="1"/>
          <p:nvPr/>
        </p:nvSpPr>
        <p:spPr>
          <a:xfrm>
            <a:off x="3384611" y="376370"/>
            <a:ext cx="8635753" cy="69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Schma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logică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ieșirea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parcare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ro-RO" sz="24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1AFB1-7B74-465E-BFF4-83C0D936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17" y="213065"/>
            <a:ext cx="5191000" cy="1775534"/>
          </a:xfrm>
        </p:spPr>
        <p:txBody>
          <a:bodyPr/>
          <a:lstStyle/>
          <a:p>
            <a:r>
              <a:rPr lang="ro-RO" sz="3600" b="1" dirty="0"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Schema hardware</a:t>
            </a:r>
            <a:r>
              <a:rPr lang="en-US" sz="3600" b="1" dirty="0"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DBCD-733D-4A6B-9AA7-9D07324091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57" y="1260629"/>
            <a:ext cx="7137924" cy="5175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1AFB1-7B74-465E-BFF4-83C0D936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29" y="1671221"/>
            <a:ext cx="8016537" cy="1757779"/>
          </a:xfrm>
        </p:spPr>
        <p:txBody>
          <a:bodyPr>
            <a:noAutofit/>
          </a:bodyPr>
          <a:lstStyle/>
          <a:p>
            <a:pPr algn="l">
              <a:lnSpc>
                <a:spcPct val="116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Aptos"/>
                <a:ea typeface="Aptos"/>
                <a:cs typeface="Aptos"/>
              </a:rPr>
              <a:t>Bibliografie</a:t>
            </a:r>
            <a:r>
              <a:rPr lang="en-US" sz="2800" b="1" dirty="0">
                <a:effectLst/>
                <a:latin typeface="Aptos"/>
                <a:ea typeface="Aptos"/>
                <a:cs typeface="Aptos"/>
              </a:rPr>
              <a:t>: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467886"/>
                </a:solidFill>
                <a:effectLst/>
                <a:latin typeface="Aptos"/>
                <a:ea typeface="Aptos"/>
                <a:cs typeface="Aptos"/>
                <a:hlinkClick r:id="rId2"/>
              </a:rPr>
              <a:t>https://kompremos.com/ro/controlul-servomotorului-cu-un-arduino/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467886"/>
                </a:solidFill>
                <a:effectLst/>
                <a:latin typeface="Aptos"/>
                <a:ea typeface="Aptos"/>
                <a:cs typeface="Aptos"/>
                <a:hlinkClick r:id="rId3"/>
              </a:rPr>
              <a:t>https://www.hwlibre.com/ro/hc-sr04/</a:t>
            </a:r>
            <a:br>
              <a:rPr lang="ro-RO" sz="1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467886"/>
                </a:solidFill>
                <a:effectLst/>
                <a:latin typeface="Aptos"/>
                <a:ea typeface="Aptos"/>
                <a:cs typeface="Aptos"/>
                <a:hlinkClick r:id="rId4"/>
              </a:rPr>
              <a:t>https://docs.arduino.cc/learn/electronics/lcd-displays/</a:t>
            </a:r>
            <a:endParaRPr lang="ro-RO" sz="1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A41A03-406F-4099-A66A-2290A91A4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0"/>
          <a:stretch/>
        </p:blipFill>
        <p:spPr>
          <a:xfrm>
            <a:off x="0" y="0"/>
            <a:ext cx="11238982" cy="685800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381CFB9-F714-45AA-A557-2BDF36994AD9}"/>
              </a:ext>
            </a:extLst>
          </p:cNvPr>
          <p:cNvSpPr txBox="1">
            <a:spLocks/>
          </p:cNvSpPr>
          <p:nvPr/>
        </p:nvSpPr>
        <p:spPr>
          <a:xfrm>
            <a:off x="0" y="434108"/>
            <a:ext cx="6851124" cy="13555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>
                <a:solidFill>
                  <a:schemeClr val="bg1"/>
                </a:solidFill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sz="7200" b="1" dirty="0">
                <a:solidFill>
                  <a:schemeClr val="bg1"/>
                </a:solidFill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ă mulțumim!</a:t>
            </a:r>
            <a:endParaRPr lang="ro-RO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2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97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Corbel</vt:lpstr>
      <vt:lpstr>Parallax</vt:lpstr>
      <vt:lpstr>SISTEM DE MONITORIZARE  A NUMĂRULUI DE LOCURI LIBERE  ÎNTR-O PARCARE </vt:lpstr>
      <vt:lpstr>Arhitectura sistemului: </vt:lpstr>
      <vt:lpstr>Schma logică – intrarea în parcare:</vt:lpstr>
      <vt:lpstr>PowerPoint Presentation</vt:lpstr>
      <vt:lpstr>Schema hardware: </vt:lpstr>
      <vt:lpstr>Bibliografie: https://kompremos.com/ro/controlul-servomotorului-cu-un-arduino/ https://www.hwlibre.com/ro/hc-sr04/ https://docs.arduino.cc/learn/electronics/lcd-displays/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MONITORIZARE  A NUMĂRULUI DE LOCURI LIBERE  ÎNTR-O PARCARE</dc:title>
  <dc:creator>Patricia Balint</dc:creator>
  <cp:lastModifiedBy>Patricia Balint</cp:lastModifiedBy>
  <cp:revision>2</cp:revision>
  <dcterms:created xsi:type="dcterms:W3CDTF">2024-05-31T05:25:41Z</dcterms:created>
  <dcterms:modified xsi:type="dcterms:W3CDTF">2024-05-31T05:43:02Z</dcterms:modified>
</cp:coreProperties>
</file>