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9" r:id="rId2"/>
  </p:sldMasterIdLst>
  <p:notesMasterIdLst>
    <p:notesMasterId r:id="rId12"/>
  </p:notesMasterIdLst>
  <p:sldIdLst>
    <p:sldId id="991" r:id="rId3"/>
    <p:sldId id="1059" r:id="rId4"/>
    <p:sldId id="1071" r:id="rId5"/>
    <p:sldId id="1068" r:id="rId6"/>
    <p:sldId id="1073" r:id="rId7"/>
    <p:sldId id="1072" r:id="rId8"/>
    <p:sldId id="1069" r:id="rId9"/>
    <p:sldId id="1074" r:id="rId10"/>
    <p:sldId id="10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99E54-C6F3-46F4-8B1F-179E9EDBEFD1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A7E55-84BC-458B-89D9-952741462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06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引言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D71F5F-E439-469E-A3CF-FB767079F240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689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 userDrawn="1"/>
        </p:nvSpPr>
        <p:spPr>
          <a:xfrm>
            <a:off x="423986" y="98465"/>
            <a:ext cx="2739804" cy="6003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985" y="98465"/>
            <a:ext cx="2749822" cy="552253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 bwMode="auto">
          <a:xfrm rot="5400000">
            <a:off x="-291755" y="3254417"/>
            <a:ext cx="1564812" cy="128362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72000" rIns="396000" bIns="72000" numCol="1" rtlCol="0" anchor="ctr" anchorCtr="0" compatLnSpc="1">
            <a:prstTxWarp prst="textNoShape">
              <a:avLst/>
            </a:prstTxWarp>
          </a:bodyPr>
          <a:lstStyle/>
          <a:p>
            <a:pPr algn="r"/>
            <a:endParaRPr lang="en-GB" sz="1800" dirty="0">
              <a:solidFill>
                <a:srgbClr val="005A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46648" y="3793229"/>
            <a:ext cx="9880615" cy="307777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lang="en-GB" kern="100" spc="0" baseline="0" dirty="0" smtClean="0">
                <a:solidFill>
                  <a:schemeClr val="accent1"/>
                </a:solidFill>
              </a:defRPr>
            </a:lvl1pPr>
          </a:lstStyle>
          <a:p>
            <a:pPr lvl="0" defTabSz="1063625" fontAlgn="base">
              <a:spcAft>
                <a:spcPct val="0"/>
              </a:spcAft>
              <a:tabLst>
                <a:tab pos="8069263" algn="l"/>
              </a:tabLst>
            </a:pPr>
            <a:r>
              <a:rPr lang="zh-CN" altLang="en-US" noProof="0" dirty="0"/>
              <a:t>文档主标题</a:t>
            </a:r>
            <a:endParaRPr lang="en-GB" noProof="0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032498" y="5122929"/>
            <a:ext cx="5494766" cy="81546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r">
              <a:buNone/>
              <a:defRPr lang="en-GB" sz="1400" b="1" i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/>
            <a:r>
              <a:rPr lang="en-GB" sz="1600" noProof="0" dirty="0"/>
              <a:t>place – month day, year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 hasCustomPrompt="1"/>
          </p:nvPr>
        </p:nvSpPr>
        <p:spPr>
          <a:xfrm>
            <a:off x="646647" y="2536189"/>
            <a:ext cx="5494154" cy="1065600"/>
          </a:xfrm>
          <a:prstGeom prst="rect">
            <a:avLst/>
          </a:prstGeom>
        </p:spPr>
        <p:txBody>
          <a:bodyPr wrap="none" lIns="0" tIns="0" rIns="0" bIns="0"/>
          <a:lstStyle>
            <a:lvl1pPr marL="0" marR="0" indent="0" algn="l" defTabSz="7683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None/>
              <a:tabLst/>
              <a:defRPr lang="en-GB" sz="14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7683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zh-CN" altLang="en-US" noProof="0" dirty="0"/>
              <a:t>文档类型</a:t>
            </a:r>
            <a:endParaRPr lang="en-GB" noProof="0" dirty="0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5032500" y="5938393"/>
            <a:ext cx="5494764" cy="50431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 defTabSz="768350" fontAlgn="base">
              <a:spcBef>
                <a:spcPct val="50000"/>
              </a:spcBef>
              <a:spcAft>
                <a:spcPct val="0"/>
              </a:spcAft>
              <a:buClr>
                <a:srgbClr val="B0DFF5"/>
              </a:buClr>
              <a:buSzPct val="75000"/>
              <a:buFont typeface="Wingdings" pitchFamily="2" charset="2"/>
              <a:buNone/>
              <a:defRPr/>
            </a:pPr>
            <a:endParaRPr lang="en-GB" sz="1200" b="1" i="1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algn="r" defTabSz="768350" fontAlgn="base">
              <a:spcBef>
                <a:spcPct val="50000"/>
              </a:spcBef>
              <a:spcAft>
                <a:spcPct val="0"/>
              </a:spcAft>
              <a:buClr>
                <a:srgbClr val="B0DFF5"/>
              </a:buClr>
              <a:buSzPct val="75000"/>
              <a:buFont typeface="Wingdings" pitchFamily="2" charset="2"/>
              <a:buNone/>
              <a:defRPr/>
            </a:pPr>
            <a:r>
              <a:rPr lang="en-GB" sz="1200" b="1" i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This document is confidential and is intended                  solely for the use and information internally</a:t>
            </a:r>
            <a:endParaRPr lang="en-GB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28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840" y="4406799"/>
            <a:ext cx="10362240" cy="1362527"/>
          </a:xfrm>
        </p:spPr>
        <p:txBody>
          <a:bodyPr anchor="t"/>
          <a:lstStyle>
            <a:lvl1pPr algn="l">
              <a:defRPr sz="371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840" y="2906506"/>
            <a:ext cx="10362240" cy="1500293"/>
          </a:xfrm>
        </p:spPr>
        <p:txBody>
          <a:bodyPr anchor="b"/>
          <a:lstStyle>
            <a:lvl1pPr marL="0" indent="0">
              <a:buNone/>
              <a:defRPr sz="1857"/>
            </a:lvl1pPr>
            <a:lvl2pPr marL="424553" indent="0">
              <a:buNone/>
              <a:defRPr sz="1672"/>
            </a:lvl2pPr>
            <a:lvl3pPr marL="849107" indent="0">
              <a:buNone/>
              <a:defRPr sz="1486"/>
            </a:lvl3pPr>
            <a:lvl4pPr marL="1273660" indent="0">
              <a:buNone/>
              <a:defRPr sz="1300"/>
            </a:lvl4pPr>
            <a:lvl5pPr marL="1698213" indent="0">
              <a:buNone/>
              <a:defRPr sz="1300"/>
            </a:lvl5pPr>
            <a:lvl6pPr marL="2122767" indent="0">
              <a:buNone/>
              <a:defRPr sz="1300"/>
            </a:lvl6pPr>
            <a:lvl7pPr marL="2547320" indent="0">
              <a:buNone/>
              <a:defRPr sz="1300"/>
            </a:lvl7pPr>
            <a:lvl8pPr marL="2971873" indent="0">
              <a:buNone/>
              <a:defRPr sz="1300"/>
            </a:lvl8pPr>
            <a:lvl9pPr marL="33964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just" fontAlgn="ctr">
              <a:defRPr b="1"/>
            </a:lvl1pPr>
          </a:lstStyle>
          <a:p>
            <a:pPr defTabSz="898581">
              <a:spcBef>
                <a:spcPct val="0"/>
              </a:spcBef>
              <a:spcAft>
                <a:spcPct val="0"/>
              </a:spcAft>
              <a:defRPr/>
            </a:pPr>
            <a:fld id="{298C1149-20FC-43F0-BA23-F5403C2C61DF}" type="datetime1">
              <a:rPr lang="zh-CN" altLang="en-US" smtClean="0"/>
              <a:pPr defTabSz="898581">
                <a:spcBef>
                  <a:spcPct val="0"/>
                </a:spcBef>
                <a:spcAft>
                  <a:spcPct val="0"/>
                </a:spcAft>
                <a:defRPr/>
              </a:pPr>
              <a:t>2022/11/11</a:t>
            </a:fld>
            <a:endParaRPr lang="zh-CN" altLang="en-US" sz="1672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ctr">
              <a:defRPr b="1"/>
            </a:lvl1pPr>
          </a:lstStyle>
          <a:p>
            <a:pPr defTabSz="898581">
              <a:spcBef>
                <a:spcPct val="0"/>
              </a:spcBef>
              <a:spcAft>
                <a:spcPct val="0"/>
              </a:spcAft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ctr">
              <a:defRPr b="1"/>
            </a:lvl1pPr>
          </a:lstStyle>
          <a:p>
            <a:pPr defTabSz="898581">
              <a:spcBef>
                <a:spcPct val="0"/>
              </a:spcBef>
              <a:spcAft>
                <a:spcPct val="0"/>
              </a:spcAft>
              <a:defRPr/>
            </a:pPr>
            <a:fld id="{C08A883C-4289-4B75-A923-8AC6F9C6B73A}" type="slidenum">
              <a:rPr lang="zh-CN" altLang="en-US" smtClean="0"/>
              <a:pPr defTabSz="89858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sz="1672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7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0560" y="1599419"/>
            <a:ext cx="5393280" cy="4526078"/>
          </a:xfrm>
        </p:spPr>
        <p:txBody>
          <a:bodyPr/>
          <a:lstStyle>
            <a:lvl1pPr>
              <a:defRPr sz="2600"/>
            </a:lvl1pPr>
            <a:lvl2pPr>
              <a:defRPr sz="2229"/>
            </a:lvl2pPr>
            <a:lvl3pPr>
              <a:defRPr sz="1857"/>
            </a:lvl3pPr>
            <a:lvl4pPr>
              <a:defRPr sz="1672"/>
            </a:lvl4pPr>
            <a:lvl5pPr>
              <a:defRPr sz="1672"/>
            </a:lvl5pPr>
            <a:lvl6pPr>
              <a:defRPr sz="1672"/>
            </a:lvl6pPr>
            <a:lvl7pPr>
              <a:defRPr sz="1672"/>
            </a:lvl7pPr>
            <a:lvl8pPr>
              <a:defRPr sz="1672"/>
            </a:lvl8pPr>
            <a:lvl9pPr>
              <a:defRPr sz="167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8165" y="1599419"/>
            <a:ext cx="5395200" cy="4526078"/>
          </a:xfrm>
        </p:spPr>
        <p:txBody>
          <a:bodyPr/>
          <a:lstStyle>
            <a:lvl1pPr>
              <a:defRPr sz="2600"/>
            </a:lvl1pPr>
            <a:lvl2pPr>
              <a:defRPr sz="2229"/>
            </a:lvl2pPr>
            <a:lvl3pPr>
              <a:defRPr sz="1857"/>
            </a:lvl3pPr>
            <a:lvl4pPr>
              <a:defRPr sz="1672"/>
            </a:lvl4pPr>
            <a:lvl5pPr>
              <a:defRPr sz="1672"/>
            </a:lvl5pPr>
            <a:lvl6pPr>
              <a:defRPr sz="1672"/>
            </a:lvl6pPr>
            <a:lvl7pPr>
              <a:defRPr sz="1672"/>
            </a:lvl7pPr>
            <a:lvl8pPr>
              <a:defRPr sz="1672"/>
            </a:lvl8pPr>
            <a:lvl9pPr>
              <a:defRPr sz="167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just" fontAlgn="ctr">
              <a:defRPr b="1"/>
            </a:lvl1pPr>
          </a:lstStyle>
          <a:p>
            <a:pPr defTabSz="898581">
              <a:spcBef>
                <a:spcPct val="0"/>
              </a:spcBef>
              <a:spcAft>
                <a:spcPct val="0"/>
              </a:spcAft>
              <a:defRPr/>
            </a:pPr>
            <a:fld id="{191EDBC1-3E5A-45AE-B437-48249EDA5F07}" type="datetime1">
              <a:rPr lang="zh-CN" altLang="en-US" smtClean="0"/>
              <a:pPr defTabSz="898581">
                <a:spcBef>
                  <a:spcPct val="0"/>
                </a:spcBef>
                <a:spcAft>
                  <a:spcPct val="0"/>
                </a:spcAft>
                <a:defRPr/>
              </a:pPr>
              <a:t>2022/11/11</a:t>
            </a:fld>
            <a:endParaRPr lang="zh-CN" altLang="en-US" sz="1672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ctr">
              <a:defRPr b="1"/>
            </a:lvl1pPr>
          </a:lstStyle>
          <a:p>
            <a:pPr defTabSz="898581">
              <a:spcBef>
                <a:spcPct val="0"/>
              </a:spcBef>
              <a:spcAft>
                <a:spcPct val="0"/>
              </a:spcAft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ctr">
              <a:defRPr b="1"/>
            </a:lvl1pPr>
          </a:lstStyle>
          <a:p>
            <a:pPr defTabSz="898581">
              <a:spcBef>
                <a:spcPct val="0"/>
              </a:spcBef>
              <a:spcAft>
                <a:spcPct val="0"/>
              </a:spcAft>
              <a:defRPr/>
            </a:pPr>
            <a:fld id="{44C3F97F-D690-48B5-AA20-E982BDFA01E6}" type="slidenum">
              <a:rPr lang="zh-CN" altLang="en-US" smtClean="0"/>
              <a:pPr defTabSz="89858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sz="1672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360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4" y="273851"/>
            <a:ext cx="10972800" cy="114412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0560" y="1535577"/>
            <a:ext cx="5385600" cy="640103"/>
          </a:xfrm>
        </p:spPr>
        <p:txBody>
          <a:bodyPr anchor="b"/>
          <a:lstStyle>
            <a:lvl1pPr marL="0" indent="0">
              <a:buNone/>
              <a:defRPr sz="2229" b="1"/>
            </a:lvl1pPr>
            <a:lvl2pPr marL="424553" indent="0">
              <a:buNone/>
              <a:defRPr sz="1857" b="1"/>
            </a:lvl2pPr>
            <a:lvl3pPr marL="849107" indent="0">
              <a:buNone/>
              <a:defRPr sz="1672" b="1"/>
            </a:lvl3pPr>
            <a:lvl4pPr marL="1273660" indent="0">
              <a:buNone/>
              <a:defRPr sz="1486" b="1"/>
            </a:lvl4pPr>
            <a:lvl5pPr marL="1698213" indent="0">
              <a:buNone/>
              <a:defRPr sz="1486" b="1"/>
            </a:lvl5pPr>
            <a:lvl6pPr marL="2122767" indent="0">
              <a:buNone/>
              <a:defRPr sz="1486" b="1"/>
            </a:lvl6pPr>
            <a:lvl7pPr marL="2547320" indent="0">
              <a:buNone/>
              <a:defRPr sz="1486" b="1"/>
            </a:lvl7pPr>
            <a:lvl8pPr marL="2971873" indent="0">
              <a:buNone/>
              <a:defRPr sz="1486" b="1"/>
            </a:lvl8pPr>
            <a:lvl9pPr marL="3396426" indent="0">
              <a:buNone/>
              <a:defRPr sz="148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0560" y="2175677"/>
            <a:ext cx="5385600" cy="3949818"/>
          </a:xfrm>
        </p:spPr>
        <p:txBody>
          <a:bodyPr/>
          <a:lstStyle>
            <a:lvl1pPr>
              <a:defRPr sz="2229"/>
            </a:lvl1pPr>
            <a:lvl2pPr>
              <a:defRPr sz="1857"/>
            </a:lvl2pPr>
            <a:lvl3pPr>
              <a:defRPr sz="1672"/>
            </a:lvl3pPr>
            <a:lvl4pPr>
              <a:defRPr sz="1486"/>
            </a:lvl4pPr>
            <a:lvl5pPr>
              <a:defRPr sz="1486"/>
            </a:lvl5pPr>
            <a:lvl6pPr>
              <a:defRPr sz="1486"/>
            </a:lvl6pPr>
            <a:lvl7pPr>
              <a:defRPr sz="1486"/>
            </a:lvl7pPr>
            <a:lvl8pPr>
              <a:defRPr sz="1486"/>
            </a:lvl8pPr>
            <a:lvl9pPr>
              <a:defRPr sz="148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924" y="1535577"/>
            <a:ext cx="5389440" cy="640103"/>
          </a:xfrm>
        </p:spPr>
        <p:txBody>
          <a:bodyPr anchor="b"/>
          <a:lstStyle>
            <a:lvl1pPr marL="0" indent="0">
              <a:buNone/>
              <a:defRPr sz="2229" b="1"/>
            </a:lvl1pPr>
            <a:lvl2pPr marL="424553" indent="0">
              <a:buNone/>
              <a:defRPr sz="1857" b="1"/>
            </a:lvl2pPr>
            <a:lvl3pPr marL="849107" indent="0">
              <a:buNone/>
              <a:defRPr sz="1672" b="1"/>
            </a:lvl3pPr>
            <a:lvl4pPr marL="1273660" indent="0">
              <a:buNone/>
              <a:defRPr sz="1486" b="1"/>
            </a:lvl4pPr>
            <a:lvl5pPr marL="1698213" indent="0">
              <a:buNone/>
              <a:defRPr sz="1486" b="1"/>
            </a:lvl5pPr>
            <a:lvl6pPr marL="2122767" indent="0">
              <a:buNone/>
              <a:defRPr sz="1486" b="1"/>
            </a:lvl6pPr>
            <a:lvl7pPr marL="2547320" indent="0">
              <a:buNone/>
              <a:defRPr sz="1486" b="1"/>
            </a:lvl7pPr>
            <a:lvl8pPr marL="2971873" indent="0">
              <a:buNone/>
              <a:defRPr sz="1486" b="1"/>
            </a:lvl8pPr>
            <a:lvl9pPr marL="3396426" indent="0">
              <a:buNone/>
              <a:defRPr sz="148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924" y="2175677"/>
            <a:ext cx="5389440" cy="3949818"/>
          </a:xfrm>
        </p:spPr>
        <p:txBody>
          <a:bodyPr/>
          <a:lstStyle>
            <a:lvl1pPr>
              <a:defRPr sz="2229"/>
            </a:lvl1pPr>
            <a:lvl2pPr>
              <a:defRPr sz="1857"/>
            </a:lvl2pPr>
            <a:lvl3pPr>
              <a:defRPr sz="1672"/>
            </a:lvl3pPr>
            <a:lvl4pPr>
              <a:defRPr sz="1486"/>
            </a:lvl4pPr>
            <a:lvl5pPr>
              <a:defRPr sz="1486"/>
            </a:lvl5pPr>
            <a:lvl6pPr>
              <a:defRPr sz="1486"/>
            </a:lvl6pPr>
            <a:lvl7pPr>
              <a:defRPr sz="1486"/>
            </a:lvl7pPr>
            <a:lvl8pPr>
              <a:defRPr sz="1486"/>
            </a:lvl8pPr>
            <a:lvl9pPr>
              <a:defRPr sz="148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just" fontAlgn="ctr">
              <a:defRPr b="1"/>
            </a:lvl1pPr>
          </a:lstStyle>
          <a:p>
            <a:pPr defTabSz="898581">
              <a:spcBef>
                <a:spcPct val="0"/>
              </a:spcBef>
              <a:spcAft>
                <a:spcPct val="0"/>
              </a:spcAft>
              <a:defRPr/>
            </a:pPr>
            <a:fld id="{46630D45-87C5-4FC6-9644-E6ED6531B501}" type="datetime1">
              <a:rPr lang="zh-CN" altLang="en-US" smtClean="0"/>
              <a:pPr defTabSz="898581">
                <a:spcBef>
                  <a:spcPct val="0"/>
                </a:spcBef>
                <a:spcAft>
                  <a:spcPct val="0"/>
                </a:spcAft>
                <a:defRPr/>
              </a:pPr>
              <a:t>2022/11/11</a:t>
            </a:fld>
            <a:endParaRPr lang="zh-CN" altLang="en-US" sz="1672">
              <a:solidFill>
                <a:srgbClr val="000000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ctr">
              <a:defRPr b="1"/>
            </a:lvl1pPr>
          </a:lstStyle>
          <a:p>
            <a:pPr defTabSz="898581">
              <a:spcBef>
                <a:spcPct val="0"/>
              </a:spcBef>
              <a:spcAft>
                <a:spcPct val="0"/>
              </a:spcAft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ctr">
              <a:defRPr b="1"/>
            </a:lvl1pPr>
          </a:lstStyle>
          <a:p>
            <a:pPr defTabSz="898581">
              <a:spcBef>
                <a:spcPct val="0"/>
              </a:spcBef>
              <a:spcAft>
                <a:spcPct val="0"/>
              </a:spcAft>
              <a:defRPr/>
            </a:pPr>
            <a:fld id="{28D22B9E-DC4A-4C0F-98DB-A22A581778CE}" type="slidenum">
              <a:rPr lang="zh-CN" altLang="en-US" smtClean="0"/>
              <a:pPr defTabSz="89858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sz="1672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266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just" fontAlgn="ctr">
              <a:defRPr b="1"/>
            </a:lvl1pPr>
          </a:lstStyle>
          <a:p>
            <a:pPr defTabSz="898581">
              <a:spcBef>
                <a:spcPct val="0"/>
              </a:spcBef>
              <a:spcAft>
                <a:spcPct val="0"/>
              </a:spcAft>
              <a:defRPr/>
            </a:pPr>
            <a:fld id="{43237AAF-0658-473E-B085-8E779052FF45}" type="datetime1">
              <a:rPr lang="zh-CN" altLang="en-US" smtClean="0"/>
              <a:pPr defTabSz="898581">
                <a:spcBef>
                  <a:spcPct val="0"/>
                </a:spcBef>
                <a:spcAft>
                  <a:spcPct val="0"/>
                </a:spcAft>
                <a:defRPr/>
              </a:pPr>
              <a:t>2022/11/11</a:t>
            </a:fld>
            <a:endParaRPr lang="zh-CN" altLang="en-US" sz="1672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ctr">
              <a:defRPr b="1"/>
            </a:lvl1pPr>
          </a:lstStyle>
          <a:p>
            <a:pPr defTabSz="898581">
              <a:spcBef>
                <a:spcPct val="0"/>
              </a:spcBef>
              <a:spcAft>
                <a:spcPct val="0"/>
              </a:spcAft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22833" y="6464302"/>
            <a:ext cx="2844800" cy="365125"/>
          </a:xfrm>
        </p:spPr>
        <p:txBody>
          <a:bodyPr/>
          <a:lstStyle>
            <a:lvl1pPr fontAlgn="ctr">
              <a:defRPr sz="65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898581">
              <a:spcBef>
                <a:spcPct val="0"/>
              </a:spcBef>
              <a:spcAft>
                <a:spcPct val="0"/>
              </a:spcAft>
              <a:defRPr/>
            </a:pPr>
            <a:fld id="{D6A7DC2B-9719-4511-98D4-B0C80DEF4546}" type="slidenum">
              <a:rPr lang="zh-CN" altLang="en-US" smtClean="0"/>
              <a:pPr defTabSz="89858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271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just" fontAlgn="ctr">
              <a:defRPr b="1"/>
            </a:lvl1pPr>
          </a:lstStyle>
          <a:p>
            <a:pPr defTabSz="898581">
              <a:spcBef>
                <a:spcPct val="0"/>
              </a:spcBef>
              <a:spcAft>
                <a:spcPct val="0"/>
              </a:spcAft>
              <a:defRPr/>
            </a:pPr>
            <a:fld id="{8E1329E5-7EE1-4A8C-A53F-080163FB9CE8}" type="datetime1">
              <a:rPr lang="zh-CN" altLang="en-US" smtClean="0"/>
              <a:pPr defTabSz="898581">
                <a:spcBef>
                  <a:spcPct val="0"/>
                </a:spcBef>
                <a:spcAft>
                  <a:spcPct val="0"/>
                </a:spcAft>
                <a:defRPr/>
              </a:pPr>
              <a:t>2022/11/11</a:t>
            </a:fld>
            <a:endParaRPr lang="zh-CN" altLang="en-US" sz="1672">
              <a:solidFill>
                <a:srgbClr val="000000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ctr">
              <a:defRPr b="1"/>
            </a:lvl1pPr>
          </a:lstStyle>
          <a:p>
            <a:pPr defTabSz="898581">
              <a:spcBef>
                <a:spcPct val="0"/>
              </a:spcBef>
              <a:spcAft>
                <a:spcPct val="0"/>
              </a:spcAft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ctr">
              <a:defRPr b="1"/>
            </a:lvl1pPr>
          </a:lstStyle>
          <a:p>
            <a:pPr defTabSz="898581">
              <a:spcBef>
                <a:spcPct val="0"/>
              </a:spcBef>
              <a:spcAft>
                <a:spcPct val="0"/>
              </a:spcAft>
              <a:defRPr/>
            </a:pPr>
            <a:fld id="{07BE95DB-3437-46C4-AB81-B8BC95EC80D6}" type="slidenum">
              <a:rPr lang="zh-CN" altLang="en-US" smtClean="0"/>
              <a:pPr defTabSz="89858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sz="1672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148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0" y="273850"/>
            <a:ext cx="4010880" cy="1160920"/>
          </a:xfrm>
        </p:spPr>
        <p:txBody>
          <a:bodyPr anchor="b"/>
          <a:lstStyle>
            <a:lvl1pPr algn="l">
              <a:defRPr sz="185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365" y="273849"/>
            <a:ext cx="6816000" cy="5851644"/>
          </a:xfrm>
        </p:spPr>
        <p:txBody>
          <a:bodyPr/>
          <a:lstStyle>
            <a:lvl1pPr>
              <a:defRPr sz="2972"/>
            </a:lvl1pPr>
            <a:lvl2pPr>
              <a:defRPr sz="2600"/>
            </a:lvl2pPr>
            <a:lvl3pPr>
              <a:defRPr sz="2229"/>
            </a:lvl3pPr>
            <a:lvl4pPr>
              <a:defRPr sz="1857"/>
            </a:lvl4pPr>
            <a:lvl5pPr>
              <a:defRPr sz="1857"/>
            </a:lvl5pPr>
            <a:lvl6pPr>
              <a:defRPr sz="1857"/>
            </a:lvl6pPr>
            <a:lvl7pPr>
              <a:defRPr sz="1857"/>
            </a:lvl7pPr>
            <a:lvl8pPr>
              <a:defRPr sz="1857"/>
            </a:lvl8pPr>
            <a:lvl9pPr>
              <a:defRPr sz="185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0560" y="1434769"/>
            <a:ext cx="4010880" cy="4690724"/>
          </a:xfrm>
        </p:spPr>
        <p:txBody>
          <a:bodyPr/>
          <a:lstStyle>
            <a:lvl1pPr marL="0" indent="0">
              <a:buNone/>
              <a:defRPr sz="1300"/>
            </a:lvl1pPr>
            <a:lvl2pPr marL="424553" indent="0">
              <a:buNone/>
              <a:defRPr sz="1114"/>
            </a:lvl2pPr>
            <a:lvl3pPr marL="849107" indent="0">
              <a:buNone/>
              <a:defRPr sz="929"/>
            </a:lvl3pPr>
            <a:lvl4pPr marL="1273660" indent="0">
              <a:buNone/>
              <a:defRPr sz="836"/>
            </a:lvl4pPr>
            <a:lvl5pPr marL="1698213" indent="0">
              <a:buNone/>
              <a:defRPr sz="836"/>
            </a:lvl5pPr>
            <a:lvl6pPr marL="2122767" indent="0">
              <a:buNone/>
              <a:defRPr sz="836"/>
            </a:lvl6pPr>
            <a:lvl7pPr marL="2547320" indent="0">
              <a:buNone/>
              <a:defRPr sz="836"/>
            </a:lvl7pPr>
            <a:lvl8pPr marL="2971873" indent="0">
              <a:buNone/>
              <a:defRPr sz="836"/>
            </a:lvl8pPr>
            <a:lvl9pPr marL="3396426" indent="0">
              <a:buNone/>
              <a:defRPr sz="83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just" fontAlgn="ctr">
              <a:defRPr b="1"/>
            </a:lvl1pPr>
          </a:lstStyle>
          <a:p>
            <a:pPr defTabSz="898581">
              <a:spcBef>
                <a:spcPct val="0"/>
              </a:spcBef>
              <a:spcAft>
                <a:spcPct val="0"/>
              </a:spcAft>
              <a:defRPr/>
            </a:pPr>
            <a:fld id="{6C01E424-EA0C-4A26-BD0B-9B452912B6B0}" type="datetime1">
              <a:rPr lang="zh-CN" altLang="en-US" smtClean="0"/>
              <a:pPr defTabSz="898581">
                <a:spcBef>
                  <a:spcPct val="0"/>
                </a:spcBef>
                <a:spcAft>
                  <a:spcPct val="0"/>
                </a:spcAft>
                <a:defRPr/>
              </a:pPr>
              <a:t>2022/11/11</a:t>
            </a:fld>
            <a:endParaRPr lang="zh-CN" altLang="en-US" sz="1672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ctr">
              <a:defRPr b="1"/>
            </a:lvl1pPr>
          </a:lstStyle>
          <a:p>
            <a:pPr defTabSz="898581">
              <a:spcBef>
                <a:spcPct val="0"/>
              </a:spcBef>
              <a:spcAft>
                <a:spcPct val="0"/>
              </a:spcAft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ctr">
              <a:defRPr b="1"/>
            </a:lvl1pPr>
          </a:lstStyle>
          <a:p>
            <a:pPr defTabSz="898581">
              <a:spcBef>
                <a:spcPct val="0"/>
              </a:spcBef>
              <a:spcAft>
                <a:spcPct val="0"/>
              </a:spcAft>
              <a:defRPr/>
            </a:pPr>
            <a:fld id="{B2FDB12D-C7C3-4F2A-BAEC-E66567D7CA77}" type="slidenum">
              <a:rPr lang="zh-CN" altLang="en-US" smtClean="0"/>
              <a:pPr defTabSz="89858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sz="1672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060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405" y="4799931"/>
            <a:ext cx="7315200" cy="567860"/>
          </a:xfrm>
        </p:spPr>
        <p:txBody>
          <a:bodyPr anchor="b"/>
          <a:lstStyle>
            <a:lvl1pPr algn="l">
              <a:defRPr sz="185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405" y="613228"/>
            <a:ext cx="7315200" cy="4114463"/>
          </a:xfrm>
        </p:spPr>
        <p:txBody>
          <a:bodyPr/>
          <a:lstStyle>
            <a:lvl1pPr marL="0" indent="0">
              <a:buNone/>
              <a:defRPr sz="2972"/>
            </a:lvl1pPr>
            <a:lvl2pPr marL="424553" indent="0">
              <a:buNone/>
              <a:defRPr sz="2600"/>
            </a:lvl2pPr>
            <a:lvl3pPr marL="849107" indent="0">
              <a:buNone/>
              <a:defRPr sz="2229"/>
            </a:lvl3pPr>
            <a:lvl4pPr marL="1273660" indent="0">
              <a:buNone/>
              <a:defRPr sz="1857"/>
            </a:lvl4pPr>
            <a:lvl5pPr marL="1698213" indent="0">
              <a:buNone/>
              <a:defRPr sz="1857"/>
            </a:lvl5pPr>
            <a:lvl6pPr marL="2122767" indent="0">
              <a:buNone/>
              <a:defRPr sz="1857"/>
            </a:lvl6pPr>
            <a:lvl7pPr marL="2547320" indent="0">
              <a:buNone/>
              <a:defRPr sz="1857"/>
            </a:lvl7pPr>
            <a:lvl8pPr marL="2971873" indent="0">
              <a:buNone/>
              <a:defRPr sz="1857"/>
            </a:lvl8pPr>
            <a:lvl9pPr marL="3396426" indent="0">
              <a:buNone/>
              <a:defRPr sz="1857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405" y="5367790"/>
            <a:ext cx="7315200" cy="804749"/>
          </a:xfrm>
        </p:spPr>
        <p:txBody>
          <a:bodyPr/>
          <a:lstStyle>
            <a:lvl1pPr marL="0" indent="0">
              <a:buNone/>
              <a:defRPr sz="1300"/>
            </a:lvl1pPr>
            <a:lvl2pPr marL="424553" indent="0">
              <a:buNone/>
              <a:defRPr sz="1114"/>
            </a:lvl2pPr>
            <a:lvl3pPr marL="849107" indent="0">
              <a:buNone/>
              <a:defRPr sz="929"/>
            </a:lvl3pPr>
            <a:lvl4pPr marL="1273660" indent="0">
              <a:buNone/>
              <a:defRPr sz="836"/>
            </a:lvl4pPr>
            <a:lvl5pPr marL="1698213" indent="0">
              <a:buNone/>
              <a:defRPr sz="836"/>
            </a:lvl5pPr>
            <a:lvl6pPr marL="2122767" indent="0">
              <a:buNone/>
              <a:defRPr sz="836"/>
            </a:lvl6pPr>
            <a:lvl7pPr marL="2547320" indent="0">
              <a:buNone/>
              <a:defRPr sz="836"/>
            </a:lvl7pPr>
            <a:lvl8pPr marL="2971873" indent="0">
              <a:buNone/>
              <a:defRPr sz="836"/>
            </a:lvl8pPr>
            <a:lvl9pPr marL="3396426" indent="0">
              <a:buNone/>
              <a:defRPr sz="83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just" fontAlgn="ctr">
              <a:defRPr b="1"/>
            </a:lvl1pPr>
          </a:lstStyle>
          <a:p>
            <a:pPr defTabSz="898581">
              <a:spcBef>
                <a:spcPct val="0"/>
              </a:spcBef>
              <a:spcAft>
                <a:spcPct val="0"/>
              </a:spcAft>
              <a:defRPr/>
            </a:pPr>
            <a:fld id="{AA158AC5-DA9A-4136-9509-D04D0BC57699}" type="datetime1">
              <a:rPr lang="zh-CN" altLang="en-US" smtClean="0"/>
              <a:pPr defTabSz="898581">
                <a:spcBef>
                  <a:spcPct val="0"/>
                </a:spcBef>
                <a:spcAft>
                  <a:spcPct val="0"/>
                </a:spcAft>
                <a:defRPr/>
              </a:pPr>
              <a:t>2022/11/11</a:t>
            </a:fld>
            <a:endParaRPr lang="zh-CN" altLang="en-US" sz="1672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ctr">
              <a:defRPr b="1"/>
            </a:lvl1pPr>
          </a:lstStyle>
          <a:p>
            <a:pPr defTabSz="898581">
              <a:spcBef>
                <a:spcPct val="0"/>
              </a:spcBef>
              <a:spcAft>
                <a:spcPct val="0"/>
              </a:spcAft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ctr">
              <a:defRPr b="1"/>
            </a:lvl1pPr>
          </a:lstStyle>
          <a:p>
            <a:pPr defTabSz="898581">
              <a:spcBef>
                <a:spcPct val="0"/>
              </a:spcBef>
              <a:spcAft>
                <a:spcPct val="0"/>
              </a:spcAft>
              <a:defRPr/>
            </a:pPr>
            <a:fld id="{E05D6012-A7E3-46D9-9F23-B0BFC0B41F7A}" type="slidenum">
              <a:rPr lang="zh-CN" altLang="en-US" smtClean="0"/>
              <a:pPr defTabSz="89858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sz="1672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583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just" fontAlgn="ctr">
              <a:defRPr b="1"/>
            </a:lvl1pPr>
          </a:lstStyle>
          <a:p>
            <a:pPr defTabSz="898581">
              <a:spcBef>
                <a:spcPct val="0"/>
              </a:spcBef>
              <a:spcAft>
                <a:spcPct val="0"/>
              </a:spcAft>
              <a:defRPr/>
            </a:pPr>
            <a:fld id="{C1126B97-A867-4491-A4CD-09B50A5401CD}" type="datetime1">
              <a:rPr lang="zh-CN" altLang="en-US" smtClean="0"/>
              <a:pPr defTabSz="898581">
                <a:spcBef>
                  <a:spcPct val="0"/>
                </a:spcBef>
                <a:spcAft>
                  <a:spcPct val="0"/>
                </a:spcAft>
                <a:defRPr/>
              </a:pPr>
              <a:t>2022/11/11</a:t>
            </a:fld>
            <a:endParaRPr lang="zh-CN" altLang="en-US" sz="1672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ctr">
              <a:defRPr b="1"/>
            </a:lvl1pPr>
          </a:lstStyle>
          <a:p>
            <a:pPr defTabSz="898581">
              <a:spcBef>
                <a:spcPct val="0"/>
              </a:spcBef>
              <a:spcAft>
                <a:spcPct val="0"/>
              </a:spcAft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ctr">
              <a:defRPr b="1"/>
            </a:lvl1pPr>
          </a:lstStyle>
          <a:p>
            <a:pPr defTabSz="898581">
              <a:spcBef>
                <a:spcPct val="0"/>
              </a:spcBef>
              <a:spcAft>
                <a:spcPct val="0"/>
              </a:spcAft>
              <a:defRPr/>
            </a:pPr>
            <a:fld id="{7201268F-262D-4DC8-8218-64111DB0923A}" type="slidenum">
              <a:rPr lang="zh-CN" altLang="en-US" smtClean="0"/>
              <a:pPr defTabSz="89858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sz="1672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428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1600" y="275535"/>
            <a:ext cx="2741760" cy="584996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0564" y="275535"/>
            <a:ext cx="8046720" cy="584996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just" fontAlgn="ctr">
              <a:defRPr b="1"/>
            </a:lvl1pPr>
          </a:lstStyle>
          <a:p>
            <a:pPr defTabSz="898581">
              <a:spcBef>
                <a:spcPct val="0"/>
              </a:spcBef>
              <a:spcAft>
                <a:spcPct val="0"/>
              </a:spcAft>
              <a:defRPr/>
            </a:pPr>
            <a:fld id="{DBD48583-B045-4172-9340-B3332E451A42}" type="datetime1">
              <a:rPr lang="zh-CN" altLang="en-US" smtClean="0"/>
              <a:pPr defTabSz="898581">
                <a:spcBef>
                  <a:spcPct val="0"/>
                </a:spcBef>
                <a:spcAft>
                  <a:spcPct val="0"/>
                </a:spcAft>
                <a:defRPr/>
              </a:pPr>
              <a:t>2022/11/11</a:t>
            </a:fld>
            <a:endParaRPr lang="zh-CN" altLang="en-US" sz="1672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ctr">
              <a:defRPr b="1"/>
            </a:lvl1pPr>
          </a:lstStyle>
          <a:p>
            <a:pPr defTabSz="898581">
              <a:spcBef>
                <a:spcPct val="0"/>
              </a:spcBef>
              <a:spcAft>
                <a:spcPct val="0"/>
              </a:spcAft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ctr">
              <a:defRPr b="1"/>
            </a:lvl1pPr>
          </a:lstStyle>
          <a:p>
            <a:pPr defTabSz="898581">
              <a:spcBef>
                <a:spcPct val="0"/>
              </a:spcBef>
              <a:spcAft>
                <a:spcPct val="0"/>
              </a:spcAft>
              <a:defRPr/>
            </a:pPr>
            <a:fld id="{E8822A81-61CE-4B27-A17D-8879EAC619A5}" type="slidenum">
              <a:rPr lang="zh-CN" altLang="en-US" smtClean="0"/>
              <a:pPr defTabSz="89858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sz="1672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252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4" y="275531"/>
            <a:ext cx="10972800" cy="11424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just" fontAlgn="ctr">
              <a:defRPr b="1"/>
            </a:lvl1pPr>
          </a:lstStyle>
          <a:p>
            <a:pPr defTabSz="898581">
              <a:spcBef>
                <a:spcPct val="0"/>
              </a:spcBef>
              <a:spcAft>
                <a:spcPct val="0"/>
              </a:spcAft>
              <a:defRPr/>
            </a:pPr>
            <a:fld id="{C60F1F60-0EE5-41A5-A33C-5F22BEA7FD26}" type="datetime1">
              <a:rPr lang="zh-CN" altLang="en-US" smtClean="0"/>
              <a:pPr defTabSz="898581">
                <a:spcBef>
                  <a:spcPct val="0"/>
                </a:spcBef>
                <a:spcAft>
                  <a:spcPct val="0"/>
                </a:spcAft>
                <a:defRPr/>
              </a:pPr>
              <a:t>2022/11/11</a:t>
            </a:fld>
            <a:endParaRPr lang="zh-CN" altLang="en-US" sz="1672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ctr">
              <a:defRPr b="1"/>
            </a:lvl1pPr>
          </a:lstStyle>
          <a:p>
            <a:pPr defTabSz="898581">
              <a:spcBef>
                <a:spcPct val="0"/>
              </a:spcBef>
              <a:spcAft>
                <a:spcPct val="0"/>
              </a:spcAft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ctr">
              <a:defRPr b="1"/>
            </a:lvl1pPr>
          </a:lstStyle>
          <a:p>
            <a:pPr defTabSz="898581">
              <a:spcBef>
                <a:spcPct val="0"/>
              </a:spcBef>
              <a:spcAft>
                <a:spcPct val="0"/>
              </a:spcAft>
              <a:defRPr/>
            </a:pPr>
            <a:fld id="{4AABB810-007C-4FF9-B2F9-089F494EAD9C}" type="slidenum">
              <a:rPr lang="zh-CN" altLang="en-US" smtClean="0"/>
              <a:pPr defTabSz="89858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sz="1672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89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think-cell Slide" r:id="rId4" imgW="420" imgH="420" progId="TCLayout.ActiveDocument.1">
                  <p:embed/>
                </p:oleObj>
              </mc:Choice>
              <mc:Fallback>
                <p:oleObj name="think-cell Slide" r:id="rId4" imgW="420" imgH="42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354016" y="1592264"/>
            <a:ext cx="9511358" cy="4824411"/>
          </a:xfrm>
          <a:prstGeom prst="rect">
            <a:avLst/>
          </a:prstGeom>
        </p:spPr>
        <p:txBody>
          <a:bodyPr lIns="36000" tIns="36000" rIns="36000" bIns="36000" anchor="t">
            <a:noAutofit/>
          </a:bodyPr>
          <a:lstStyle>
            <a:lvl1pPr marL="180000" indent="-180000">
              <a:spcBef>
                <a:spcPts val="12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sz="18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accent1"/>
              </a:buClr>
              <a:buSzPct val="100000"/>
              <a:defRPr sz="1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0"/>
            <a:r>
              <a:rPr lang="en-GB" noProof="0" dirty="0"/>
              <a:t>Click to change agenda points</a:t>
            </a:r>
          </a:p>
          <a:p>
            <a:pPr lvl="1"/>
            <a:r>
              <a:rPr lang="en-GB" noProof="0" dirty="0"/>
              <a:t>Agenda point 1.1</a:t>
            </a:r>
          </a:p>
          <a:p>
            <a:pPr lvl="1"/>
            <a:r>
              <a:rPr lang="en-GB" noProof="0" dirty="0"/>
              <a:t>Agenda point 1.2</a:t>
            </a:r>
          </a:p>
          <a:p>
            <a:pPr lvl="1"/>
            <a:r>
              <a:rPr lang="en-GB" noProof="0" dirty="0"/>
              <a:t>…</a:t>
            </a:r>
          </a:p>
          <a:p>
            <a:pPr lvl="0"/>
            <a:r>
              <a:rPr lang="en-GB" noProof="0" dirty="0"/>
              <a:t>Agenda point 2</a:t>
            </a:r>
          </a:p>
          <a:p>
            <a:pPr lvl="1"/>
            <a:r>
              <a:rPr lang="en-GB" noProof="0" dirty="0"/>
              <a:t>Agenda point 2.1</a:t>
            </a:r>
          </a:p>
          <a:p>
            <a:pPr lvl="1"/>
            <a:r>
              <a:rPr lang="en-GB" noProof="0" dirty="0"/>
              <a:t>Agenda point 2.2</a:t>
            </a:r>
          </a:p>
          <a:p>
            <a:pPr lvl="1"/>
            <a:r>
              <a:rPr lang="en-GB" noProof="0" dirty="0"/>
              <a:t>…</a:t>
            </a:r>
          </a:p>
          <a:p>
            <a:pPr lvl="0"/>
            <a:r>
              <a:rPr lang="en-GB" noProof="0" dirty="0"/>
              <a:t>Agenda point 3</a:t>
            </a:r>
          </a:p>
          <a:p>
            <a:pPr lvl="0"/>
            <a:r>
              <a:rPr lang="en-GB" noProof="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649123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 baseline="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423986" y="944910"/>
            <a:ext cx="11298462" cy="323850"/>
          </a:xfrm>
          <a:prstGeom prst="rect">
            <a:avLst/>
          </a:prstGeom>
        </p:spPr>
        <p:txBody>
          <a:bodyPr lIns="0" tIns="36000" rIns="0" bIns="36000"/>
          <a:lstStyle>
            <a:lvl1pPr marL="0" indent="0">
              <a:buFontTx/>
              <a:buNone/>
              <a:defRPr sz="1462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Subtitle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5" hasCustomPrompt="1"/>
          </p:nvPr>
        </p:nvSpPr>
        <p:spPr>
          <a:xfrm>
            <a:off x="423986" y="6416677"/>
            <a:ext cx="11298462" cy="144463"/>
          </a:xfrm>
          <a:prstGeom prst="rect">
            <a:avLst/>
          </a:prstGeom>
          <a:ln>
            <a:noFill/>
          </a:ln>
        </p:spPr>
        <p:txBody>
          <a:bodyPr wrap="none" lIns="0" tIns="0" rIns="0" bIns="144000"/>
          <a:lstStyle>
            <a:lvl1pPr marL="0" indent="0">
              <a:buNone/>
              <a:defRPr sz="813" baseline="0">
                <a:solidFill>
                  <a:schemeClr val="bg2"/>
                </a:solidFill>
              </a:defRPr>
            </a:lvl1pPr>
            <a:lvl2pPr>
              <a:defRPr sz="813"/>
            </a:lvl2pPr>
            <a:lvl3pPr>
              <a:defRPr sz="813"/>
            </a:lvl3pPr>
            <a:lvl4pPr>
              <a:defRPr sz="813"/>
            </a:lvl4pPr>
            <a:lvl5pPr>
              <a:defRPr sz="813"/>
            </a:lvl5pPr>
          </a:lstStyle>
          <a:p>
            <a:pPr lvl="0"/>
            <a:r>
              <a:rPr lang="en-GB" noProof="0" dirty="0"/>
              <a:t>Source/Footnotes: Arial 10pt</a:t>
            </a:r>
          </a:p>
        </p:txBody>
      </p:sp>
      <p:sp>
        <p:nvSpPr>
          <p:cNvPr id="9" name="Text Box 28"/>
          <p:cNvSpPr txBox="1">
            <a:spLocks noChangeArrowheads="1"/>
          </p:cNvSpPr>
          <p:nvPr userDrawn="1"/>
        </p:nvSpPr>
        <p:spPr bwMode="white">
          <a:xfrm rot="16200000">
            <a:off x="-535928" y="5594020"/>
            <a:ext cx="1439868" cy="176699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 anchorCtr="0"/>
          <a:lstStyle>
            <a:lvl1pPr algn="l" defTabSz="7620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748817" rtl="0" eaLnBrk="1" fontAlgn="ctr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13" b="1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Arial" charset="0"/>
                <a:ea typeface="华文中宋" pitchFamily="2" charset="-122"/>
                <a:cs typeface="+mn-cs"/>
              </a:rPr>
              <a:t>©</a:t>
            </a:r>
            <a:r>
              <a:rPr kumimoji="0" lang="en-GB" sz="650" b="1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Arial" charset="0"/>
                <a:ea typeface="华文中宋" pitchFamily="2" charset="-122"/>
                <a:cs typeface="+mn-cs"/>
              </a:rPr>
              <a:t> GEELY GROUP- NPDS Project 2015</a:t>
            </a:r>
          </a:p>
        </p:txBody>
      </p:sp>
      <p:sp>
        <p:nvSpPr>
          <p:cNvPr id="10" name="Textfeld 1"/>
          <p:cNvSpPr txBox="1"/>
          <p:nvPr userDrawn="1"/>
        </p:nvSpPr>
        <p:spPr>
          <a:xfrm>
            <a:off x="494520" y="6640534"/>
            <a:ext cx="2747547" cy="10002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0" marR="0" lvl="0" indent="0" algn="just" defTabSz="898581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1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Arial" pitchFamily="34" charset="0"/>
                <a:ea typeface="华文中宋" pitchFamily="2" charset="-122"/>
                <a:cs typeface="+mn-cs"/>
              </a:rPr>
              <a:t>NPDS v1.0 – Workstream 13 – Project Purchasing – Master Document</a:t>
            </a:r>
          </a:p>
        </p:txBody>
      </p:sp>
    </p:spTree>
    <p:extLst>
      <p:ext uri="{BB962C8B-B14F-4D97-AF65-F5344CB8AC3E}">
        <p14:creationId xmlns:p14="http://schemas.microsoft.com/office/powerpoint/2010/main" val="11956014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 baseline="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423986" y="944910"/>
            <a:ext cx="11298462" cy="323850"/>
          </a:xfrm>
          <a:prstGeom prst="rect">
            <a:avLst/>
          </a:prstGeom>
        </p:spPr>
        <p:txBody>
          <a:bodyPr lIns="0" tIns="36000" rIns="0" bIns="36000"/>
          <a:lstStyle>
            <a:lvl1pPr marL="0" indent="0">
              <a:buFontTx/>
              <a:buNone/>
              <a:defRPr sz="1462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Subtitle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423986" y="1268763"/>
            <a:ext cx="11299717" cy="5147915"/>
          </a:xfrm>
          <a:prstGeom prst="rect">
            <a:avLst/>
          </a:prstGeom>
        </p:spPr>
        <p:txBody>
          <a:bodyPr lIns="0" tIns="72000" rIns="0" bIns="36000"/>
          <a:lstStyle>
            <a:lvl1pPr marL="146249" indent="-146249">
              <a:spcBef>
                <a:spcPts val="975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sz="1300"/>
            </a:lvl1pPr>
            <a:lvl2pPr>
              <a:buClr>
                <a:schemeClr val="accent1"/>
              </a:buClr>
              <a:defRPr sz="1138"/>
            </a:lvl2pPr>
            <a:lvl3pPr marL="438545" indent="-146249">
              <a:buClr>
                <a:schemeClr val="accent1"/>
              </a:buClr>
              <a:buSzPct val="100000"/>
              <a:buFont typeface="Arial" pitchFamily="34" charset="0"/>
              <a:buChar char="•"/>
              <a:defRPr sz="975"/>
            </a:lvl3pPr>
            <a:lvl4pPr>
              <a:buClr>
                <a:schemeClr val="accent1"/>
              </a:buClr>
              <a:defRPr sz="893"/>
            </a:lvl4pPr>
            <a:lvl5pPr marL="731247" indent="-146249">
              <a:buClr>
                <a:schemeClr val="accent1"/>
              </a:buClr>
              <a:buSzPct val="100000"/>
              <a:buFont typeface="Arial" pitchFamily="34" charset="0"/>
              <a:buChar char="•"/>
              <a:defRPr sz="813"/>
            </a:lvl5pPr>
            <a:lvl6pPr>
              <a:defRPr baseline="0"/>
            </a:lvl6pPr>
            <a:lvl7pPr>
              <a:defRPr baseline="0"/>
            </a:lvl7pPr>
            <a:lvl8pPr>
              <a:defRPr/>
            </a:lvl8pPr>
            <a:lvl9pPr>
              <a:defRPr baseline="0"/>
            </a:lvl9pPr>
          </a:lstStyle>
          <a:p>
            <a:pPr lvl="0"/>
            <a:r>
              <a:rPr lang="en-GB" noProof="0" dirty="0" err="1"/>
              <a:t>Textmasterformat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0"/>
            <a:endParaRPr lang="en-GB" noProof="0" dirty="0"/>
          </a:p>
        </p:txBody>
      </p:sp>
      <p:sp>
        <p:nvSpPr>
          <p:cNvPr id="8" name="Content Placeholder 9"/>
          <p:cNvSpPr>
            <a:spLocks noGrp="1"/>
          </p:cNvSpPr>
          <p:nvPr>
            <p:ph sz="quarter" idx="15" hasCustomPrompt="1"/>
          </p:nvPr>
        </p:nvSpPr>
        <p:spPr>
          <a:xfrm>
            <a:off x="423986" y="6416677"/>
            <a:ext cx="11298462" cy="144463"/>
          </a:xfrm>
          <a:prstGeom prst="rect">
            <a:avLst/>
          </a:prstGeom>
          <a:ln>
            <a:noFill/>
          </a:ln>
        </p:spPr>
        <p:txBody>
          <a:bodyPr wrap="none" lIns="0" tIns="0" rIns="0" bIns="144000"/>
          <a:lstStyle>
            <a:lvl1pPr marL="0" indent="0">
              <a:buNone/>
              <a:defRPr sz="813" baseline="0">
                <a:solidFill>
                  <a:schemeClr val="bg2"/>
                </a:solidFill>
              </a:defRPr>
            </a:lvl1pPr>
            <a:lvl2pPr>
              <a:defRPr sz="813"/>
            </a:lvl2pPr>
            <a:lvl3pPr>
              <a:defRPr sz="813"/>
            </a:lvl3pPr>
            <a:lvl4pPr>
              <a:defRPr sz="813"/>
            </a:lvl4pPr>
            <a:lvl5pPr>
              <a:defRPr sz="813"/>
            </a:lvl5pPr>
          </a:lstStyle>
          <a:p>
            <a:pPr lvl="0"/>
            <a:r>
              <a:rPr lang="en-GB" noProof="0" dirty="0"/>
              <a:t>Source/Footnotes: Arial 10pt</a:t>
            </a:r>
          </a:p>
        </p:txBody>
      </p:sp>
      <p:sp>
        <p:nvSpPr>
          <p:cNvPr id="9" name="Text Box 28"/>
          <p:cNvSpPr txBox="1">
            <a:spLocks noChangeArrowheads="1"/>
          </p:cNvSpPr>
          <p:nvPr userDrawn="1"/>
        </p:nvSpPr>
        <p:spPr bwMode="white">
          <a:xfrm rot="16200000">
            <a:off x="-535928" y="5594020"/>
            <a:ext cx="1439868" cy="176699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 anchorCtr="0"/>
          <a:lstStyle>
            <a:lvl1pPr algn="l" defTabSz="7620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748817" rtl="0" eaLnBrk="1" fontAlgn="ctr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13" b="1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Arial" charset="0"/>
                <a:ea typeface="华文中宋" pitchFamily="2" charset="-122"/>
                <a:cs typeface="+mn-cs"/>
              </a:rPr>
              <a:t>©</a:t>
            </a:r>
            <a:r>
              <a:rPr kumimoji="0" lang="en-GB" sz="650" b="1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Arial" charset="0"/>
                <a:ea typeface="华文中宋" pitchFamily="2" charset="-122"/>
                <a:cs typeface="+mn-cs"/>
              </a:rPr>
              <a:t> GEELY GROUP- NPDS Project 2015</a:t>
            </a:r>
          </a:p>
        </p:txBody>
      </p:sp>
      <p:sp>
        <p:nvSpPr>
          <p:cNvPr id="11" name="Textfeld 1"/>
          <p:cNvSpPr txBox="1"/>
          <p:nvPr userDrawn="1"/>
        </p:nvSpPr>
        <p:spPr>
          <a:xfrm>
            <a:off x="494520" y="6640534"/>
            <a:ext cx="2747547" cy="10002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0" marR="0" lvl="0" indent="0" algn="just" defTabSz="898581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0" b="1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Arial" pitchFamily="34" charset="0"/>
                <a:ea typeface="华文中宋" pitchFamily="2" charset="-122"/>
                <a:cs typeface="+mn-cs"/>
              </a:rPr>
              <a:t>NPDS v1.0 – Workstream 13 – Project Purchasing – Master Document</a:t>
            </a:r>
          </a:p>
        </p:txBody>
      </p:sp>
    </p:spTree>
    <p:extLst>
      <p:ext uri="{BB962C8B-B14F-4D97-AF65-F5344CB8AC3E}">
        <p14:creationId xmlns:p14="http://schemas.microsoft.com/office/powerpoint/2010/main" val="9200225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4"/>
          <p:cNvSpPr>
            <a:spLocks noGrp="1"/>
          </p:cNvSpPr>
          <p:nvPr>
            <p:ph type="sldNum" sz="quarter" idx="10"/>
          </p:nvPr>
        </p:nvSpPr>
        <p:spPr>
          <a:xfrm>
            <a:off x="10704004" y="6462717"/>
            <a:ext cx="960967" cy="209551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73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defTabSz="898581">
              <a:defRPr/>
            </a:pPr>
            <a:r>
              <a:rPr lang="zh-CN" altLang="en-US">
                <a:solidFill>
                  <a:srgbClr val="FFFFFF">
                    <a:lumMod val="65000"/>
                  </a:srgbClr>
                </a:solidFill>
              </a:rPr>
              <a:t>第 </a:t>
            </a:r>
            <a:fld id="{F9836550-59F5-4741-8F32-4C660952C9C1}" type="slidenum">
              <a:rPr lang="zh-CN" altLang="en-US" smtClean="0">
                <a:solidFill>
                  <a:srgbClr val="FFFFFF">
                    <a:lumMod val="65000"/>
                  </a:srgbClr>
                </a:solidFill>
              </a:rPr>
              <a:pPr defTabSz="898581">
                <a:defRPr/>
              </a:pPr>
              <a:t>‹#›</a:t>
            </a:fld>
            <a:r>
              <a:rPr lang="zh-CN" altLang="en-US">
                <a:solidFill>
                  <a:srgbClr val="FFFFFF">
                    <a:lumMod val="65000"/>
                  </a:srgbClr>
                </a:solidFill>
              </a:rPr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292757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think-cell Slide" r:id="rId4" imgW="420" imgH="420" progId="TCLayout.ActiveDocument.1">
                  <p:embed/>
                </p:oleObj>
              </mc:Choice>
              <mc:Fallback>
                <p:oleObj name="think-cell Slide" r:id="rId4" imgW="420" imgH="42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07865" y="80629"/>
            <a:ext cx="9637366" cy="612775"/>
          </a:xfrm>
        </p:spPr>
        <p:txBody>
          <a:bodyPr/>
          <a:lstStyle>
            <a:lvl1pPr>
              <a:defRPr spc="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noProof="0" dirty="0"/>
              <a:t>点击编辑标题样式</a:t>
            </a:r>
            <a:r>
              <a:rPr lang="en-GB" altLang="zh-CN" noProof="0" dirty="0"/>
              <a:t>…</a:t>
            </a:r>
            <a:endParaRPr lang="en-GB" noProof="0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446455" y="944910"/>
            <a:ext cx="11298462" cy="323850"/>
          </a:xfrm>
          <a:prstGeom prst="rect">
            <a:avLst/>
          </a:prstGeom>
        </p:spPr>
        <p:txBody>
          <a:bodyPr lIns="0" tIns="36000" rIns="0" bIns="36000"/>
          <a:lstStyle>
            <a:lvl1pPr marL="0" indent="0">
              <a:buFontTx/>
              <a:buNone/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/>
              <a:t>点击编辑副标题</a:t>
            </a:r>
            <a:endParaRPr lang="en-GB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446142" y="1268761"/>
            <a:ext cx="11299089" cy="5147915"/>
          </a:xfrm>
          <a:prstGeom prst="rect">
            <a:avLst/>
          </a:prstGeom>
        </p:spPr>
        <p:txBody>
          <a:bodyPr lIns="0" tIns="72000" rIns="0" bIns="36000"/>
          <a:lstStyle>
            <a:lvl1pPr marL="180000" indent="-180000">
              <a:spcBef>
                <a:spcPts val="12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accent1"/>
              </a:buCl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539750" indent="-180000"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accent1"/>
              </a:buClr>
              <a:defRPr sz="1100"/>
            </a:lvl4pPr>
            <a:lvl5pPr marL="900000" indent="-180000">
              <a:buClr>
                <a:schemeClr val="accent1"/>
              </a:buClr>
              <a:buSzPct val="100000"/>
              <a:buFont typeface="Arial" pitchFamily="34" charset="0"/>
              <a:buChar char="•"/>
              <a:defRPr sz="1000"/>
            </a:lvl5pPr>
            <a:lvl6pPr>
              <a:defRPr baseline="0"/>
            </a:lvl6pPr>
            <a:lvl7pPr>
              <a:defRPr baseline="0"/>
            </a:lvl7pPr>
            <a:lvl8pPr>
              <a:defRPr/>
            </a:lvl8pPr>
            <a:lvl9pPr>
              <a:defRPr baseline="0"/>
            </a:lvl9pPr>
          </a:lstStyle>
          <a:p>
            <a:pPr lvl="0"/>
            <a:r>
              <a:rPr lang="zh-CN" altLang="en-US" noProof="0" dirty="0"/>
              <a:t>内容编辑</a:t>
            </a:r>
            <a:endParaRPr lang="en-GB" noProof="0" dirty="0"/>
          </a:p>
          <a:p>
            <a:pPr lvl="1"/>
            <a:r>
              <a:rPr lang="zh-CN" altLang="en-US" noProof="0" dirty="0"/>
              <a:t>第二层级</a:t>
            </a:r>
            <a:endParaRPr lang="en-GB" noProof="0" dirty="0"/>
          </a:p>
          <a:p>
            <a:pPr lvl="2"/>
            <a:r>
              <a:rPr lang="zh-CN" altLang="en-US" noProof="0" dirty="0"/>
              <a:t>第三层级</a:t>
            </a:r>
            <a:endParaRPr lang="en-GB" noProof="0" dirty="0"/>
          </a:p>
          <a:p>
            <a:pPr lvl="0"/>
            <a:endParaRPr lang="en-GB" noProof="0" dirty="0"/>
          </a:p>
        </p:txBody>
      </p:sp>
      <p:sp>
        <p:nvSpPr>
          <p:cNvPr id="8" name="Content Placeholder 9"/>
          <p:cNvSpPr>
            <a:spLocks noGrp="1"/>
          </p:cNvSpPr>
          <p:nvPr>
            <p:ph sz="quarter" idx="15" hasCustomPrompt="1"/>
          </p:nvPr>
        </p:nvSpPr>
        <p:spPr>
          <a:xfrm>
            <a:off x="446455" y="6416676"/>
            <a:ext cx="11298462" cy="144463"/>
          </a:xfrm>
          <a:prstGeom prst="rect">
            <a:avLst/>
          </a:prstGeom>
          <a:ln>
            <a:noFill/>
          </a:ln>
        </p:spPr>
        <p:txBody>
          <a:bodyPr wrap="none" lIns="0" tIns="0" rIns="0" bIns="144000"/>
          <a:lstStyle>
            <a:lvl1pPr marL="0" indent="0">
              <a:buNone/>
              <a:defRPr sz="1000" baseline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zh-CN" altLang="en-US" noProof="0" dirty="0"/>
              <a:t>来源：</a:t>
            </a:r>
            <a:r>
              <a:rPr lang="en-US" altLang="zh-CN" noProof="0" dirty="0"/>
              <a:t>NPDS</a:t>
            </a:r>
            <a:endParaRPr lang="en-GB" noProof="0" dirty="0"/>
          </a:p>
        </p:txBody>
      </p:sp>
      <p:sp>
        <p:nvSpPr>
          <p:cNvPr id="9" name="Text Box 28"/>
          <p:cNvSpPr txBox="1">
            <a:spLocks noChangeArrowheads="1"/>
          </p:cNvSpPr>
          <p:nvPr userDrawn="1"/>
        </p:nvSpPr>
        <p:spPr bwMode="white">
          <a:xfrm rot="16200000">
            <a:off x="-535927" y="5581987"/>
            <a:ext cx="1439868" cy="176699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 anchorCtr="0"/>
          <a:lstStyle>
            <a:lvl1pPr algn="l" defTabSz="7620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000" dirty="0">
                <a:solidFill>
                  <a:srgbClr val="797979"/>
                </a:solidFill>
              </a:rPr>
              <a:t>©</a:t>
            </a:r>
            <a:r>
              <a:rPr lang="en-GB" sz="800" dirty="0">
                <a:solidFill>
                  <a:srgbClr val="797979"/>
                </a:solidFill>
              </a:rPr>
              <a:t> GEELY GROUP - NPDS 2017</a:t>
            </a:r>
          </a:p>
        </p:txBody>
      </p:sp>
      <p:pic>
        <p:nvPicPr>
          <p:cNvPr id="11" name="Picture 1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228" y="6453339"/>
            <a:ext cx="1499039" cy="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0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8"/>
          <p:cNvSpPr txBox="1">
            <a:spLocks noChangeArrowheads="1"/>
          </p:cNvSpPr>
          <p:nvPr userDrawn="1"/>
        </p:nvSpPr>
        <p:spPr bwMode="white">
          <a:xfrm rot="16200000">
            <a:off x="-535927" y="5594019"/>
            <a:ext cx="1439868" cy="176699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 anchorCtr="0"/>
          <a:lstStyle>
            <a:lvl1pPr algn="l" defTabSz="7620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000" dirty="0">
                <a:solidFill>
                  <a:srgbClr val="797979"/>
                </a:solidFill>
              </a:rPr>
              <a:t>©</a:t>
            </a:r>
            <a:r>
              <a:rPr lang="en-GB" sz="800" dirty="0">
                <a:solidFill>
                  <a:srgbClr val="797979"/>
                </a:solidFill>
              </a:rPr>
              <a:t> GEELY GROUP - NPDS 2017</a:t>
            </a:r>
          </a:p>
        </p:txBody>
      </p:sp>
      <p:pic>
        <p:nvPicPr>
          <p:cNvPr id="11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228" y="6453339"/>
            <a:ext cx="1499039" cy="324225"/>
          </a:xfrm>
          <a:prstGeom prst="rect">
            <a:avLst/>
          </a:prstGeom>
        </p:spPr>
      </p:pic>
      <p:sp>
        <p:nvSpPr>
          <p:cNvPr id="7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446455" y="944910"/>
            <a:ext cx="11298462" cy="323850"/>
          </a:xfrm>
          <a:prstGeom prst="rect">
            <a:avLst/>
          </a:prstGeom>
        </p:spPr>
        <p:txBody>
          <a:bodyPr lIns="0" tIns="36000" rIns="0" bIns="36000"/>
          <a:lstStyle>
            <a:lvl1pPr marL="0" indent="0">
              <a:buFontTx/>
              <a:buNone/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/>
              <a:t>点击编辑副标题</a:t>
            </a:r>
            <a:endParaRPr lang="en-GB" noProof="0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107865" y="80629"/>
            <a:ext cx="9637366" cy="612775"/>
          </a:xfrm>
        </p:spPr>
        <p:txBody>
          <a:bodyPr/>
          <a:lstStyle>
            <a:lvl1pPr>
              <a:defRPr spc="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noProof="0" dirty="0"/>
              <a:t>点击编辑标题样式</a:t>
            </a:r>
            <a:r>
              <a:rPr lang="en-GB" altLang="zh-CN" noProof="0" dirty="0"/>
              <a:t>…</a:t>
            </a:r>
            <a:endParaRPr lang="en-GB" noProof="0" dirty="0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5" hasCustomPrompt="1"/>
          </p:nvPr>
        </p:nvSpPr>
        <p:spPr>
          <a:xfrm>
            <a:off x="446455" y="6416676"/>
            <a:ext cx="11298462" cy="144463"/>
          </a:xfrm>
          <a:prstGeom prst="rect">
            <a:avLst/>
          </a:prstGeom>
          <a:ln>
            <a:noFill/>
          </a:ln>
        </p:spPr>
        <p:txBody>
          <a:bodyPr wrap="none" lIns="0" tIns="0" rIns="0" bIns="144000"/>
          <a:lstStyle>
            <a:lvl1pPr marL="0" indent="0">
              <a:buNone/>
              <a:defRPr sz="1000" baseline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zh-CN" altLang="en-US" noProof="0" dirty="0"/>
              <a:t>来源：</a:t>
            </a:r>
            <a:r>
              <a:rPr lang="en-US" altLang="zh-CN" noProof="0" dirty="0"/>
              <a:t>NPDS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042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4"/>
          <p:cNvSpPr>
            <a:spLocks noGrp="1"/>
          </p:cNvSpPr>
          <p:nvPr>
            <p:ph type="sldNum" sz="quarter" idx="10"/>
          </p:nvPr>
        </p:nvSpPr>
        <p:spPr>
          <a:xfrm>
            <a:off x="5657576" y="6462714"/>
            <a:ext cx="960966" cy="2095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zh-CN" altLang="en-US" sz="857" smtClean="0"/>
            </a:lvl1pPr>
          </a:lstStyle>
          <a:p>
            <a:fld id="{F9836550-59F5-4741-8F32-4C660952C9C1}" type="slidenum">
              <a:rPr lang="en-US" altLang="zh-CN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7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9485" y="87016"/>
            <a:ext cx="326852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algn="l" rtl="0" eaLnBrk="0" fontAlgn="auto" latinLnBrk="1" hangingPunct="0">
              <a:spcBef>
                <a:spcPts val="0"/>
              </a:spcBef>
              <a:spcAft>
                <a:spcPts val="0"/>
              </a:spcAft>
              <a:defRPr kumimoji="0" lang="ko-KR" altLang="en-US" sz="2400" b="1" kern="1200" dirty="0">
                <a:gradFill>
                  <a:gsLst>
                    <a:gs pos="0">
                      <a:srgbClr val="000000"/>
                    </a:gs>
                    <a:gs pos="10000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778" y="548680"/>
            <a:ext cx="1219122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47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5530"/>
            <a:ext cx="10972800" cy="11424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D5A8FC3-AADD-4530-910A-165CB30EA529}" type="datetime1">
              <a:rPr lang="zh-CN" altLang="en-US" smtClean="0"/>
              <a:t>2022/11/11</a:t>
            </a:fld>
            <a:endParaRPr lang="zh-CN" altLang="en-US" sz="1769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ABDBB34-F0D9-4A4E-BD6C-BF44F1DB1742}" type="slidenum">
              <a:rPr lang="zh-CN" altLang="en-US"/>
              <a:pPr>
                <a:defRPr/>
              </a:pPr>
              <a:t>‹#›</a:t>
            </a:fld>
            <a:endParaRPr lang="zh-CN" altLang="en-US" sz="1769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13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3920" y="2130315"/>
            <a:ext cx="10364160" cy="147005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761" y="3885977"/>
            <a:ext cx="8534400" cy="1752301"/>
          </a:xfrm>
        </p:spPr>
        <p:txBody>
          <a:bodyPr/>
          <a:lstStyle>
            <a:lvl1pPr marL="0" indent="0" algn="ctr">
              <a:buNone/>
              <a:defRPr/>
            </a:lvl1pPr>
            <a:lvl2pPr marL="424553" indent="0" algn="ctr">
              <a:buNone/>
              <a:defRPr/>
            </a:lvl2pPr>
            <a:lvl3pPr marL="849107" indent="0" algn="ctr">
              <a:buNone/>
              <a:defRPr/>
            </a:lvl3pPr>
            <a:lvl4pPr marL="1273660" indent="0" algn="ctr">
              <a:buNone/>
              <a:defRPr/>
            </a:lvl4pPr>
            <a:lvl5pPr marL="1698213" indent="0" algn="ctr">
              <a:buNone/>
              <a:defRPr/>
            </a:lvl5pPr>
            <a:lvl6pPr marL="2122767" indent="0" algn="ctr">
              <a:buNone/>
              <a:defRPr/>
            </a:lvl6pPr>
            <a:lvl7pPr marL="2547320" indent="0" algn="ctr">
              <a:buNone/>
              <a:defRPr/>
            </a:lvl7pPr>
            <a:lvl8pPr marL="2971873" indent="0" algn="ctr">
              <a:buNone/>
              <a:defRPr/>
            </a:lvl8pPr>
            <a:lvl9pPr marL="3396426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just" fontAlgn="ctr">
              <a:defRPr b="1"/>
            </a:lvl1pPr>
          </a:lstStyle>
          <a:p>
            <a:pPr defTabSz="898581">
              <a:spcBef>
                <a:spcPct val="0"/>
              </a:spcBef>
              <a:spcAft>
                <a:spcPct val="0"/>
              </a:spcAft>
              <a:defRPr/>
            </a:pPr>
            <a:fld id="{8CAA02B1-BD46-422D-91E0-B64D383E6120}" type="datetime1">
              <a:rPr lang="zh-CN" altLang="en-US" smtClean="0"/>
              <a:pPr defTabSz="898581">
                <a:spcBef>
                  <a:spcPct val="0"/>
                </a:spcBef>
                <a:spcAft>
                  <a:spcPct val="0"/>
                </a:spcAft>
                <a:defRPr/>
              </a:pPr>
              <a:t>2022/11/11</a:t>
            </a:fld>
            <a:endParaRPr lang="zh-CN" altLang="en-US" sz="1672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ctr">
              <a:defRPr b="1"/>
            </a:lvl1pPr>
          </a:lstStyle>
          <a:p>
            <a:pPr defTabSz="898581">
              <a:spcBef>
                <a:spcPct val="0"/>
              </a:spcBef>
              <a:spcAft>
                <a:spcPct val="0"/>
              </a:spcAft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ctr">
              <a:defRPr b="1"/>
            </a:lvl1pPr>
          </a:lstStyle>
          <a:p>
            <a:pPr defTabSz="898581">
              <a:spcBef>
                <a:spcPct val="0"/>
              </a:spcBef>
              <a:spcAft>
                <a:spcPct val="0"/>
              </a:spcAft>
              <a:defRPr/>
            </a:pPr>
            <a:fld id="{D0A25904-AE68-43C7-9231-C0CF200F2D15}" type="slidenum">
              <a:rPr lang="zh-CN" altLang="en-US" smtClean="0"/>
              <a:pPr defTabSz="89858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sz="1672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04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just" fontAlgn="ctr">
              <a:defRPr b="1"/>
            </a:lvl1pPr>
          </a:lstStyle>
          <a:p>
            <a:pPr defTabSz="898581">
              <a:spcBef>
                <a:spcPct val="0"/>
              </a:spcBef>
              <a:spcAft>
                <a:spcPct val="0"/>
              </a:spcAft>
              <a:defRPr/>
            </a:pPr>
            <a:fld id="{ED5469FA-DAB9-4A80-AC40-B5E6FDDB046E}" type="datetime1">
              <a:rPr lang="zh-CN" altLang="en-US" smtClean="0"/>
              <a:pPr defTabSz="898581">
                <a:spcBef>
                  <a:spcPct val="0"/>
                </a:spcBef>
                <a:spcAft>
                  <a:spcPct val="0"/>
                </a:spcAft>
                <a:defRPr/>
              </a:pPr>
              <a:t>2022/11/11</a:t>
            </a:fld>
            <a:endParaRPr lang="zh-CN" altLang="en-US" sz="1672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ctr">
              <a:defRPr b="1"/>
            </a:lvl1pPr>
          </a:lstStyle>
          <a:p>
            <a:pPr defTabSz="898581">
              <a:spcBef>
                <a:spcPct val="0"/>
              </a:spcBef>
              <a:spcAft>
                <a:spcPct val="0"/>
              </a:spcAft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ctr">
              <a:defRPr b="1"/>
            </a:lvl1pPr>
          </a:lstStyle>
          <a:p>
            <a:pPr defTabSz="898581">
              <a:spcBef>
                <a:spcPct val="0"/>
              </a:spcBef>
              <a:spcAft>
                <a:spcPct val="0"/>
              </a:spcAft>
              <a:defRPr/>
            </a:pPr>
            <a:fld id="{046E7CA7-F4D7-4E2E-ADFE-325C14748DFE}" type="slidenum">
              <a:rPr lang="zh-CN" altLang="en-US" smtClean="0"/>
              <a:pPr defTabSz="89858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sz="1672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96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9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0"/>
            </p:custDataLst>
            <p:extLst/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7864" y="80629"/>
            <a:ext cx="9615572" cy="6127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zh-CN" altLang="en-US" noProof="0" dirty="0"/>
              <a:t>点击编辑标题样式</a:t>
            </a:r>
            <a:r>
              <a:rPr lang="en-GB" altLang="zh-CN" noProof="0" dirty="0"/>
              <a:t>…</a:t>
            </a:r>
            <a:endParaRPr lang="en-GB" noProof="0" dirty="0"/>
          </a:p>
        </p:txBody>
      </p:sp>
      <p:sp>
        <p:nvSpPr>
          <p:cNvPr id="12" name="Text Box 28"/>
          <p:cNvSpPr txBox="1">
            <a:spLocks noChangeArrowheads="1"/>
          </p:cNvSpPr>
          <p:nvPr/>
        </p:nvSpPr>
        <p:spPr bwMode="white">
          <a:xfrm>
            <a:off x="4899231" y="6606875"/>
            <a:ext cx="2393538" cy="156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 anchorCtr="0"/>
          <a:lstStyle>
            <a:lvl1pPr algn="l" defTabSz="7620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</a:pPr>
            <a:fld id="{70FD0569-C6D7-480E-89AA-F2C444D762BC}" type="slidenum">
              <a:rPr lang="en-GB" sz="1000" b="1" smtClean="0">
                <a:solidFill>
                  <a:srgbClr val="797979"/>
                </a:solidFill>
              </a:rPr>
              <a:pPr algn="ctr">
                <a:lnSpc>
                  <a:spcPct val="90000"/>
                </a:lnSpc>
              </a:pPr>
              <a:t>‹#›</a:t>
            </a:fld>
            <a:endParaRPr lang="en-GB" sz="1000" b="1" dirty="0">
              <a:solidFill>
                <a:srgbClr val="7979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08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2000" b="1" kern="1200" spc="0" baseline="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80000" indent="-180000" algn="l" defTabSz="914400" rtl="0" eaLnBrk="1" latinLnBrk="0" hangingPunct="1">
        <a:spcBef>
          <a:spcPct val="20000"/>
        </a:spcBef>
        <a:buClr>
          <a:schemeClr val="tx2"/>
        </a:buClr>
        <a:buSzPct val="85000"/>
        <a:buFont typeface="Arial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975" algn="l" defTabSz="914400" rtl="0" eaLnBrk="1" latinLnBrk="0" hangingPunct="1">
        <a:spcBef>
          <a:spcPct val="20000"/>
        </a:spcBef>
        <a:buClr>
          <a:schemeClr val="tx2"/>
        </a:buClr>
        <a:buSzPct val="85000"/>
        <a:buFont typeface="Symbol" pitchFamily="18" charset="2"/>
        <a:buChar char="-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800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Arial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spcBef>
          <a:spcPct val="20000"/>
        </a:spcBef>
        <a:buClr>
          <a:schemeClr val="tx2"/>
        </a:buClr>
        <a:buFont typeface="Symbol" pitchFamily="18" charset="2"/>
        <a:buChar char="-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•"/>
        <a:defRPr sz="110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spcBef>
          <a:spcPct val="20000"/>
        </a:spcBef>
        <a:buClr>
          <a:schemeClr val="tx2"/>
        </a:buClr>
        <a:buFont typeface="Symbol" pitchFamily="18" charset="2"/>
        <a:buChar char="-"/>
        <a:defRPr sz="1050" b="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8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indent="-180000" algn="l" defTabSz="914400" rtl="0" eaLnBrk="1" latinLnBrk="0" hangingPunct="1">
        <a:spcBef>
          <a:spcPct val="20000"/>
        </a:spcBef>
        <a:buClr>
          <a:schemeClr val="tx2"/>
        </a:buClr>
        <a:buFont typeface="Symbol" pitchFamily="18" charset="2"/>
        <a:buChar char="-"/>
        <a:defRPr sz="10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20000" indent="-18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17">
          <p15:clr>
            <a:srgbClr val="F26B43"/>
          </p15:clr>
        </p15:guide>
        <p15:guide id="2" orient="horz" pos="799">
          <p15:clr>
            <a:srgbClr val="F26B43"/>
          </p15:clr>
        </p15:guide>
        <p15:guide id="3" pos="6000">
          <p15:clr>
            <a:srgbClr val="F26B43"/>
          </p15:clr>
        </p15:guide>
        <p15:guide id="4" orient="horz" pos="4133">
          <p15:clr>
            <a:srgbClr val="F26B43"/>
          </p15:clr>
        </p15:guide>
        <p15:guide id="5" orient="horz" pos="4042">
          <p15:clr>
            <a:srgbClr val="F26B43"/>
          </p15:clr>
        </p15:guide>
        <p15:guide id="6" orient="horz" pos="59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6226"/>
            <a:ext cx="10972800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2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7941"/>
            <a:ext cx="2844800" cy="36353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fontAlgn="base">
              <a:buFont typeface="Arial" pitchFamily="34" charset="0"/>
              <a:buNone/>
              <a:defRPr sz="1114" b="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 defTabSz="898581">
              <a:spcBef>
                <a:spcPct val="0"/>
              </a:spcBef>
              <a:spcAft>
                <a:spcPct val="0"/>
              </a:spcAft>
              <a:defRPr/>
            </a:pPr>
            <a:fld id="{C8CD681A-8E7F-4CDF-AD3F-CF4959060212}" type="datetime1">
              <a:rPr lang="zh-CN" altLang="en-US" smtClean="0"/>
              <a:pPr defTabSz="898581">
                <a:spcBef>
                  <a:spcPct val="0"/>
                </a:spcBef>
                <a:spcAft>
                  <a:spcPct val="0"/>
                </a:spcAft>
                <a:defRPr/>
              </a:pPr>
              <a:t>2022/11/11</a:t>
            </a:fld>
            <a:endParaRPr lang="zh-CN" altLang="en-US" sz="1672">
              <a:solidFill>
                <a:srgbClr val="000000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7941"/>
            <a:ext cx="3860800" cy="36353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fontAlgn="base">
              <a:buFont typeface="Arial" pitchFamily="34" charset="0"/>
              <a:buNone/>
              <a:defRPr sz="1114" b="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 defTabSz="898581">
              <a:spcBef>
                <a:spcPct val="0"/>
              </a:spcBef>
              <a:spcAft>
                <a:spcPct val="0"/>
              </a:spcAft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7941"/>
            <a:ext cx="2844800" cy="36353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fontAlgn="base">
              <a:buFont typeface="Arial" pitchFamily="34" charset="0"/>
              <a:buNone/>
              <a:defRPr sz="1114" b="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 defTabSz="898581">
              <a:spcBef>
                <a:spcPct val="0"/>
              </a:spcBef>
              <a:spcAft>
                <a:spcPct val="0"/>
              </a:spcAft>
              <a:defRPr/>
            </a:pPr>
            <a:fld id="{5281FB28-D44C-4181-8FEC-7E8B1D65373A}" type="slidenum">
              <a:rPr lang="zh-CN" altLang="en-US" smtClean="0"/>
              <a:pPr defTabSz="89858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sz="1672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93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</p:sldLayoutIdLst>
  <p:hf hdr="0" ftr="0" dt="0"/>
  <p:txStyles>
    <p:titleStyle>
      <a:lvl1pPr marL="849107" indent="-849107" algn="ctr" rtl="0" eaLnBrk="0" fontAlgn="base" hangingPunct="0">
        <a:spcBef>
          <a:spcPct val="0"/>
        </a:spcBef>
        <a:spcAft>
          <a:spcPct val="0"/>
        </a:spcAft>
        <a:defRPr sz="4086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849107" indent="-849107" algn="ctr" rtl="0" eaLnBrk="0" fontAlgn="base" hangingPunct="0">
        <a:spcBef>
          <a:spcPct val="0"/>
        </a:spcBef>
        <a:spcAft>
          <a:spcPct val="0"/>
        </a:spcAft>
        <a:defRPr sz="4086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849107" indent="-849107" algn="ctr" rtl="0" eaLnBrk="0" fontAlgn="base" hangingPunct="0">
        <a:spcBef>
          <a:spcPct val="0"/>
        </a:spcBef>
        <a:spcAft>
          <a:spcPct val="0"/>
        </a:spcAft>
        <a:defRPr sz="4086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849107" indent="-849107" algn="ctr" rtl="0" eaLnBrk="0" fontAlgn="base" hangingPunct="0">
        <a:spcBef>
          <a:spcPct val="0"/>
        </a:spcBef>
        <a:spcAft>
          <a:spcPct val="0"/>
        </a:spcAft>
        <a:defRPr sz="4086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849107" indent="-849107" algn="ctr" rtl="0" eaLnBrk="0" fontAlgn="base" hangingPunct="0">
        <a:spcBef>
          <a:spcPct val="0"/>
        </a:spcBef>
        <a:spcAft>
          <a:spcPct val="0"/>
        </a:spcAft>
        <a:defRPr sz="4086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273660" indent="-849107" algn="ctr" rtl="0" fontAlgn="base">
        <a:spcBef>
          <a:spcPct val="0"/>
        </a:spcBef>
        <a:spcAft>
          <a:spcPct val="0"/>
        </a:spcAft>
        <a:defRPr sz="4086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698213" indent="-849107" algn="ctr" rtl="0" fontAlgn="base">
        <a:spcBef>
          <a:spcPct val="0"/>
        </a:spcBef>
        <a:spcAft>
          <a:spcPct val="0"/>
        </a:spcAft>
        <a:defRPr sz="4086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122767" indent="-849107" algn="ctr" rtl="0" fontAlgn="base">
        <a:spcBef>
          <a:spcPct val="0"/>
        </a:spcBef>
        <a:spcAft>
          <a:spcPct val="0"/>
        </a:spcAft>
        <a:defRPr sz="4086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547320" indent="-849107" algn="ctr" rtl="0" fontAlgn="base">
        <a:spcBef>
          <a:spcPct val="0"/>
        </a:spcBef>
        <a:spcAft>
          <a:spcPct val="0"/>
        </a:spcAft>
        <a:defRPr sz="4086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18415" indent="-31841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972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689899" indent="-26534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6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061384" indent="-212277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229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485937" indent="-212277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857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1910491" indent="-212277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857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335044" indent="-212277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857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759597" indent="-212277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857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184150" indent="-212277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857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608703" indent="-212277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857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849107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1pPr>
      <a:lvl2pPr marL="424553" algn="l" defTabSz="849107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2pPr>
      <a:lvl3pPr marL="849107" algn="l" defTabSz="849107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3pPr>
      <a:lvl4pPr marL="1273660" algn="l" defTabSz="849107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4pPr>
      <a:lvl5pPr marL="1698213" algn="l" defTabSz="849107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5pPr>
      <a:lvl6pPr marL="2122767" algn="l" defTabSz="849107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6pPr>
      <a:lvl7pPr marL="2547320" algn="l" defTabSz="849107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7pPr>
      <a:lvl8pPr marL="2971873" algn="l" defTabSz="849107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8pPr>
      <a:lvl9pPr marL="3396426" algn="l" defTabSz="849107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直接连接符 5"/>
          <p:cNvSpPr>
            <a:spLocks noChangeShapeType="1"/>
          </p:cNvSpPr>
          <p:nvPr/>
        </p:nvSpPr>
        <p:spPr bwMode="auto">
          <a:xfrm rot="5400000">
            <a:off x="1930321" y="5049173"/>
            <a:ext cx="1145341" cy="1475"/>
          </a:xfrm>
          <a:prstGeom prst="line">
            <a:avLst/>
          </a:prstGeom>
          <a:noFill/>
          <a:ln w="19050">
            <a:solidFill>
              <a:srgbClr val="3F3F3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defTabSz="898581" fontAlgn="ctr">
              <a:spcBef>
                <a:spcPct val="0"/>
              </a:spcBef>
              <a:spcAft>
                <a:spcPct val="0"/>
              </a:spcAft>
            </a:pPr>
            <a:endParaRPr lang="zh-CN" altLang="en-US" sz="1857" b="1">
              <a:solidFill>
                <a:srgbClr val="000000"/>
              </a:solidFill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30724" name="TextBox 7"/>
          <p:cNvSpPr>
            <a:spLocks noChangeArrowheads="1"/>
          </p:cNvSpPr>
          <p:nvPr/>
        </p:nvSpPr>
        <p:spPr bwMode="auto">
          <a:xfrm>
            <a:off x="2792171" y="5049909"/>
            <a:ext cx="5361229" cy="37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fontAlgn="base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algn="l" eaLnBrk="0" fontAlgn="base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algn="l" eaLnBrk="0" fontAlgn="base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algn="l" eaLnBrk="0" fontAlgn="base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algn="l" eaLnBrk="0" fontAlgn="base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defTabSz="898581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392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Author :	</a:t>
            </a:r>
            <a:r>
              <a:rPr lang="zh-CN" altLang="en-US" sz="1392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刘荟</a:t>
            </a:r>
            <a:r>
              <a:rPr lang="en-US" altLang="zh-CN" sz="1392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		Date:2022/11/11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59654A-D24A-44F9-8C18-06E6CACE20B2}"/>
              </a:ext>
            </a:extLst>
          </p:cNvPr>
          <p:cNvSpPr txBox="1"/>
          <p:nvPr/>
        </p:nvSpPr>
        <p:spPr>
          <a:xfrm>
            <a:off x="2414726" y="34290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软件集成工作</a:t>
            </a:r>
          </a:p>
        </p:txBody>
      </p:sp>
    </p:spTree>
    <p:extLst>
      <p:ext uri="{BB962C8B-B14F-4D97-AF65-F5344CB8AC3E}">
        <p14:creationId xmlns:p14="http://schemas.microsoft.com/office/powerpoint/2010/main" val="174025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6E344265-60FB-4B50-8880-C6E46494BC71}"/>
              </a:ext>
            </a:extLst>
          </p:cNvPr>
          <p:cNvSpPr txBox="1"/>
          <p:nvPr/>
        </p:nvSpPr>
        <p:spPr bwMode="auto">
          <a:xfrm>
            <a:off x="2985822" y="268616"/>
            <a:ext cx="4267200" cy="400110"/>
          </a:xfrm>
          <a:prstGeom prst="rect">
            <a:avLst/>
          </a:prstGeom>
          <a:noFill/>
          <a:extLst/>
        </p:spPr>
        <p:txBody>
          <a:bodyPr vert="horz" wrap="none" lIns="0" tIns="0" rIns="0" bIns="0" rtlCol="0" anchor="t">
            <a:noAutofit/>
          </a:bodyPr>
          <a:lstStyle>
            <a:defPPr>
              <a:defRPr lang="en-US"/>
            </a:defPPr>
            <a:lvl1pPr fontAlgn="auto">
              <a:spcBef>
                <a:spcPct val="0"/>
              </a:spcBef>
              <a:spcAft>
                <a:spcPts val="0"/>
              </a:spcAft>
              <a:buNone/>
              <a:defRPr kumimoji="0" sz="2000" b="1" spc="0" baseline="0">
                <a:solidFill>
                  <a:schemeClr val="accent1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ASPICE Definition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83392A0-AA30-4DA0-9801-C7424B48C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918" y="1037418"/>
            <a:ext cx="7968163" cy="119975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AC989FD-7A42-4D12-AE91-79B1BD8CC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799" y="2721584"/>
            <a:ext cx="3688400" cy="68890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CEFC7B3-808C-4F8D-BDC9-933BDD663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799" y="4044754"/>
            <a:ext cx="3688400" cy="6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36D4C6-0A4F-4B68-8538-71DABA362963}"/>
              </a:ext>
            </a:extLst>
          </p:cNvPr>
          <p:cNvSpPr txBox="1"/>
          <p:nvPr/>
        </p:nvSpPr>
        <p:spPr bwMode="auto">
          <a:xfrm>
            <a:off x="214613" y="4445860"/>
            <a:ext cx="11067448" cy="6798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、欧菲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_BGM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）新增两版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BGM1_22R1_09bugfix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FX11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车型），预计在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W36D1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D1ACFD-649B-4EF5-A4EA-1B7D0034C98A}"/>
              </a:ext>
            </a:extLst>
          </p:cNvPr>
          <p:cNvSpPr txBox="1"/>
          <p:nvPr/>
        </p:nvSpPr>
        <p:spPr bwMode="auto">
          <a:xfrm>
            <a:off x="276827" y="1733686"/>
            <a:ext cx="2857500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软件集成当前参与的项目：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0BBBC90-D6D6-40EB-905F-9EDBAA42C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13" y="5267429"/>
            <a:ext cx="11762774" cy="10563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530365C-10E5-4E6F-BB47-EAAFFE86F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13" y="817907"/>
            <a:ext cx="3694496" cy="68890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2E81FA7-B8DE-4789-AA1D-164D7B95A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36" y="2072240"/>
            <a:ext cx="6291848" cy="214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09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3FC68B-E89A-41F9-9F5B-06A873E8D424}"/>
              </a:ext>
            </a:extLst>
          </p:cNvPr>
          <p:cNvSpPr txBox="1"/>
          <p:nvPr/>
        </p:nvSpPr>
        <p:spPr bwMode="auto">
          <a:xfrm>
            <a:off x="228600" y="926114"/>
            <a:ext cx="10487166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BGM1_22R2_05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首版代码及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bugfix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，后期主要以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22R_05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及后续版本为主，还有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22R2_06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G636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车型）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97B3D1-DC76-471D-8879-C008ADB5AF65}"/>
              </a:ext>
            </a:extLst>
          </p:cNvPr>
          <p:cNvSpPr txBox="1"/>
          <p:nvPr/>
        </p:nvSpPr>
        <p:spPr bwMode="auto">
          <a:xfrm>
            <a:off x="228600" y="3605216"/>
            <a:ext cx="4878259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BGM1_22R3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阶段的集成工作。（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G733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车型）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目前无具体计划。 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C266CAA-C520-4362-8BB3-A7C6D6B0A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66" y="1398786"/>
            <a:ext cx="11232496" cy="203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9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7A416EE-F469-47EF-BF5A-14B881AFE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4" y="878948"/>
            <a:ext cx="2139881" cy="4328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A0009C-EC99-424C-9F91-0513F5584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84" y="1214355"/>
            <a:ext cx="11217612" cy="10607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7B86616-1EEE-496F-B287-3C5A65A22B3D}"/>
              </a:ext>
            </a:extLst>
          </p:cNvPr>
          <p:cNvSpPr txBox="1"/>
          <p:nvPr/>
        </p:nvSpPr>
        <p:spPr bwMode="auto">
          <a:xfrm>
            <a:off x="158784" y="4857750"/>
            <a:ext cx="8695366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BGM3_22R3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FS11_A2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车型）阶段。目前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DX11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车型和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E011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车型无计划。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102CBA-C40F-4726-93B4-735FDACC8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61" y="5196304"/>
            <a:ext cx="8161727" cy="151651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91969EB-9514-4E28-AB58-2052B4C19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300" y="2166151"/>
            <a:ext cx="11027096" cy="259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76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5E7B79-5919-4EBE-8974-9DD0CCF4E5F2}"/>
              </a:ext>
            </a:extLst>
          </p:cNvPr>
          <p:cNvSpPr txBox="1"/>
          <p:nvPr/>
        </p:nvSpPr>
        <p:spPr bwMode="auto">
          <a:xfrm>
            <a:off x="351735" y="2593430"/>
            <a:ext cx="3651962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、联电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_CCC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目前已开启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22R3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阶段的集成工作。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FFC319-AC54-43AE-8E48-29DE05F08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32" y="3178205"/>
            <a:ext cx="9525825" cy="331675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7B1CE9C-8BCF-4D3C-8839-022B1AAF2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32" y="897901"/>
            <a:ext cx="11110923" cy="163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13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C79E82-F2CE-416A-A1F7-71C1BA405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0" y="884271"/>
            <a:ext cx="3688400" cy="6889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1D10F76-6926-4372-BF72-BD47AD983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163537"/>
            <a:ext cx="4717189" cy="355884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19E7A54-86D0-482E-ADFD-A4A1AB21424B}"/>
              </a:ext>
            </a:extLst>
          </p:cNvPr>
          <p:cNvSpPr txBox="1"/>
          <p:nvPr/>
        </p:nvSpPr>
        <p:spPr bwMode="auto">
          <a:xfrm>
            <a:off x="6955607" y="2154401"/>
            <a:ext cx="595035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罗浩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A722AF7-FC61-4758-BAD7-89A201DB0793}"/>
              </a:ext>
            </a:extLst>
          </p:cNvPr>
          <p:cNvSpPr txBox="1"/>
          <p:nvPr/>
        </p:nvSpPr>
        <p:spPr bwMode="auto">
          <a:xfrm>
            <a:off x="6955606" y="2981757"/>
            <a:ext cx="595035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罗浩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2896A47-1A6E-4B24-B3CA-2640D35FBE36}"/>
              </a:ext>
            </a:extLst>
          </p:cNvPr>
          <p:cNvSpPr txBox="1"/>
          <p:nvPr/>
        </p:nvSpPr>
        <p:spPr bwMode="auto">
          <a:xfrm>
            <a:off x="6853013" y="3320373"/>
            <a:ext cx="800219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黄杨杨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CA1D95A-D8F8-4676-8E0B-AE38F0A5691B}"/>
              </a:ext>
            </a:extLst>
          </p:cNvPr>
          <p:cNvSpPr txBox="1"/>
          <p:nvPr/>
        </p:nvSpPr>
        <p:spPr bwMode="auto">
          <a:xfrm>
            <a:off x="6955602" y="4533855"/>
            <a:ext cx="595035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刘荟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39EF007-CF6C-4C49-8D5B-10EB8F71996E}"/>
              </a:ext>
            </a:extLst>
          </p:cNvPr>
          <p:cNvSpPr txBox="1"/>
          <p:nvPr/>
        </p:nvSpPr>
        <p:spPr bwMode="auto">
          <a:xfrm>
            <a:off x="6955603" y="5382504"/>
            <a:ext cx="595035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刘荟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97ABCBD-B23F-43A2-97E8-89AB53B29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013" y="4165014"/>
            <a:ext cx="853514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7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FF975C4-4EC8-4F92-8691-9BF59FEE1D9A}"/>
              </a:ext>
            </a:extLst>
          </p:cNvPr>
          <p:cNvSpPr txBox="1"/>
          <p:nvPr/>
        </p:nvSpPr>
        <p:spPr bwMode="auto">
          <a:xfrm>
            <a:off x="1180730" y="1411550"/>
            <a:ext cx="3018408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、集成代码管理：新建路径、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D777D6-A056-49B4-BB1E-70F07716D8C3}"/>
              </a:ext>
            </a:extLst>
          </p:cNvPr>
          <p:cNvSpPr txBox="1"/>
          <p:nvPr/>
        </p:nvSpPr>
        <p:spPr bwMode="auto">
          <a:xfrm>
            <a:off x="1287262" y="2530136"/>
            <a:ext cx="5388746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流程制度：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</a:p>
        </p:txBody>
      </p:sp>
    </p:spTree>
    <p:extLst>
      <p:ext uri="{BB962C8B-B14F-4D97-AF65-F5344CB8AC3E}">
        <p14:creationId xmlns:p14="http://schemas.microsoft.com/office/powerpoint/2010/main" val="2249153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711A-206E-4B78-9456-935D9F017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277" y="2585097"/>
            <a:ext cx="5780812" cy="1142440"/>
          </a:xfrm>
        </p:spPr>
        <p:txBody>
          <a:bodyPr/>
          <a:lstStyle/>
          <a:p>
            <a:pPr algn="ctr"/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04413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PDS_MasterLayout_2015">
  <a:themeElements>
    <a:clrScheme name="tttt">
      <a:dk1>
        <a:sysClr val="windowText" lastClr="000000"/>
      </a:dk1>
      <a:lt1>
        <a:sysClr val="window" lastClr="FFFFFF"/>
      </a:lt1>
      <a:dk2>
        <a:srgbClr val="797979"/>
      </a:dk2>
      <a:lt2>
        <a:srgbClr val="C3C3C3"/>
      </a:lt2>
      <a:accent1>
        <a:srgbClr val="005098"/>
      </a:accent1>
      <a:accent2>
        <a:srgbClr val="B0DFF5"/>
      </a:accent2>
      <a:accent3>
        <a:srgbClr val="C30000"/>
      </a:accent3>
      <a:accent4>
        <a:srgbClr val="008200"/>
      </a:accent4>
      <a:accent5>
        <a:srgbClr val="FFC000"/>
      </a:accent5>
      <a:accent6>
        <a:srgbClr val="FF7900"/>
      </a:accent6>
      <a:hlink>
        <a:srgbClr val="005A99"/>
      </a:hlink>
      <a:folHlink>
        <a:srgbClr val="B0DFF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 bwMode="auto">
        <a:solidFill>
          <a:srgbClr val="155B8F"/>
        </a:solidFill>
        <a:ln w="3175" algn="ctr">
          <a:solidFill>
            <a:schemeClr val="accent2"/>
          </a:solidFill>
          <a:miter lim="800000"/>
          <a:headEnd/>
          <a:tailEnd/>
        </a:ln>
        <a:effectLst/>
        <a:extLst/>
      </a:spPr>
      <a:bodyPr lIns="0" tIns="0" rIns="0" bIns="0" rtlCol="0" anchor="b"/>
      <a:lstStyle>
        <a:defPPr algn="ctr">
          <a:defRPr sz="1600" dirty="0"/>
        </a:defPPr>
      </a:lstStyle>
    </a:spDef>
    <a:lnDef>
      <a:spPr>
        <a:ln w="952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>
        <a:spAutoFit/>
      </a:bodyPr>
      <a:lstStyle>
        <a:defPPr>
          <a:defRPr sz="16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PDS15_(PowerPointMaster)_v01.potx" id="{DA516CA5-DD0C-46D4-84E8-5257D4BC948A}" vid="{0A8F8C26-F8F9-4DE0-9FA2-D6EBBBD8E513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5703</TotalTime>
  <Words>157</Words>
  <Application>Microsoft Office PowerPoint</Application>
  <PresentationFormat>宽屏</PresentationFormat>
  <Paragraphs>23</Paragraphs>
  <Slides>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굴림</vt:lpstr>
      <vt:lpstr>等线</vt:lpstr>
      <vt:lpstr>黑体</vt:lpstr>
      <vt:lpstr>华文中宋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NPDS_MasterLayout_2015</vt:lpstr>
      <vt:lpstr>1_Office 主题</vt:lpstr>
      <vt:lpstr>think-cell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MAHANTESH KHOT</dc:creator>
  <cp:lastModifiedBy>刘荟</cp:lastModifiedBy>
  <cp:revision>45</cp:revision>
  <dcterms:created xsi:type="dcterms:W3CDTF">2022-01-10T07:18:06Z</dcterms:created>
  <dcterms:modified xsi:type="dcterms:W3CDTF">2022-11-11T07:19:34Z</dcterms:modified>
</cp:coreProperties>
</file>