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952D9-DA45-40DD-B3C2-FAAE4D798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12F63B-BE2E-4946-9C3E-67E02B3BA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DA1DF-DA1B-4EFB-A333-3CE0CA60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2138-4600-4C49-813E-923D4CF07C25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3123D6-A15F-4856-BBA8-2283F562A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08410-FB13-4A67-9A4D-BFEF2B44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3616-39E2-4EBB-AB9D-5CE4B2117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17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1C70C-148C-4784-A62F-7CE3086D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7A8E0-2E8B-40D5-9FC1-8C5EAD3D1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9C30D7-6D40-4C89-8079-CBE14B33A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2138-4600-4C49-813E-923D4CF07C25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8A067-68BA-40A5-B0C7-5A355646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E6ABB-E372-4DB9-B39E-DBA69EFF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3616-39E2-4EBB-AB9D-5CE4B2117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2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673D62-25DE-4117-838E-4C83D2E87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FCFC62-3642-4B31-BBC6-B26A0AE70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17BA9-B649-4208-A064-011EEF96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2138-4600-4C49-813E-923D4CF07C25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1C628-9336-49BF-8541-D6ADF3BA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EB68B-5113-4B29-870C-B730D1D1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3616-39E2-4EBB-AB9D-5CE4B2117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33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1D1E2-263B-4D39-9EEE-ABFFCF46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8534E8-308A-4997-96DA-600BD6A2C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862FC9-1163-4B04-96ED-3DA54C37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2138-4600-4C49-813E-923D4CF07C25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6C461-1207-409E-8112-11F1C3F00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D6E39-788F-4898-8A16-544A364D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3616-39E2-4EBB-AB9D-5CE4B2117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89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9BC23-2849-4FC6-95A9-D5E70475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8D06B5-8B9F-43ED-84E0-FACAB216A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F0EC8E-4326-4774-99CA-9B99F22F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2138-4600-4C49-813E-923D4CF07C25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067D6-8D45-4459-88D7-9ABCA0A2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258D9F-B711-4B82-8ED3-EA61B5DB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3616-39E2-4EBB-AB9D-5CE4B2117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03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DFB1E-BE6A-41D9-A1D2-355543D3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091F7-5CC8-4F38-AC30-5DD74714C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D26390-6ABB-4AB8-82A1-31E2FBEE1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D3D880-FE62-43A4-8B40-6AB878FB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2138-4600-4C49-813E-923D4CF07C25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77A3C4-A53A-4F16-91B2-7CF741F0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513D67-55A0-437A-901B-85AB8237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3616-39E2-4EBB-AB9D-5CE4B2117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12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D4C65-B5DC-430D-B554-2CE20BD3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BC9828-C5B9-489D-9FE1-7D1B8B297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06B105-EE21-4630-9333-1C4930273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69199A-1CE4-475E-81F5-C2A5ED14D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86207F-6CBE-4954-B527-04100F1CC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8DD3AA-4890-4A31-BE9B-65494909C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2138-4600-4C49-813E-923D4CF07C25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81542C-8736-400E-8A5F-7494642F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5BA2DD-37AE-4C21-ACFC-97877963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3616-39E2-4EBB-AB9D-5CE4B2117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88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99642-51E0-4054-81D6-27E00E5E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1C85D9-F4FC-44CA-9A05-81AF0625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2138-4600-4C49-813E-923D4CF07C25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6B8E8D-7DEE-49A9-8142-938C392F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9FACE4-508D-4AC2-BE3A-BF48A3DD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3616-39E2-4EBB-AB9D-5CE4B2117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42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D9645D-5379-4E00-ACD8-3A6946C5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2138-4600-4C49-813E-923D4CF07C25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D60CA3-5189-4A3C-965E-A66F36B5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942ABE-AB0E-444E-8B98-83070AB1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3616-39E2-4EBB-AB9D-5CE4B2117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18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15ABC-A751-4F77-AA52-E6EB4984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3CB1DB-AE28-4C26-915E-76EE0B141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03707B-4855-4399-84F3-1F954CE8B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74F25F-0555-4E12-9153-CF2EA436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2138-4600-4C49-813E-923D4CF07C25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B80932-23B4-4ECA-B3CE-2A8FF06B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4CC5FB-FAEF-48A7-BC3E-61631DDC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3616-39E2-4EBB-AB9D-5CE4B2117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86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610E9-18C9-4911-A0BB-9EF0737B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71207D-EF0B-4C3E-9670-691FD05DE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9D5CA6-C37B-4348-AE1A-3B559C0F2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49CDA1-AD90-416B-9B76-D036497C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2138-4600-4C49-813E-923D4CF07C25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22FCDF-36DB-40B4-8F9E-9D62B0B3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2B6B73-7412-479E-9304-9006B9F2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3616-39E2-4EBB-AB9D-5CE4B2117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20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41E321-7814-43E7-AB80-8CCCE9F2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23AA8C-6D0D-498A-8017-BFD3FF255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AFBB54-A935-4C9F-978B-544E5E17E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F2138-4600-4C49-813E-923D4CF07C25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7E77C-8D1D-4C87-9245-06F6B7964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E4DDF-AE6F-4E9B-A032-97B5EA796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33616-39E2-4EBB-AB9D-5CE4B2117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80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0C813BF-A2A3-4D09-B2AC-6BBAF77C67E9}"/>
              </a:ext>
            </a:extLst>
          </p:cNvPr>
          <p:cNvSpPr/>
          <p:nvPr/>
        </p:nvSpPr>
        <p:spPr>
          <a:xfrm>
            <a:off x="2564912" y="1171239"/>
            <a:ext cx="2332371" cy="111857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051C68-D498-4385-A08B-9B181DF94CB4}"/>
              </a:ext>
            </a:extLst>
          </p:cNvPr>
          <p:cNvSpPr txBox="1"/>
          <p:nvPr/>
        </p:nvSpPr>
        <p:spPr>
          <a:xfrm>
            <a:off x="2681613" y="427982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构造函数</a:t>
            </a:r>
            <a:r>
              <a:rPr lang="en-US" altLang="zh-CN" dirty="0"/>
              <a:t>Functions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E786E9-793F-4099-A59A-A65577856E46}"/>
              </a:ext>
            </a:extLst>
          </p:cNvPr>
          <p:cNvSpPr txBox="1"/>
          <p:nvPr/>
        </p:nvSpPr>
        <p:spPr>
          <a:xfrm>
            <a:off x="2929329" y="1185799"/>
            <a:ext cx="1633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 </a:t>
            </a:r>
            <a:r>
              <a:rPr lang="en-US" altLang="zh-CN" sz="1800" dirty="0"/>
              <a:t>Foo()</a:t>
            </a:r>
            <a:endParaRPr lang="zh-CN" altLang="en-US" sz="1800" dirty="0"/>
          </a:p>
          <a:p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1D1119D-F216-4CB8-8021-1417DA12ACDC}"/>
              </a:ext>
            </a:extLst>
          </p:cNvPr>
          <p:cNvSpPr/>
          <p:nvPr/>
        </p:nvSpPr>
        <p:spPr>
          <a:xfrm>
            <a:off x="6189776" y="1218903"/>
            <a:ext cx="2179168" cy="12393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9B8729B-010E-4B6F-95E7-DA7D70285F6C}"/>
              </a:ext>
            </a:extLst>
          </p:cNvPr>
          <p:cNvSpPr txBox="1"/>
          <p:nvPr/>
        </p:nvSpPr>
        <p:spPr>
          <a:xfrm>
            <a:off x="6513753" y="1308074"/>
            <a:ext cx="1431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Foo.prototype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B235DDD-2E67-4858-9AAA-EF32F993C512}"/>
              </a:ext>
            </a:extLst>
          </p:cNvPr>
          <p:cNvSpPr txBox="1"/>
          <p:nvPr/>
        </p:nvSpPr>
        <p:spPr>
          <a:xfrm>
            <a:off x="6001656" y="427982"/>
            <a:ext cx="236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原型对象</a:t>
            </a:r>
            <a:r>
              <a:rPr lang="en-US" altLang="zh-CN" sz="1800" dirty="0"/>
              <a:t>Prototypes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BC69610-0A25-4538-9906-E83E5CEE5382}"/>
              </a:ext>
            </a:extLst>
          </p:cNvPr>
          <p:cNvSpPr txBox="1"/>
          <p:nvPr/>
        </p:nvSpPr>
        <p:spPr>
          <a:xfrm>
            <a:off x="2634459" y="1553231"/>
            <a:ext cx="2016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prototype: Foo(</a:t>
            </a:r>
            <a:r>
              <a:rPr lang="zh-CN" altLang="en-US" sz="1600" dirty="0"/>
              <a:t>原型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A6724B6-6059-46A7-83BA-BFC270DD7C4C}"/>
              </a:ext>
            </a:extLst>
          </p:cNvPr>
          <p:cNvCxnSpPr>
            <a:cxnSpLocks/>
          </p:cNvCxnSpPr>
          <p:nvPr/>
        </p:nvCxnSpPr>
        <p:spPr>
          <a:xfrm>
            <a:off x="2564912" y="1520064"/>
            <a:ext cx="2332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BE1818E-F776-418F-8C88-4BB334486EE8}"/>
              </a:ext>
            </a:extLst>
          </p:cNvPr>
          <p:cNvCxnSpPr>
            <a:cxnSpLocks/>
          </p:cNvCxnSpPr>
          <p:nvPr/>
        </p:nvCxnSpPr>
        <p:spPr>
          <a:xfrm>
            <a:off x="6189776" y="1682021"/>
            <a:ext cx="2158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C0E6F71-B178-417F-8DB2-0C0B2CE04651}"/>
              </a:ext>
            </a:extLst>
          </p:cNvPr>
          <p:cNvSpPr txBox="1"/>
          <p:nvPr/>
        </p:nvSpPr>
        <p:spPr>
          <a:xfrm>
            <a:off x="6362269" y="1737520"/>
            <a:ext cx="1734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constructor: Foo()</a:t>
            </a:r>
            <a:endParaRPr lang="zh-CN" altLang="en-US" sz="16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7B13DAD-5D84-4024-BF5F-8C63B3A2E2CC}"/>
              </a:ext>
            </a:extLst>
          </p:cNvPr>
          <p:cNvSpPr txBox="1"/>
          <p:nvPr/>
        </p:nvSpPr>
        <p:spPr>
          <a:xfrm>
            <a:off x="6161504" y="2091085"/>
            <a:ext cx="2310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__proto__: </a:t>
            </a:r>
            <a:r>
              <a:rPr lang="en-US" altLang="zh-CN" sz="1400" dirty="0" err="1"/>
              <a:t>Object.prototype</a:t>
            </a:r>
            <a:endParaRPr lang="zh-CN" altLang="en-US" sz="1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A3192D9-EF7E-492E-86D3-F774D7320B58}"/>
              </a:ext>
            </a:extLst>
          </p:cNvPr>
          <p:cNvSpPr txBox="1"/>
          <p:nvPr/>
        </p:nvSpPr>
        <p:spPr>
          <a:xfrm>
            <a:off x="2513856" y="1941243"/>
            <a:ext cx="2464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__proto__: </a:t>
            </a:r>
            <a:r>
              <a:rPr lang="en-US" altLang="zh-CN" sz="1400" dirty="0" err="1"/>
              <a:t>Function.prototype</a:t>
            </a:r>
            <a:endParaRPr lang="zh-CN" altLang="en-US" sz="1400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5F8BA39-378B-4862-B476-15BFE6549AE3}"/>
              </a:ext>
            </a:extLst>
          </p:cNvPr>
          <p:cNvSpPr/>
          <p:nvPr/>
        </p:nvSpPr>
        <p:spPr>
          <a:xfrm>
            <a:off x="619523" y="1290440"/>
            <a:ext cx="579120" cy="56962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7B14F84-4AD9-4042-8F83-3ED68383964E}"/>
              </a:ext>
            </a:extLst>
          </p:cNvPr>
          <p:cNvSpPr txBox="1"/>
          <p:nvPr/>
        </p:nvSpPr>
        <p:spPr>
          <a:xfrm>
            <a:off x="584314" y="139058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f0/f1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8730468-FAD9-40E1-B429-065B5A63A39E}"/>
              </a:ext>
            </a:extLst>
          </p:cNvPr>
          <p:cNvSpPr txBox="1"/>
          <p:nvPr/>
        </p:nvSpPr>
        <p:spPr>
          <a:xfrm>
            <a:off x="355084" y="4706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实例对象</a:t>
            </a:r>
          </a:p>
        </p:txBody>
      </p: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4AC44D2E-E97F-4160-B2B7-841304E35C88}"/>
              </a:ext>
            </a:extLst>
          </p:cNvPr>
          <p:cNvCxnSpPr>
            <a:cxnSpLocks/>
            <a:stCxn id="32" idx="7"/>
            <a:endCxn id="14" idx="0"/>
          </p:cNvCxnSpPr>
          <p:nvPr/>
        </p:nvCxnSpPr>
        <p:spPr>
          <a:xfrm rot="5400000" flipH="1" flipV="1">
            <a:off x="4119118" y="-1786381"/>
            <a:ext cx="154957" cy="6165527"/>
          </a:xfrm>
          <a:prstGeom prst="curvedConnector3">
            <a:avLst>
              <a:gd name="adj1" fmla="val 296249"/>
            </a:avLst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1B61DA92-707E-4504-8CA0-AB49F56708DE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897283" y="1390588"/>
            <a:ext cx="1292493" cy="339938"/>
          </a:xfrm>
          <a:prstGeom prst="curved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5BDEE4AA-FAFB-4005-9E43-FE0C21CFEE1A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4897288" y="1308079"/>
            <a:ext cx="1292489" cy="5304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B3291186-9B65-4BC6-AC41-B28504718E90}"/>
              </a:ext>
            </a:extLst>
          </p:cNvPr>
          <p:cNvSpPr/>
          <p:nvPr/>
        </p:nvSpPr>
        <p:spPr>
          <a:xfrm>
            <a:off x="6189776" y="3082632"/>
            <a:ext cx="2079756" cy="11902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3AE0C766-99D8-45AE-874D-74076CDF0B34}"/>
              </a:ext>
            </a:extLst>
          </p:cNvPr>
          <p:cNvSpPr txBox="1"/>
          <p:nvPr/>
        </p:nvSpPr>
        <p:spPr>
          <a:xfrm>
            <a:off x="6427506" y="3162611"/>
            <a:ext cx="1683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Object.prototype</a:t>
            </a:r>
            <a:endParaRPr lang="zh-CN" altLang="en-US" sz="1600" dirty="0"/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80A9B7C3-1945-4B61-BA26-A0D5AD373523}"/>
              </a:ext>
            </a:extLst>
          </p:cNvPr>
          <p:cNvCxnSpPr>
            <a:cxnSpLocks/>
          </p:cNvCxnSpPr>
          <p:nvPr/>
        </p:nvCxnSpPr>
        <p:spPr>
          <a:xfrm>
            <a:off x="6189776" y="3545750"/>
            <a:ext cx="2079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AA63062E-311B-4C44-A66E-854B217D77AA}"/>
              </a:ext>
            </a:extLst>
          </p:cNvPr>
          <p:cNvSpPr txBox="1"/>
          <p:nvPr/>
        </p:nvSpPr>
        <p:spPr>
          <a:xfrm>
            <a:off x="6362269" y="3581144"/>
            <a:ext cx="1986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constructor: Object()</a:t>
            </a:r>
            <a:endParaRPr lang="zh-CN" altLang="en-US" sz="16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5E93C298-785C-4F68-A02C-3494B9A82FA1}"/>
              </a:ext>
            </a:extLst>
          </p:cNvPr>
          <p:cNvSpPr txBox="1"/>
          <p:nvPr/>
        </p:nvSpPr>
        <p:spPr>
          <a:xfrm>
            <a:off x="6362269" y="3860560"/>
            <a:ext cx="143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__proto__: null</a:t>
            </a:r>
            <a:endParaRPr lang="zh-CN" altLang="en-US" sz="16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00768814-594D-4BF2-AF95-0E43F708EBA6}"/>
              </a:ext>
            </a:extLst>
          </p:cNvPr>
          <p:cNvSpPr/>
          <p:nvPr/>
        </p:nvSpPr>
        <p:spPr>
          <a:xfrm>
            <a:off x="2564220" y="3013380"/>
            <a:ext cx="2332371" cy="111857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5ABDC16-3736-4626-96C6-F6DC792ADE71}"/>
              </a:ext>
            </a:extLst>
          </p:cNvPr>
          <p:cNvSpPr txBox="1"/>
          <p:nvPr/>
        </p:nvSpPr>
        <p:spPr>
          <a:xfrm>
            <a:off x="2805124" y="3031413"/>
            <a:ext cx="1808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 Object</a:t>
            </a:r>
            <a:r>
              <a:rPr lang="en-US" altLang="zh-CN" sz="1800" dirty="0"/>
              <a:t>()</a:t>
            </a:r>
            <a:endParaRPr lang="zh-CN" altLang="en-US" sz="1800" dirty="0"/>
          </a:p>
          <a:p>
            <a:endParaRPr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10E03631-1375-444E-B45F-96EF50CE93CB}"/>
              </a:ext>
            </a:extLst>
          </p:cNvPr>
          <p:cNvSpPr txBox="1"/>
          <p:nvPr/>
        </p:nvSpPr>
        <p:spPr>
          <a:xfrm>
            <a:off x="2633767" y="3395372"/>
            <a:ext cx="2268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prototype: Object(</a:t>
            </a:r>
            <a:r>
              <a:rPr lang="zh-CN" altLang="en-US" sz="1600" dirty="0"/>
              <a:t>原型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F5D2A1C3-4B4F-4879-AE88-9AB7B54A67FB}"/>
              </a:ext>
            </a:extLst>
          </p:cNvPr>
          <p:cNvCxnSpPr>
            <a:cxnSpLocks/>
          </p:cNvCxnSpPr>
          <p:nvPr/>
        </p:nvCxnSpPr>
        <p:spPr>
          <a:xfrm>
            <a:off x="2564220" y="3362205"/>
            <a:ext cx="2332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569459D7-D9B6-467A-8AB6-1ED75476B8E6}"/>
              </a:ext>
            </a:extLst>
          </p:cNvPr>
          <p:cNvSpPr txBox="1"/>
          <p:nvPr/>
        </p:nvSpPr>
        <p:spPr>
          <a:xfrm>
            <a:off x="2513164" y="3783384"/>
            <a:ext cx="2464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__proto__: </a:t>
            </a:r>
            <a:r>
              <a:rPr lang="en-US" altLang="zh-CN" sz="1400" dirty="0" err="1"/>
              <a:t>Function.prototype</a:t>
            </a:r>
            <a:endParaRPr lang="zh-CN" altLang="en-US" sz="1400" dirty="0"/>
          </a:p>
        </p:txBody>
      </p:sp>
      <p:cxnSp>
        <p:nvCxnSpPr>
          <p:cNvPr id="109" name="连接符: 曲线 108">
            <a:extLst>
              <a:ext uri="{FF2B5EF4-FFF2-40B4-BE49-F238E27FC236}">
                <a16:creationId xmlns:a16="http://schemas.microsoft.com/office/drawing/2014/main" id="{7CBB3D1B-8FD6-4FE5-AC06-576477CA3CB6}"/>
              </a:ext>
            </a:extLst>
          </p:cNvPr>
          <p:cNvCxnSpPr>
            <a:cxnSpLocks/>
          </p:cNvCxnSpPr>
          <p:nvPr/>
        </p:nvCxnSpPr>
        <p:spPr>
          <a:xfrm rot="10800000">
            <a:off x="4914347" y="3183187"/>
            <a:ext cx="1247161" cy="5507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0" name="连接符: 曲线 109">
            <a:extLst>
              <a:ext uri="{FF2B5EF4-FFF2-40B4-BE49-F238E27FC236}">
                <a16:creationId xmlns:a16="http://schemas.microsoft.com/office/drawing/2014/main" id="{EB50C70D-2667-429D-9B93-4EE46E346E63}"/>
              </a:ext>
            </a:extLst>
          </p:cNvPr>
          <p:cNvCxnSpPr>
            <a:cxnSpLocks/>
          </p:cNvCxnSpPr>
          <p:nvPr/>
        </p:nvCxnSpPr>
        <p:spPr>
          <a:xfrm flipV="1">
            <a:off x="4908600" y="3273935"/>
            <a:ext cx="1292493" cy="339938"/>
          </a:xfrm>
          <a:prstGeom prst="curved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8F312B40-8787-4BA1-BD41-6EEE63FD9206}"/>
              </a:ext>
            </a:extLst>
          </p:cNvPr>
          <p:cNvSpPr/>
          <p:nvPr/>
        </p:nvSpPr>
        <p:spPr>
          <a:xfrm>
            <a:off x="6201093" y="4862666"/>
            <a:ext cx="2079756" cy="11902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12389FED-BBAE-403D-83CD-E470B0138CBA}"/>
              </a:ext>
            </a:extLst>
          </p:cNvPr>
          <p:cNvSpPr txBox="1"/>
          <p:nvPr/>
        </p:nvSpPr>
        <p:spPr>
          <a:xfrm>
            <a:off x="6438823" y="4942645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Function.prototype</a:t>
            </a:r>
            <a:endParaRPr lang="zh-CN" altLang="en-US" sz="1600" dirty="0"/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450AA5B0-6CBA-47AF-9CFB-64ED004BCB4C}"/>
              </a:ext>
            </a:extLst>
          </p:cNvPr>
          <p:cNvCxnSpPr>
            <a:cxnSpLocks/>
          </p:cNvCxnSpPr>
          <p:nvPr/>
        </p:nvCxnSpPr>
        <p:spPr>
          <a:xfrm>
            <a:off x="6201093" y="5325784"/>
            <a:ext cx="2079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F0E8B96-F04E-4532-B3A1-4E9C9E248717}"/>
              </a:ext>
            </a:extLst>
          </p:cNvPr>
          <p:cNvSpPr txBox="1"/>
          <p:nvPr/>
        </p:nvSpPr>
        <p:spPr>
          <a:xfrm>
            <a:off x="6188658" y="5350783"/>
            <a:ext cx="2161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constructor: Function()</a:t>
            </a:r>
            <a:endParaRPr lang="zh-CN" altLang="en-US" sz="1600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C80CCD73-F41A-45FA-880B-422CC7C2F891}"/>
              </a:ext>
            </a:extLst>
          </p:cNvPr>
          <p:cNvSpPr txBox="1"/>
          <p:nvPr/>
        </p:nvSpPr>
        <p:spPr>
          <a:xfrm>
            <a:off x="6373586" y="5640594"/>
            <a:ext cx="143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__proto__: null</a:t>
            </a:r>
            <a:endParaRPr lang="zh-CN" altLang="en-US" sz="1600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21FF7069-A455-4B6E-ACCF-A260C1443086}"/>
              </a:ext>
            </a:extLst>
          </p:cNvPr>
          <p:cNvSpPr/>
          <p:nvPr/>
        </p:nvSpPr>
        <p:spPr>
          <a:xfrm>
            <a:off x="2536643" y="4862666"/>
            <a:ext cx="2332371" cy="111857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2638F48-9C6E-4169-BD3F-6A3D3FAA71E5}"/>
              </a:ext>
            </a:extLst>
          </p:cNvPr>
          <p:cNvSpPr txBox="1"/>
          <p:nvPr/>
        </p:nvSpPr>
        <p:spPr>
          <a:xfrm>
            <a:off x="2722318" y="4855521"/>
            <a:ext cx="2091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 Function</a:t>
            </a:r>
            <a:r>
              <a:rPr lang="en-US" altLang="zh-CN" sz="1800" dirty="0"/>
              <a:t>()</a:t>
            </a:r>
            <a:endParaRPr lang="zh-CN" altLang="en-US" sz="1800" dirty="0"/>
          </a:p>
          <a:p>
            <a:endParaRPr lang="zh-CN" altLang="en-US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FF09908E-1139-46FE-B4EC-3D261CE6C0E3}"/>
              </a:ext>
            </a:extLst>
          </p:cNvPr>
          <p:cNvSpPr txBox="1"/>
          <p:nvPr/>
        </p:nvSpPr>
        <p:spPr>
          <a:xfrm>
            <a:off x="2606190" y="5244658"/>
            <a:ext cx="2268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prototype: Object(</a:t>
            </a:r>
            <a:r>
              <a:rPr lang="zh-CN" altLang="en-US" sz="1600" dirty="0"/>
              <a:t>原型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F80F4EB2-9CEE-4A44-B638-72D93CDE9181}"/>
              </a:ext>
            </a:extLst>
          </p:cNvPr>
          <p:cNvCxnSpPr>
            <a:cxnSpLocks/>
          </p:cNvCxnSpPr>
          <p:nvPr/>
        </p:nvCxnSpPr>
        <p:spPr>
          <a:xfrm>
            <a:off x="2536643" y="5211491"/>
            <a:ext cx="2332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DFAFE550-D9B3-4BF1-8AA8-097713783F13}"/>
              </a:ext>
            </a:extLst>
          </p:cNvPr>
          <p:cNvSpPr txBox="1"/>
          <p:nvPr/>
        </p:nvSpPr>
        <p:spPr>
          <a:xfrm>
            <a:off x="2485587" y="5632670"/>
            <a:ext cx="2464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__proto__: </a:t>
            </a:r>
            <a:r>
              <a:rPr lang="en-US" altLang="zh-CN" sz="1400" dirty="0" err="1"/>
              <a:t>Function.prototype</a:t>
            </a:r>
            <a:endParaRPr lang="zh-CN" altLang="en-US" sz="1400" dirty="0"/>
          </a:p>
        </p:txBody>
      </p: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6E238897-47C0-4201-9A9C-F0F4E05DA418}"/>
              </a:ext>
            </a:extLst>
          </p:cNvPr>
          <p:cNvCxnSpPr>
            <a:cxnSpLocks/>
          </p:cNvCxnSpPr>
          <p:nvPr/>
        </p:nvCxnSpPr>
        <p:spPr>
          <a:xfrm rot="10800000">
            <a:off x="4898931" y="5042165"/>
            <a:ext cx="1292489" cy="5304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2" name="连接符: 曲线 121">
            <a:extLst>
              <a:ext uri="{FF2B5EF4-FFF2-40B4-BE49-F238E27FC236}">
                <a16:creationId xmlns:a16="http://schemas.microsoft.com/office/drawing/2014/main" id="{FEB45937-24BC-4F4D-96AD-8302870EDFE9}"/>
              </a:ext>
            </a:extLst>
          </p:cNvPr>
          <p:cNvCxnSpPr>
            <a:cxnSpLocks/>
          </p:cNvCxnSpPr>
          <p:nvPr/>
        </p:nvCxnSpPr>
        <p:spPr>
          <a:xfrm flipV="1">
            <a:off x="4938516" y="5112671"/>
            <a:ext cx="1292493" cy="339938"/>
          </a:xfrm>
          <a:prstGeom prst="curved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连接符: 曲线 144">
            <a:extLst>
              <a:ext uri="{FF2B5EF4-FFF2-40B4-BE49-F238E27FC236}">
                <a16:creationId xmlns:a16="http://schemas.microsoft.com/office/drawing/2014/main" id="{3B8BE5E8-6139-47CA-8441-B38F4432529D}"/>
              </a:ext>
            </a:extLst>
          </p:cNvPr>
          <p:cNvCxnSpPr>
            <a:stCxn id="107" idx="3"/>
          </p:cNvCxnSpPr>
          <p:nvPr/>
        </p:nvCxnSpPr>
        <p:spPr>
          <a:xfrm>
            <a:off x="4977300" y="3937273"/>
            <a:ext cx="1222165" cy="117539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46F840CB-D4CF-4554-B75C-FE6CDED9CE78}"/>
              </a:ext>
            </a:extLst>
          </p:cNvPr>
          <p:cNvSpPr/>
          <p:nvPr/>
        </p:nvSpPr>
        <p:spPr>
          <a:xfrm>
            <a:off x="253594" y="3224097"/>
            <a:ext cx="1121006" cy="111857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AD2E66F5-89E2-4966-9CCA-5BA2D4407255}"/>
              </a:ext>
            </a:extLst>
          </p:cNvPr>
          <p:cNvSpPr txBox="1"/>
          <p:nvPr/>
        </p:nvSpPr>
        <p:spPr>
          <a:xfrm>
            <a:off x="203823" y="3566010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Obj0/Obj1</a:t>
            </a:r>
            <a:endParaRPr lang="zh-CN" altLang="en-US" dirty="0"/>
          </a:p>
        </p:txBody>
      </p:sp>
      <p:cxnSp>
        <p:nvCxnSpPr>
          <p:cNvPr id="148" name="连接符: 曲线 147">
            <a:extLst>
              <a:ext uri="{FF2B5EF4-FFF2-40B4-BE49-F238E27FC236}">
                <a16:creationId xmlns:a16="http://schemas.microsoft.com/office/drawing/2014/main" id="{13382A43-D5E8-4392-B85D-A9AA83AB3D7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20273" y="68853"/>
            <a:ext cx="154957" cy="6165527"/>
          </a:xfrm>
          <a:prstGeom prst="curvedConnector3">
            <a:avLst>
              <a:gd name="adj1" fmla="val 377456"/>
            </a:avLst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任意多边形: 形状 161">
            <a:extLst>
              <a:ext uri="{FF2B5EF4-FFF2-40B4-BE49-F238E27FC236}">
                <a16:creationId xmlns:a16="http://schemas.microsoft.com/office/drawing/2014/main" id="{7A894AE8-51D6-458B-8EF0-BA9C080444B5}"/>
              </a:ext>
            </a:extLst>
          </p:cNvPr>
          <p:cNvSpPr/>
          <p:nvPr/>
        </p:nvSpPr>
        <p:spPr>
          <a:xfrm>
            <a:off x="1747649" y="2114026"/>
            <a:ext cx="4412228" cy="4315992"/>
          </a:xfrm>
          <a:custGeom>
            <a:avLst/>
            <a:gdLst>
              <a:gd name="connsiteX0" fmla="*/ 830510 w 4513277"/>
              <a:gd name="connsiteY0" fmla="*/ 0 h 4315992"/>
              <a:gd name="connsiteX1" fmla="*/ 687897 w 4513277"/>
              <a:gd name="connsiteY1" fmla="*/ 100668 h 4315992"/>
              <a:gd name="connsiteX2" fmla="*/ 536895 w 4513277"/>
              <a:gd name="connsiteY2" fmla="*/ 243280 h 4315992"/>
              <a:gd name="connsiteX3" fmla="*/ 444616 w 4513277"/>
              <a:gd name="connsiteY3" fmla="*/ 352337 h 4315992"/>
              <a:gd name="connsiteX4" fmla="*/ 369115 w 4513277"/>
              <a:gd name="connsiteY4" fmla="*/ 486561 h 4315992"/>
              <a:gd name="connsiteX5" fmla="*/ 327170 w 4513277"/>
              <a:gd name="connsiteY5" fmla="*/ 553673 h 4315992"/>
              <a:gd name="connsiteX6" fmla="*/ 285225 w 4513277"/>
              <a:gd name="connsiteY6" fmla="*/ 671119 h 4315992"/>
              <a:gd name="connsiteX7" fmla="*/ 243280 w 4513277"/>
              <a:gd name="connsiteY7" fmla="*/ 763398 h 4315992"/>
              <a:gd name="connsiteX8" fmla="*/ 226502 w 4513277"/>
              <a:gd name="connsiteY8" fmla="*/ 822121 h 4315992"/>
              <a:gd name="connsiteX9" fmla="*/ 134224 w 4513277"/>
              <a:gd name="connsiteY9" fmla="*/ 1124124 h 4315992"/>
              <a:gd name="connsiteX10" fmla="*/ 109057 w 4513277"/>
              <a:gd name="connsiteY10" fmla="*/ 1216403 h 4315992"/>
              <a:gd name="connsiteX11" fmla="*/ 67112 w 4513277"/>
              <a:gd name="connsiteY11" fmla="*/ 1442906 h 4315992"/>
              <a:gd name="connsiteX12" fmla="*/ 25167 w 4513277"/>
              <a:gd name="connsiteY12" fmla="*/ 1635853 h 4315992"/>
              <a:gd name="connsiteX13" fmla="*/ 16778 w 4513277"/>
              <a:gd name="connsiteY13" fmla="*/ 1744910 h 4315992"/>
              <a:gd name="connsiteX14" fmla="*/ 8389 w 4513277"/>
              <a:gd name="connsiteY14" fmla="*/ 1828800 h 4315992"/>
              <a:gd name="connsiteX15" fmla="*/ 0 w 4513277"/>
              <a:gd name="connsiteY15" fmla="*/ 2055302 h 4315992"/>
              <a:gd name="connsiteX16" fmla="*/ 8389 w 4513277"/>
              <a:gd name="connsiteY16" fmla="*/ 2617365 h 4315992"/>
              <a:gd name="connsiteX17" fmla="*/ 16778 w 4513277"/>
              <a:gd name="connsiteY17" fmla="*/ 2692866 h 4315992"/>
              <a:gd name="connsiteX18" fmla="*/ 92279 w 4513277"/>
              <a:gd name="connsiteY18" fmla="*/ 2978091 h 4315992"/>
              <a:gd name="connsiteX19" fmla="*/ 125835 w 4513277"/>
              <a:gd name="connsiteY19" fmla="*/ 3061981 h 4315992"/>
              <a:gd name="connsiteX20" fmla="*/ 142613 w 4513277"/>
              <a:gd name="connsiteY20" fmla="*/ 3103926 h 4315992"/>
              <a:gd name="connsiteX21" fmla="*/ 176168 w 4513277"/>
              <a:gd name="connsiteY21" fmla="*/ 3162649 h 4315992"/>
              <a:gd name="connsiteX22" fmla="*/ 209724 w 4513277"/>
              <a:gd name="connsiteY22" fmla="*/ 3263317 h 4315992"/>
              <a:gd name="connsiteX23" fmla="*/ 260058 w 4513277"/>
              <a:gd name="connsiteY23" fmla="*/ 3355596 h 4315992"/>
              <a:gd name="connsiteX24" fmla="*/ 310392 w 4513277"/>
              <a:gd name="connsiteY24" fmla="*/ 3439486 h 4315992"/>
              <a:gd name="connsiteX25" fmla="*/ 343948 w 4513277"/>
              <a:gd name="connsiteY25" fmla="*/ 3489820 h 4315992"/>
              <a:gd name="connsiteX26" fmla="*/ 360726 w 4513277"/>
              <a:gd name="connsiteY26" fmla="*/ 3531765 h 4315992"/>
              <a:gd name="connsiteX27" fmla="*/ 394282 w 4513277"/>
              <a:gd name="connsiteY27" fmla="*/ 3582099 h 4315992"/>
              <a:gd name="connsiteX28" fmla="*/ 469783 w 4513277"/>
              <a:gd name="connsiteY28" fmla="*/ 3758268 h 4315992"/>
              <a:gd name="connsiteX29" fmla="*/ 528506 w 4513277"/>
              <a:gd name="connsiteY29" fmla="*/ 3816991 h 4315992"/>
              <a:gd name="connsiteX30" fmla="*/ 578840 w 4513277"/>
              <a:gd name="connsiteY30" fmla="*/ 3884102 h 4315992"/>
              <a:gd name="connsiteX31" fmla="*/ 595618 w 4513277"/>
              <a:gd name="connsiteY31" fmla="*/ 3909269 h 4315992"/>
              <a:gd name="connsiteX32" fmla="*/ 620785 w 4513277"/>
              <a:gd name="connsiteY32" fmla="*/ 3926047 h 4315992"/>
              <a:gd name="connsiteX33" fmla="*/ 696286 w 4513277"/>
              <a:gd name="connsiteY33" fmla="*/ 3984770 h 4315992"/>
              <a:gd name="connsiteX34" fmla="*/ 864066 w 4513277"/>
              <a:gd name="connsiteY34" fmla="*/ 4085438 h 4315992"/>
              <a:gd name="connsiteX35" fmla="*/ 922789 w 4513277"/>
              <a:gd name="connsiteY35" fmla="*/ 4110605 h 4315992"/>
              <a:gd name="connsiteX36" fmla="*/ 1015068 w 4513277"/>
              <a:gd name="connsiteY36" fmla="*/ 4135772 h 4315992"/>
              <a:gd name="connsiteX37" fmla="*/ 1065402 w 4513277"/>
              <a:gd name="connsiteY37" fmla="*/ 4152550 h 4315992"/>
              <a:gd name="connsiteX38" fmla="*/ 1115735 w 4513277"/>
              <a:gd name="connsiteY38" fmla="*/ 4160939 h 4315992"/>
              <a:gd name="connsiteX39" fmla="*/ 1266737 w 4513277"/>
              <a:gd name="connsiteY39" fmla="*/ 4186106 h 4315992"/>
              <a:gd name="connsiteX40" fmla="*/ 1442906 w 4513277"/>
              <a:gd name="connsiteY40" fmla="*/ 4228051 h 4315992"/>
              <a:gd name="connsiteX41" fmla="*/ 1526796 w 4513277"/>
              <a:gd name="connsiteY41" fmla="*/ 4244829 h 4315992"/>
              <a:gd name="connsiteX42" fmla="*/ 1661020 w 4513277"/>
              <a:gd name="connsiteY42" fmla="*/ 4261607 h 4315992"/>
              <a:gd name="connsiteX43" fmla="*/ 1736521 w 4513277"/>
              <a:gd name="connsiteY43" fmla="*/ 4278385 h 4315992"/>
              <a:gd name="connsiteX44" fmla="*/ 1912690 w 4513277"/>
              <a:gd name="connsiteY44" fmla="*/ 4286774 h 4315992"/>
              <a:gd name="connsiteX45" fmla="*/ 2634143 w 4513277"/>
              <a:gd name="connsiteY45" fmla="*/ 4286774 h 4315992"/>
              <a:gd name="connsiteX46" fmla="*/ 2743200 w 4513277"/>
              <a:gd name="connsiteY46" fmla="*/ 4236440 h 4315992"/>
              <a:gd name="connsiteX47" fmla="*/ 2785145 w 4513277"/>
              <a:gd name="connsiteY47" fmla="*/ 4228051 h 4315992"/>
              <a:gd name="connsiteX48" fmla="*/ 2961313 w 4513277"/>
              <a:gd name="connsiteY48" fmla="*/ 4144161 h 4315992"/>
              <a:gd name="connsiteX49" fmla="*/ 3229761 w 4513277"/>
              <a:gd name="connsiteY49" fmla="*/ 4093827 h 4315992"/>
              <a:gd name="connsiteX50" fmla="*/ 3380763 w 4513277"/>
              <a:gd name="connsiteY50" fmla="*/ 4060271 h 4315992"/>
              <a:gd name="connsiteX51" fmla="*/ 3431097 w 4513277"/>
              <a:gd name="connsiteY51" fmla="*/ 4035104 h 4315992"/>
              <a:gd name="connsiteX52" fmla="*/ 3489820 w 4513277"/>
              <a:gd name="connsiteY52" fmla="*/ 4009937 h 4315992"/>
              <a:gd name="connsiteX53" fmla="*/ 3531765 w 4513277"/>
              <a:gd name="connsiteY53" fmla="*/ 3984770 h 4315992"/>
              <a:gd name="connsiteX54" fmla="*/ 3607266 w 4513277"/>
              <a:gd name="connsiteY54" fmla="*/ 3959603 h 4315992"/>
              <a:gd name="connsiteX55" fmla="*/ 3724712 w 4513277"/>
              <a:gd name="connsiteY55" fmla="*/ 3867324 h 4315992"/>
              <a:gd name="connsiteX56" fmla="*/ 3775046 w 4513277"/>
              <a:gd name="connsiteY56" fmla="*/ 3825380 h 4315992"/>
              <a:gd name="connsiteX57" fmla="*/ 3884102 w 4513277"/>
              <a:gd name="connsiteY57" fmla="*/ 3749879 h 4315992"/>
              <a:gd name="connsiteX58" fmla="*/ 3934436 w 4513277"/>
              <a:gd name="connsiteY58" fmla="*/ 3716323 h 4315992"/>
              <a:gd name="connsiteX59" fmla="*/ 3967992 w 4513277"/>
              <a:gd name="connsiteY59" fmla="*/ 3691156 h 4315992"/>
              <a:gd name="connsiteX60" fmla="*/ 4001548 w 4513277"/>
              <a:gd name="connsiteY60" fmla="*/ 3674378 h 4315992"/>
              <a:gd name="connsiteX61" fmla="*/ 4026715 w 4513277"/>
              <a:gd name="connsiteY61" fmla="*/ 3649211 h 4315992"/>
              <a:gd name="connsiteX62" fmla="*/ 4068660 w 4513277"/>
              <a:gd name="connsiteY62" fmla="*/ 3615655 h 4315992"/>
              <a:gd name="connsiteX63" fmla="*/ 4160939 w 4513277"/>
              <a:gd name="connsiteY63" fmla="*/ 3514987 h 4315992"/>
              <a:gd name="connsiteX64" fmla="*/ 4253218 w 4513277"/>
              <a:gd name="connsiteY64" fmla="*/ 3464653 h 4315992"/>
              <a:gd name="connsiteX65" fmla="*/ 4303552 w 4513277"/>
              <a:gd name="connsiteY65" fmla="*/ 3414319 h 4315992"/>
              <a:gd name="connsiteX66" fmla="*/ 4328719 w 4513277"/>
              <a:gd name="connsiteY66" fmla="*/ 3397541 h 4315992"/>
              <a:gd name="connsiteX67" fmla="*/ 4404220 w 4513277"/>
              <a:gd name="connsiteY67" fmla="*/ 3288484 h 4315992"/>
              <a:gd name="connsiteX68" fmla="*/ 4437776 w 4513277"/>
              <a:gd name="connsiteY68" fmla="*/ 3238150 h 4315992"/>
              <a:gd name="connsiteX69" fmla="*/ 4454554 w 4513277"/>
              <a:gd name="connsiteY69" fmla="*/ 3196205 h 4315992"/>
              <a:gd name="connsiteX70" fmla="*/ 4471332 w 4513277"/>
              <a:gd name="connsiteY70" fmla="*/ 3145871 h 4315992"/>
              <a:gd name="connsiteX71" fmla="*/ 4488110 w 4513277"/>
              <a:gd name="connsiteY71" fmla="*/ 3120704 h 4315992"/>
              <a:gd name="connsiteX72" fmla="*/ 4496499 w 4513277"/>
              <a:gd name="connsiteY72" fmla="*/ 3070370 h 4315992"/>
              <a:gd name="connsiteX73" fmla="*/ 4513277 w 4513277"/>
              <a:gd name="connsiteY73" fmla="*/ 2994869 h 431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513277" h="4315992">
                <a:moveTo>
                  <a:pt x="830510" y="0"/>
                </a:moveTo>
                <a:cubicBezTo>
                  <a:pt x="782972" y="33556"/>
                  <a:pt x="731387" y="62010"/>
                  <a:pt x="687897" y="100668"/>
                </a:cubicBezTo>
                <a:cubicBezTo>
                  <a:pt x="630305" y="151861"/>
                  <a:pt x="589159" y="185790"/>
                  <a:pt x="536895" y="243280"/>
                </a:cubicBezTo>
                <a:cubicBezTo>
                  <a:pt x="504862" y="278516"/>
                  <a:pt x="471031" y="312715"/>
                  <a:pt x="444616" y="352337"/>
                </a:cubicBezTo>
                <a:cubicBezTo>
                  <a:pt x="318098" y="542114"/>
                  <a:pt x="451519" y="332053"/>
                  <a:pt x="369115" y="486561"/>
                </a:cubicBezTo>
                <a:cubicBezTo>
                  <a:pt x="356701" y="509838"/>
                  <a:pt x="338086" y="529657"/>
                  <a:pt x="327170" y="553673"/>
                </a:cubicBezTo>
                <a:cubicBezTo>
                  <a:pt x="309968" y="591517"/>
                  <a:pt x="300664" y="632522"/>
                  <a:pt x="285225" y="671119"/>
                </a:cubicBezTo>
                <a:cubicBezTo>
                  <a:pt x="272676" y="702491"/>
                  <a:pt x="255526" y="731907"/>
                  <a:pt x="243280" y="763398"/>
                </a:cubicBezTo>
                <a:cubicBezTo>
                  <a:pt x="235901" y="782371"/>
                  <a:pt x="232940" y="802808"/>
                  <a:pt x="226502" y="822121"/>
                </a:cubicBezTo>
                <a:cubicBezTo>
                  <a:pt x="144093" y="1069349"/>
                  <a:pt x="224666" y="792499"/>
                  <a:pt x="134224" y="1124124"/>
                </a:cubicBezTo>
                <a:cubicBezTo>
                  <a:pt x="125835" y="1154884"/>
                  <a:pt x="114863" y="1185053"/>
                  <a:pt x="109057" y="1216403"/>
                </a:cubicBezTo>
                <a:cubicBezTo>
                  <a:pt x="95075" y="1291904"/>
                  <a:pt x="85735" y="1368414"/>
                  <a:pt x="67112" y="1442906"/>
                </a:cubicBezTo>
                <a:cubicBezTo>
                  <a:pt x="34362" y="1573904"/>
                  <a:pt x="48132" y="1509543"/>
                  <a:pt x="25167" y="1635853"/>
                </a:cubicBezTo>
                <a:cubicBezTo>
                  <a:pt x="22371" y="1672205"/>
                  <a:pt x="19936" y="1708587"/>
                  <a:pt x="16778" y="1744910"/>
                </a:cubicBezTo>
                <a:cubicBezTo>
                  <a:pt x="14343" y="1772907"/>
                  <a:pt x="9906" y="1800738"/>
                  <a:pt x="8389" y="1828800"/>
                </a:cubicBezTo>
                <a:cubicBezTo>
                  <a:pt x="4311" y="1904242"/>
                  <a:pt x="2796" y="1979801"/>
                  <a:pt x="0" y="2055302"/>
                </a:cubicBezTo>
                <a:cubicBezTo>
                  <a:pt x="2796" y="2242656"/>
                  <a:pt x="3460" y="2430055"/>
                  <a:pt x="8389" y="2617365"/>
                </a:cubicBezTo>
                <a:cubicBezTo>
                  <a:pt x="9055" y="2642678"/>
                  <a:pt x="12248" y="2667953"/>
                  <a:pt x="16778" y="2692866"/>
                </a:cubicBezTo>
                <a:cubicBezTo>
                  <a:pt x="28214" y="2755764"/>
                  <a:pt x="76654" y="2939028"/>
                  <a:pt x="92279" y="2978091"/>
                </a:cubicBezTo>
                <a:lnTo>
                  <a:pt x="125835" y="3061981"/>
                </a:lnTo>
                <a:cubicBezTo>
                  <a:pt x="131428" y="3075963"/>
                  <a:pt x="135142" y="3090851"/>
                  <a:pt x="142613" y="3103926"/>
                </a:cubicBezTo>
                <a:cubicBezTo>
                  <a:pt x="153798" y="3123500"/>
                  <a:pt x="167420" y="3141871"/>
                  <a:pt x="176168" y="3162649"/>
                </a:cubicBezTo>
                <a:cubicBezTo>
                  <a:pt x="189894" y="3195248"/>
                  <a:pt x="190104" y="3233886"/>
                  <a:pt x="209724" y="3263317"/>
                </a:cubicBezTo>
                <a:cubicBezTo>
                  <a:pt x="305792" y="3407418"/>
                  <a:pt x="195346" y="3234261"/>
                  <a:pt x="260058" y="3355596"/>
                </a:cubicBezTo>
                <a:cubicBezTo>
                  <a:pt x="275404" y="3384370"/>
                  <a:pt x="292303" y="3412352"/>
                  <a:pt x="310392" y="3439486"/>
                </a:cubicBezTo>
                <a:cubicBezTo>
                  <a:pt x="321577" y="3456264"/>
                  <a:pt x="334292" y="3472118"/>
                  <a:pt x="343948" y="3489820"/>
                </a:cubicBezTo>
                <a:cubicBezTo>
                  <a:pt x="351159" y="3503040"/>
                  <a:pt x="353515" y="3518545"/>
                  <a:pt x="360726" y="3531765"/>
                </a:cubicBezTo>
                <a:cubicBezTo>
                  <a:pt x="370382" y="3549467"/>
                  <a:pt x="385534" y="3563931"/>
                  <a:pt x="394282" y="3582099"/>
                </a:cubicBezTo>
                <a:cubicBezTo>
                  <a:pt x="421998" y="3639663"/>
                  <a:pt x="424607" y="3713092"/>
                  <a:pt x="469783" y="3758268"/>
                </a:cubicBezTo>
                <a:lnTo>
                  <a:pt x="528506" y="3816991"/>
                </a:lnTo>
                <a:cubicBezTo>
                  <a:pt x="544806" y="3865889"/>
                  <a:pt x="526935" y="3824782"/>
                  <a:pt x="578840" y="3884102"/>
                </a:cubicBezTo>
                <a:cubicBezTo>
                  <a:pt x="585479" y="3891690"/>
                  <a:pt x="588489" y="3902140"/>
                  <a:pt x="595618" y="3909269"/>
                </a:cubicBezTo>
                <a:cubicBezTo>
                  <a:pt x="602747" y="3916398"/>
                  <a:pt x="612719" y="3919998"/>
                  <a:pt x="620785" y="3926047"/>
                </a:cubicBezTo>
                <a:cubicBezTo>
                  <a:pt x="646291" y="3945177"/>
                  <a:pt x="669758" y="3967084"/>
                  <a:pt x="696286" y="3984770"/>
                </a:cubicBezTo>
                <a:cubicBezTo>
                  <a:pt x="747925" y="4019196"/>
                  <a:pt x="810084" y="4062303"/>
                  <a:pt x="864066" y="4085438"/>
                </a:cubicBezTo>
                <a:cubicBezTo>
                  <a:pt x="883640" y="4093827"/>
                  <a:pt x="902586" y="4103871"/>
                  <a:pt x="922789" y="4110605"/>
                </a:cubicBezTo>
                <a:cubicBezTo>
                  <a:pt x="953036" y="4120687"/>
                  <a:pt x="984480" y="4126776"/>
                  <a:pt x="1015068" y="4135772"/>
                </a:cubicBezTo>
                <a:cubicBezTo>
                  <a:pt x="1032035" y="4140762"/>
                  <a:pt x="1048244" y="4148261"/>
                  <a:pt x="1065402" y="4152550"/>
                </a:cubicBezTo>
                <a:cubicBezTo>
                  <a:pt x="1081903" y="4156675"/>
                  <a:pt x="1099017" y="4157804"/>
                  <a:pt x="1115735" y="4160939"/>
                </a:cubicBezTo>
                <a:cubicBezTo>
                  <a:pt x="1242929" y="4184788"/>
                  <a:pt x="1154571" y="4172085"/>
                  <a:pt x="1266737" y="4186106"/>
                </a:cubicBezTo>
                <a:cubicBezTo>
                  <a:pt x="1358585" y="4212348"/>
                  <a:pt x="1316120" y="4201637"/>
                  <a:pt x="1442906" y="4228051"/>
                </a:cubicBezTo>
                <a:cubicBezTo>
                  <a:pt x="1470824" y="4233867"/>
                  <a:pt x="1498453" y="4241680"/>
                  <a:pt x="1526796" y="4244829"/>
                </a:cubicBezTo>
                <a:cubicBezTo>
                  <a:pt x="1559239" y="4248434"/>
                  <a:pt x="1626198" y="4255078"/>
                  <a:pt x="1661020" y="4261607"/>
                </a:cubicBezTo>
                <a:cubicBezTo>
                  <a:pt x="1686359" y="4266358"/>
                  <a:pt x="1710868" y="4275820"/>
                  <a:pt x="1736521" y="4278385"/>
                </a:cubicBezTo>
                <a:cubicBezTo>
                  <a:pt x="1795019" y="4284235"/>
                  <a:pt x="1853967" y="4283978"/>
                  <a:pt x="1912690" y="4286774"/>
                </a:cubicBezTo>
                <a:cubicBezTo>
                  <a:pt x="2196627" y="4322266"/>
                  <a:pt x="2195526" y="4329050"/>
                  <a:pt x="2634143" y="4286774"/>
                </a:cubicBezTo>
                <a:cubicBezTo>
                  <a:pt x="2673996" y="4282933"/>
                  <a:pt x="2705885" y="4250951"/>
                  <a:pt x="2743200" y="4236440"/>
                </a:cubicBezTo>
                <a:cubicBezTo>
                  <a:pt x="2756489" y="4231272"/>
                  <a:pt x="2771163" y="4230847"/>
                  <a:pt x="2785145" y="4228051"/>
                </a:cubicBezTo>
                <a:cubicBezTo>
                  <a:pt x="2843868" y="4200088"/>
                  <a:pt x="2897157" y="4154854"/>
                  <a:pt x="2961313" y="4144161"/>
                </a:cubicBezTo>
                <a:cubicBezTo>
                  <a:pt x="3096964" y="4121552"/>
                  <a:pt x="3105450" y="4122514"/>
                  <a:pt x="3229761" y="4093827"/>
                </a:cubicBezTo>
                <a:cubicBezTo>
                  <a:pt x="3382081" y="4058676"/>
                  <a:pt x="3279025" y="4077227"/>
                  <a:pt x="3380763" y="4060271"/>
                </a:cubicBezTo>
                <a:cubicBezTo>
                  <a:pt x="3397541" y="4051882"/>
                  <a:pt x="3414065" y="4042965"/>
                  <a:pt x="3431097" y="4035104"/>
                </a:cubicBezTo>
                <a:cubicBezTo>
                  <a:pt x="3450433" y="4026180"/>
                  <a:pt x="3470772" y="4019461"/>
                  <a:pt x="3489820" y="4009937"/>
                </a:cubicBezTo>
                <a:cubicBezTo>
                  <a:pt x="3504404" y="4002645"/>
                  <a:pt x="3516778" y="3991193"/>
                  <a:pt x="3531765" y="3984770"/>
                </a:cubicBezTo>
                <a:cubicBezTo>
                  <a:pt x="3556148" y="3974320"/>
                  <a:pt x="3582099" y="3967992"/>
                  <a:pt x="3607266" y="3959603"/>
                </a:cubicBezTo>
                <a:cubicBezTo>
                  <a:pt x="3643358" y="3931531"/>
                  <a:pt x="3687939" y="3897410"/>
                  <a:pt x="3724712" y="3867324"/>
                </a:cubicBezTo>
                <a:cubicBezTo>
                  <a:pt x="3741615" y="3853494"/>
                  <a:pt x="3757090" y="3837812"/>
                  <a:pt x="3775046" y="3825380"/>
                </a:cubicBezTo>
                <a:lnTo>
                  <a:pt x="3884102" y="3749879"/>
                </a:lnTo>
                <a:cubicBezTo>
                  <a:pt x="3900744" y="3738492"/>
                  <a:pt x="3918304" y="3728422"/>
                  <a:pt x="3934436" y="3716323"/>
                </a:cubicBezTo>
                <a:cubicBezTo>
                  <a:pt x="3945621" y="3707934"/>
                  <a:pt x="3956136" y="3698566"/>
                  <a:pt x="3967992" y="3691156"/>
                </a:cubicBezTo>
                <a:cubicBezTo>
                  <a:pt x="3978597" y="3684528"/>
                  <a:pt x="3991372" y="3681647"/>
                  <a:pt x="4001548" y="3674378"/>
                </a:cubicBezTo>
                <a:cubicBezTo>
                  <a:pt x="4011202" y="3667482"/>
                  <a:pt x="4017787" y="3657023"/>
                  <a:pt x="4026715" y="3649211"/>
                </a:cubicBezTo>
                <a:cubicBezTo>
                  <a:pt x="4040190" y="3637420"/>
                  <a:pt x="4055999" y="3628316"/>
                  <a:pt x="4068660" y="3615655"/>
                </a:cubicBezTo>
                <a:cubicBezTo>
                  <a:pt x="4100848" y="3583467"/>
                  <a:pt x="4125708" y="3543813"/>
                  <a:pt x="4160939" y="3514987"/>
                </a:cubicBezTo>
                <a:cubicBezTo>
                  <a:pt x="4188057" y="3492800"/>
                  <a:pt x="4223173" y="3482680"/>
                  <a:pt x="4253218" y="3464653"/>
                </a:cubicBezTo>
                <a:cubicBezTo>
                  <a:pt x="4321759" y="3423528"/>
                  <a:pt x="4259607" y="3458264"/>
                  <a:pt x="4303552" y="3414319"/>
                </a:cubicBezTo>
                <a:cubicBezTo>
                  <a:pt x="4310681" y="3407190"/>
                  <a:pt x="4320330" y="3403134"/>
                  <a:pt x="4328719" y="3397541"/>
                </a:cubicBezTo>
                <a:cubicBezTo>
                  <a:pt x="4370917" y="3313144"/>
                  <a:pt x="4309362" y="3430771"/>
                  <a:pt x="4404220" y="3288484"/>
                </a:cubicBezTo>
                <a:cubicBezTo>
                  <a:pt x="4415405" y="3271706"/>
                  <a:pt x="4430287" y="3256872"/>
                  <a:pt x="4437776" y="3238150"/>
                </a:cubicBezTo>
                <a:cubicBezTo>
                  <a:pt x="4443369" y="3224168"/>
                  <a:pt x="4449408" y="3210357"/>
                  <a:pt x="4454554" y="3196205"/>
                </a:cubicBezTo>
                <a:cubicBezTo>
                  <a:pt x="4460598" y="3179584"/>
                  <a:pt x="4464149" y="3162032"/>
                  <a:pt x="4471332" y="3145871"/>
                </a:cubicBezTo>
                <a:cubicBezTo>
                  <a:pt x="4475427" y="3136658"/>
                  <a:pt x="4482517" y="3129093"/>
                  <a:pt x="4488110" y="3120704"/>
                </a:cubicBezTo>
                <a:cubicBezTo>
                  <a:pt x="4490906" y="3103926"/>
                  <a:pt x="4493913" y="3087182"/>
                  <a:pt x="4496499" y="3070370"/>
                </a:cubicBezTo>
                <a:cubicBezTo>
                  <a:pt x="4506803" y="3003396"/>
                  <a:pt x="4495719" y="3029984"/>
                  <a:pt x="4513277" y="2994869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4" name="连接符: 曲线 163">
            <a:extLst>
              <a:ext uri="{FF2B5EF4-FFF2-40B4-BE49-F238E27FC236}">
                <a16:creationId xmlns:a16="http://schemas.microsoft.com/office/drawing/2014/main" id="{F1058582-4403-43B0-858B-F48DDC558E32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977992" y="2095132"/>
            <a:ext cx="1221473" cy="3005163"/>
          </a:xfrm>
          <a:prstGeom prst="curvedConnector3">
            <a:avLst>
              <a:gd name="adj1" fmla="val 6857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7" name="文本框 166">
            <a:extLst>
              <a:ext uri="{FF2B5EF4-FFF2-40B4-BE49-F238E27FC236}">
                <a16:creationId xmlns:a16="http://schemas.microsoft.com/office/drawing/2014/main" id="{F0306329-02CA-4586-B6C6-F07555E3A9BE}"/>
              </a:ext>
            </a:extLst>
          </p:cNvPr>
          <p:cNvSpPr txBox="1"/>
          <p:nvPr/>
        </p:nvSpPr>
        <p:spPr>
          <a:xfrm>
            <a:off x="8713499" y="424688"/>
            <a:ext cx="3389069" cy="64633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黄色线：原型对象的</a:t>
            </a:r>
            <a:r>
              <a:rPr lang="en-US" altLang="zh-CN" dirty="0"/>
              <a:t>constructor</a:t>
            </a:r>
          </a:p>
          <a:p>
            <a:r>
              <a:rPr lang="zh-CN" altLang="en-US" dirty="0"/>
              <a:t>指向对应的构造函数</a:t>
            </a: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09690053-8202-425C-B356-8FD7B7E0E11E}"/>
              </a:ext>
            </a:extLst>
          </p:cNvPr>
          <p:cNvSpPr txBox="1"/>
          <p:nvPr/>
        </p:nvSpPr>
        <p:spPr>
          <a:xfrm>
            <a:off x="8741993" y="1323462"/>
            <a:ext cx="3389068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蓝色线：实例对象的</a:t>
            </a:r>
            <a:r>
              <a:rPr lang="en-US" altLang="zh-CN" dirty="0"/>
              <a:t>__proto__</a:t>
            </a:r>
          </a:p>
          <a:p>
            <a:r>
              <a:rPr lang="zh-CN" altLang="en-US" dirty="0"/>
              <a:t>指向对应构造函数的原型对象。</a:t>
            </a: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F0FB8E4D-9C07-410C-9DF6-4BA972DB6AF7}"/>
              </a:ext>
            </a:extLst>
          </p:cNvPr>
          <p:cNvSpPr txBox="1"/>
          <p:nvPr/>
        </p:nvSpPr>
        <p:spPr>
          <a:xfrm>
            <a:off x="8741992" y="2345037"/>
            <a:ext cx="3389069" cy="64633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紫色线：构造函数的</a:t>
            </a:r>
            <a:r>
              <a:rPr lang="en-US" altLang="zh-CN" dirty="0"/>
              <a:t>prototype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指向其对应的原型对象。</a:t>
            </a: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4AB0B149-5F78-41B1-B961-DA0E92737C07}"/>
              </a:ext>
            </a:extLst>
          </p:cNvPr>
          <p:cNvSpPr txBox="1"/>
          <p:nvPr/>
        </p:nvSpPr>
        <p:spPr>
          <a:xfrm>
            <a:off x="8729747" y="4255356"/>
            <a:ext cx="3417562" cy="120032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绿色线：</a:t>
            </a:r>
            <a:endParaRPr lang="en-US" altLang="zh-CN" dirty="0"/>
          </a:p>
          <a:p>
            <a:r>
              <a:rPr lang="zh-CN" altLang="en-US" dirty="0"/>
              <a:t>每一个构造函数是函数方法的同</a:t>
            </a:r>
            <a:endParaRPr lang="en-US" altLang="zh-CN" dirty="0"/>
          </a:p>
          <a:p>
            <a:r>
              <a:rPr lang="zh-CN" altLang="en-US" dirty="0"/>
              <a:t>时，也是对象。</a:t>
            </a:r>
            <a:r>
              <a:rPr lang="en-US" altLang="zh-CN" dirty="0"/>
              <a:t>__proto__</a:t>
            </a:r>
            <a:r>
              <a:rPr lang="zh-CN" altLang="en-US" dirty="0"/>
              <a:t>指向其</a:t>
            </a:r>
            <a:endParaRPr lang="en-US" altLang="zh-CN" dirty="0"/>
          </a:p>
          <a:p>
            <a:r>
              <a:rPr lang="zh-CN" altLang="en-US" dirty="0"/>
              <a:t>构造函数对应的原型对象。</a:t>
            </a:r>
            <a:endParaRPr lang="en-US" altLang="zh-CN" dirty="0"/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E378AB3C-F211-4F4C-8090-B247A646F60C}"/>
              </a:ext>
            </a:extLst>
          </p:cNvPr>
          <p:cNvCxnSpPr/>
          <p:nvPr/>
        </p:nvCxnSpPr>
        <p:spPr>
          <a:xfrm>
            <a:off x="7884543" y="2458247"/>
            <a:ext cx="0" cy="6243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4279690B-CC32-40D4-B79E-02D698F034FD}"/>
              </a:ext>
            </a:extLst>
          </p:cNvPr>
          <p:cNvCxnSpPr>
            <a:cxnSpLocks/>
          </p:cNvCxnSpPr>
          <p:nvPr/>
        </p:nvCxnSpPr>
        <p:spPr>
          <a:xfrm>
            <a:off x="7945555" y="4041394"/>
            <a:ext cx="70349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5EE80A50-63B0-4605-8CC5-8FBFD35F4299}"/>
              </a:ext>
            </a:extLst>
          </p:cNvPr>
          <p:cNvSpPr txBox="1"/>
          <p:nvPr/>
        </p:nvSpPr>
        <p:spPr>
          <a:xfrm>
            <a:off x="8682682" y="3856728"/>
            <a:ext cx="746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null</a:t>
            </a:r>
            <a:endParaRPr lang="zh-CN" altLang="en-US" dirty="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CA0E92F0-6528-4D7E-8354-C760A63960B4}"/>
              </a:ext>
            </a:extLst>
          </p:cNvPr>
          <p:cNvSpPr txBox="1"/>
          <p:nvPr/>
        </p:nvSpPr>
        <p:spPr>
          <a:xfrm>
            <a:off x="3997750" y="685750"/>
            <a:ext cx="1263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__proto__</a:t>
            </a:r>
            <a:endParaRPr lang="zh-CN" altLang="en-US" b="1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BAD688C2-4698-4D4C-951A-3E07751D3288}"/>
              </a:ext>
            </a:extLst>
          </p:cNvPr>
          <p:cNvSpPr txBox="1"/>
          <p:nvPr/>
        </p:nvSpPr>
        <p:spPr>
          <a:xfrm>
            <a:off x="3605065" y="2433018"/>
            <a:ext cx="1263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__proto__</a:t>
            </a:r>
            <a:endParaRPr lang="zh-CN" altLang="en-US" b="1" dirty="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3FDE5B4F-D6B6-4A60-8425-895F90AFCAB7}"/>
              </a:ext>
            </a:extLst>
          </p:cNvPr>
          <p:cNvSpPr txBox="1"/>
          <p:nvPr/>
        </p:nvSpPr>
        <p:spPr>
          <a:xfrm>
            <a:off x="8713499" y="5588730"/>
            <a:ext cx="3417562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红色线：</a:t>
            </a:r>
            <a:endParaRPr lang="en-US" altLang="zh-CN" dirty="0"/>
          </a:p>
          <a:p>
            <a:r>
              <a:rPr lang="zh-CN" altLang="en-US" dirty="0"/>
              <a:t>原型对象也是对象，除了有</a:t>
            </a:r>
            <a:r>
              <a:rPr lang="en-US" altLang="zh-CN" dirty="0"/>
              <a:t>constructor</a:t>
            </a:r>
            <a:r>
              <a:rPr lang="zh-CN" altLang="en-US" dirty="0"/>
              <a:t>属性，同时有</a:t>
            </a:r>
            <a:r>
              <a:rPr lang="en-US" altLang="zh-CN" dirty="0"/>
              <a:t>__proto__</a:t>
            </a:r>
            <a:r>
              <a:rPr lang="zh-CN" altLang="en-US" dirty="0"/>
              <a:t>指向其构造函数的原型。</a:t>
            </a:r>
            <a:endParaRPr lang="en-US" altLang="zh-CN" dirty="0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90535D27-D9CF-47B9-BBE3-3AB45456C65E}"/>
              </a:ext>
            </a:extLst>
          </p:cNvPr>
          <p:cNvSpPr txBox="1"/>
          <p:nvPr/>
        </p:nvSpPr>
        <p:spPr>
          <a:xfrm>
            <a:off x="7160494" y="2544607"/>
            <a:ext cx="1263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__proto__</a:t>
            </a:r>
            <a:endParaRPr lang="zh-CN" altLang="en-US" b="1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48EB9070-6AE8-4665-B063-F1CE29760266}"/>
              </a:ext>
            </a:extLst>
          </p:cNvPr>
          <p:cNvSpPr txBox="1"/>
          <p:nvPr/>
        </p:nvSpPr>
        <p:spPr>
          <a:xfrm>
            <a:off x="7714101" y="4020861"/>
            <a:ext cx="1263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__proto__</a:t>
            </a:r>
            <a:endParaRPr lang="zh-CN" altLang="en-US" b="1" dirty="0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E0C4EF33-7370-4B82-A5FC-48C66D4D4AF3}"/>
              </a:ext>
            </a:extLst>
          </p:cNvPr>
          <p:cNvCxnSpPr>
            <a:cxnSpLocks/>
          </p:cNvCxnSpPr>
          <p:nvPr/>
        </p:nvCxnSpPr>
        <p:spPr>
          <a:xfrm flipV="1">
            <a:off x="7703399" y="4255356"/>
            <a:ext cx="0" cy="607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文本框 186">
            <a:extLst>
              <a:ext uri="{FF2B5EF4-FFF2-40B4-BE49-F238E27FC236}">
                <a16:creationId xmlns:a16="http://schemas.microsoft.com/office/drawing/2014/main" id="{C771FBB9-C2C1-4F78-B457-230B925607B6}"/>
              </a:ext>
            </a:extLst>
          </p:cNvPr>
          <p:cNvSpPr txBox="1"/>
          <p:nvPr/>
        </p:nvSpPr>
        <p:spPr>
          <a:xfrm>
            <a:off x="6992538" y="4502791"/>
            <a:ext cx="1263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__proto__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9763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08DFB2-9FBC-4930-9C35-41B1ED521E87}"/>
              </a:ext>
            </a:extLst>
          </p:cNvPr>
          <p:cNvSpPr/>
          <p:nvPr/>
        </p:nvSpPr>
        <p:spPr>
          <a:xfrm>
            <a:off x="1590127" y="1150257"/>
            <a:ext cx="2332371" cy="111857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8A9E3E-D1AC-4FB2-9F2C-D8836EF3261D}"/>
              </a:ext>
            </a:extLst>
          </p:cNvPr>
          <p:cNvSpPr txBox="1"/>
          <p:nvPr/>
        </p:nvSpPr>
        <p:spPr>
          <a:xfrm>
            <a:off x="1860523" y="1168290"/>
            <a:ext cx="179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 </a:t>
            </a:r>
            <a:r>
              <a:rPr lang="en-US" altLang="zh-CN" sz="1800" dirty="0"/>
              <a:t>Forest()</a:t>
            </a:r>
            <a:endParaRPr lang="zh-CN" altLang="en-US" sz="1800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0EFCBF-613A-467A-B749-A398B8BF1919}"/>
              </a:ext>
            </a:extLst>
          </p:cNvPr>
          <p:cNvSpPr txBox="1"/>
          <p:nvPr/>
        </p:nvSpPr>
        <p:spPr>
          <a:xfrm>
            <a:off x="1658877" y="1568596"/>
            <a:ext cx="2194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prototype: Forest(</a:t>
            </a:r>
            <a:r>
              <a:rPr lang="zh-CN" altLang="en-US" sz="1600" dirty="0"/>
              <a:t>原型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8277E16-72CF-4602-8632-DFF808895D49}"/>
              </a:ext>
            </a:extLst>
          </p:cNvPr>
          <p:cNvCxnSpPr>
            <a:cxnSpLocks/>
          </p:cNvCxnSpPr>
          <p:nvPr/>
        </p:nvCxnSpPr>
        <p:spPr>
          <a:xfrm>
            <a:off x="1590127" y="1499082"/>
            <a:ext cx="2332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0D82D4A-DFBD-42B5-97E3-9D600FD7C01E}"/>
              </a:ext>
            </a:extLst>
          </p:cNvPr>
          <p:cNvSpPr txBox="1"/>
          <p:nvPr/>
        </p:nvSpPr>
        <p:spPr>
          <a:xfrm>
            <a:off x="1524242" y="1886228"/>
            <a:ext cx="246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__proto__: </a:t>
            </a:r>
            <a:r>
              <a:rPr lang="en-US" altLang="zh-CN" sz="1400" dirty="0" err="1"/>
              <a:t>Function.prototype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045FEC-1C3C-44C2-A8C5-AB032AAB2F85}"/>
              </a:ext>
            </a:extLst>
          </p:cNvPr>
          <p:cNvSpPr/>
          <p:nvPr/>
        </p:nvSpPr>
        <p:spPr>
          <a:xfrm>
            <a:off x="1590127" y="3274070"/>
            <a:ext cx="2332371" cy="111857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5EB5D8-8F66-4E94-A2B1-EEEA9CD4F6B0}"/>
              </a:ext>
            </a:extLst>
          </p:cNvPr>
          <p:cNvSpPr txBox="1"/>
          <p:nvPr/>
        </p:nvSpPr>
        <p:spPr>
          <a:xfrm>
            <a:off x="1914615" y="3292103"/>
            <a:ext cx="1605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 </a:t>
            </a:r>
            <a:r>
              <a:rPr lang="en-US" altLang="zh-CN" sz="1800" dirty="0"/>
              <a:t>Tree()</a:t>
            </a:r>
            <a:endParaRPr lang="zh-CN" altLang="en-US" sz="1800" dirty="0"/>
          </a:p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430339-F6FB-4F5A-B50A-F53ABFE5B9DB}"/>
              </a:ext>
            </a:extLst>
          </p:cNvPr>
          <p:cNvSpPr txBox="1"/>
          <p:nvPr/>
        </p:nvSpPr>
        <p:spPr>
          <a:xfrm>
            <a:off x="1723104" y="3769157"/>
            <a:ext cx="2016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prototype: Foo(</a:t>
            </a:r>
            <a:r>
              <a:rPr lang="zh-CN" altLang="en-US" sz="1600" dirty="0"/>
              <a:t>原型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C330F92-0C2A-4DA5-AA05-B3E349A2614F}"/>
              </a:ext>
            </a:extLst>
          </p:cNvPr>
          <p:cNvCxnSpPr>
            <a:cxnSpLocks/>
          </p:cNvCxnSpPr>
          <p:nvPr/>
        </p:nvCxnSpPr>
        <p:spPr>
          <a:xfrm>
            <a:off x="1590127" y="3622895"/>
            <a:ext cx="2332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CDD3CB8-D4AD-47B6-8121-3A14AE1BD4A0}"/>
              </a:ext>
            </a:extLst>
          </p:cNvPr>
          <p:cNvSpPr/>
          <p:nvPr/>
        </p:nvSpPr>
        <p:spPr>
          <a:xfrm>
            <a:off x="4862971" y="1150257"/>
            <a:ext cx="2179168" cy="12393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F48A60B-1FBA-415E-8B2D-2A27FFC5AFC3}"/>
              </a:ext>
            </a:extLst>
          </p:cNvPr>
          <p:cNvSpPr txBox="1"/>
          <p:nvPr/>
        </p:nvSpPr>
        <p:spPr>
          <a:xfrm>
            <a:off x="5131644" y="1239567"/>
            <a:ext cx="1638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Forest.prototype</a:t>
            </a:r>
            <a:endParaRPr lang="zh-CN" altLang="en-US" sz="16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4E4C011-0967-4D20-B16A-DEC6082BAFD8}"/>
              </a:ext>
            </a:extLst>
          </p:cNvPr>
          <p:cNvCxnSpPr>
            <a:cxnSpLocks/>
          </p:cNvCxnSpPr>
          <p:nvPr/>
        </p:nvCxnSpPr>
        <p:spPr>
          <a:xfrm>
            <a:off x="4862971" y="1613375"/>
            <a:ext cx="2158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18D4C86-1F01-4D77-9AAF-4697B4D27F0E}"/>
              </a:ext>
            </a:extLst>
          </p:cNvPr>
          <p:cNvSpPr txBox="1"/>
          <p:nvPr/>
        </p:nvSpPr>
        <p:spPr>
          <a:xfrm>
            <a:off x="5035464" y="1668874"/>
            <a:ext cx="1941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constructor: Forest()</a:t>
            </a:r>
            <a:endParaRPr lang="zh-CN" altLang="en-US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1DA52EC-3C03-4F43-B45B-274F42936B8F}"/>
              </a:ext>
            </a:extLst>
          </p:cNvPr>
          <p:cNvSpPr txBox="1"/>
          <p:nvPr/>
        </p:nvSpPr>
        <p:spPr>
          <a:xfrm>
            <a:off x="4834699" y="2022439"/>
            <a:ext cx="2310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__proto__: </a:t>
            </a:r>
            <a:r>
              <a:rPr lang="en-US" altLang="zh-CN" sz="1400" dirty="0" err="1"/>
              <a:t>Object.prototype</a:t>
            </a:r>
            <a:endParaRPr lang="zh-CN" altLang="en-US" sz="1400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80F3FC3-503B-4B86-8299-B7246722359E}"/>
              </a:ext>
            </a:extLst>
          </p:cNvPr>
          <p:cNvSpPr/>
          <p:nvPr/>
        </p:nvSpPr>
        <p:spPr>
          <a:xfrm>
            <a:off x="4834699" y="3229378"/>
            <a:ext cx="2179168" cy="12393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0C8EB71-73E7-4F14-8114-416C4339CEC1}"/>
              </a:ext>
            </a:extLst>
          </p:cNvPr>
          <p:cNvSpPr txBox="1"/>
          <p:nvPr/>
        </p:nvSpPr>
        <p:spPr>
          <a:xfrm>
            <a:off x="5103372" y="3318688"/>
            <a:ext cx="1486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Tree.prototype</a:t>
            </a:r>
            <a:endParaRPr lang="zh-CN" altLang="en-US" sz="1600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A507BF1-5B0F-4212-8375-36E0F88D75A4}"/>
              </a:ext>
            </a:extLst>
          </p:cNvPr>
          <p:cNvCxnSpPr>
            <a:cxnSpLocks/>
          </p:cNvCxnSpPr>
          <p:nvPr/>
        </p:nvCxnSpPr>
        <p:spPr>
          <a:xfrm>
            <a:off x="4834699" y="3692496"/>
            <a:ext cx="2158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0E60975-C89A-4715-88A5-46CE3D22681B}"/>
              </a:ext>
            </a:extLst>
          </p:cNvPr>
          <p:cNvSpPr txBox="1"/>
          <p:nvPr/>
        </p:nvSpPr>
        <p:spPr>
          <a:xfrm>
            <a:off x="5007192" y="3747995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constructor: Tree()</a:t>
            </a:r>
            <a:endParaRPr lang="zh-CN" altLang="en-US" sz="16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0436511-AE27-4C2E-821A-39B56F3CA2B8}"/>
              </a:ext>
            </a:extLst>
          </p:cNvPr>
          <p:cNvSpPr txBox="1"/>
          <p:nvPr/>
        </p:nvSpPr>
        <p:spPr>
          <a:xfrm>
            <a:off x="4806427" y="4101560"/>
            <a:ext cx="2310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__proto__: </a:t>
            </a:r>
            <a:r>
              <a:rPr lang="en-US" altLang="zh-CN" sz="1400" dirty="0" err="1"/>
              <a:t>Forest.prototype</a:t>
            </a:r>
            <a:endParaRPr lang="zh-CN" altLang="en-US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33D36A2-EEEA-45CA-AA3D-BFC42CBEAA58}"/>
              </a:ext>
            </a:extLst>
          </p:cNvPr>
          <p:cNvSpPr txBox="1"/>
          <p:nvPr/>
        </p:nvSpPr>
        <p:spPr>
          <a:xfrm>
            <a:off x="8019540" y="2268831"/>
            <a:ext cx="3708066" cy="120032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Tree.prototype</a:t>
            </a:r>
            <a:r>
              <a:rPr lang="en-US" altLang="zh-CN" dirty="0"/>
              <a:t> = new Forest()</a:t>
            </a:r>
          </a:p>
          <a:p>
            <a:r>
              <a:rPr lang="zh-CN" altLang="en-US" dirty="0"/>
              <a:t>将</a:t>
            </a:r>
            <a:r>
              <a:rPr lang="en-US" altLang="zh-CN" dirty="0"/>
              <a:t>Forest</a:t>
            </a:r>
            <a:r>
              <a:rPr lang="zh-CN" altLang="en-US" dirty="0"/>
              <a:t>实例赋值给</a:t>
            </a:r>
            <a:r>
              <a:rPr lang="en-US" altLang="zh-CN" dirty="0"/>
              <a:t>Tree</a:t>
            </a:r>
            <a:r>
              <a:rPr lang="zh-CN" altLang="en-US" dirty="0"/>
              <a:t>的原型，</a:t>
            </a:r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 err="1"/>
              <a:t>Tree.prototype</a:t>
            </a:r>
            <a:r>
              <a:rPr lang="zh-CN" altLang="en-US" dirty="0"/>
              <a:t>既是</a:t>
            </a:r>
            <a:r>
              <a:rPr lang="en-US" altLang="zh-CN" dirty="0"/>
              <a:t>Tree</a:t>
            </a:r>
            <a:r>
              <a:rPr lang="zh-CN" altLang="en-US" dirty="0"/>
              <a:t>的原型</a:t>
            </a:r>
            <a:endParaRPr lang="en-US" altLang="zh-CN" dirty="0"/>
          </a:p>
          <a:p>
            <a:r>
              <a:rPr lang="zh-CN" altLang="en-US" dirty="0"/>
              <a:t>对象，同时又是</a:t>
            </a:r>
            <a:r>
              <a:rPr lang="en-US" altLang="zh-CN" dirty="0"/>
              <a:t>Forest</a:t>
            </a:r>
            <a:r>
              <a:rPr lang="zh-CN" altLang="en-US" dirty="0"/>
              <a:t>的实例。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B2D895E-0B12-41DF-9B1F-BDBE39D1B2F1}"/>
              </a:ext>
            </a:extLst>
          </p:cNvPr>
          <p:cNvSpPr/>
          <p:nvPr/>
        </p:nvSpPr>
        <p:spPr>
          <a:xfrm>
            <a:off x="1590127" y="4793145"/>
            <a:ext cx="2332371" cy="111857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69FB0D0-D3E8-4DD8-8ACD-C822D89650A6}"/>
              </a:ext>
            </a:extLst>
          </p:cNvPr>
          <p:cNvCxnSpPr>
            <a:cxnSpLocks/>
          </p:cNvCxnSpPr>
          <p:nvPr/>
        </p:nvCxnSpPr>
        <p:spPr>
          <a:xfrm>
            <a:off x="1590127" y="5141970"/>
            <a:ext cx="2332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F55B05B2-5923-42CB-912D-F1327E85C724}"/>
              </a:ext>
            </a:extLst>
          </p:cNvPr>
          <p:cNvSpPr txBox="1"/>
          <p:nvPr/>
        </p:nvSpPr>
        <p:spPr>
          <a:xfrm>
            <a:off x="1800875" y="4792411"/>
            <a:ext cx="193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实例： </a:t>
            </a:r>
            <a:r>
              <a:rPr lang="en-US" altLang="zh-CN" dirty="0" err="1"/>
              <a:t>newTree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F20FD9D-839E-433E-BF48-DD37FFEAA50F}"/>
              </a:ext>
            </a:extLst>
          </p:cNvPr>
          <p:cNvSpPr txBox="1"/>
          <p:nvPr/>
        </p:nvSpPr>
        <p:spPr>
          <a:xfrm>
            <a:off x="1701075" y="5413624"/>
            <a:ext cx="2138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__proto__: </a:t>
            </a:r>
            <a:r>
              <a:rPr lang="en-US" altLang="zh-CN" sz="1400" dirty="0" err="1"/>
              <a:t>Tree.prototype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90389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302</Words>
  <Application>Microsoft Office PowerPoint</Application>
  <PresentationFormat>宽屏</PresentationFormat>
  <Paragraphs>58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cc</dc:creator>
  <cp:lastModifiedBy>cc</cp:lastModifiedBy>
  <cp:revision>16</cp:revision>
  <dcterms:created xsi:type="dcterms:W3CDTF">2021-06-26T04:07:45Z</dcterms:created>
  <dcterms:modified xsi:type="dcterms:W3CDTF">2021-06-26T14:06:28Z</dcterms:modified>
</cp:coreProperties>
</file>