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9ACA0-B7BE-4524-9E8E-86F191033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2E6A56-EA65-47E2-B990-C9717C14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C7104-5EA1-4BBE-8AD5-F4FE1E0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8570A-D666-4784-ABAC-00B7CB52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ED01C-6E67-418C-889E-7A1AF054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2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E0E49-B704-46C8-8D29-5682211E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54275B-B646-41D1-91DE-B347BF82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6F05E-0588-48D5-B85D-B3307D0D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C5E05-B0B2-47B8-80D4-21998C54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95410-E925-4AA1-AF18-946BD90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4CD4A2-F874-412E-A905-BAC6B8EDC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5F94D2-2A0D-4BD3-BE92-A615476E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C104C-7197-4EE3-98DD-7C132353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3C055-60A7-43A9-87CF-BE2170E4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3CD8B-A491-43EB-8FD0-B961DA8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D9D84-DC75-46B5-A81F-532ECCA9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2DE946-97C6-4D98-BBD0-22090632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ECBFB-F4C0-42E4-82B7-8877E3EF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2E91A-090E-4B8B-84B4-291720E1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B435F-D713-483D-A430-E31A02E7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0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BA80C-D197-48C3-BF4B-7551A4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E6E0-BEB6-45DD-B65D-1F5384D8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723D4-AF47-40A3-9F43-712EA53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583FF-029D-4895-ABF1-11DDFB9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1D6CA-4132-4DF5-9127-189857F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0C5ED-1B3F-4D93-8D42-B868B951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CF02D-BEB0-493F-813F-09C25ADD1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3D895D-F2FC-442D-B784-F12F84DF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BC2CD7-1250-4865-AF59-51F82DAA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5D8D3-F78E-4688-81BD-55013E4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54435-ADE9-4FB3-99BB-95A14699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1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7B0ED-2A23-4532-A1DB-7F8DA7BC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E9304C-55E3-4318-832E-EC70A85D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3CC5A-64FB-4C26-8571-23810B48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4FFDC3-2F58-4742-9C31-3B7D1679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AD4EBC-222F-46B6-93E5-DBB78B754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4CFF5C-5995-4942-9D80-63F6754F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B465CF-E7B5-42CB-AF38-D2BAFDD1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B1B65B-F40B-4A9B-9643-9A581444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4E472-EEAA-44CE-A02F-FE5DD623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93DF83-6787-494A-8F09-0AE57873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5E765-2A2C-4480-8F51-EE419CE9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AAAC5-30B7-40BC-80DC-80AEDFBC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2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2C5564-0675-4363-A800-74398D63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210E1D-0DC8-47FF-A99E-B4BF4A55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BBB9DF-9121-45B5-947E-AB285921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3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41904-ADB9-4C80-8733-31649EBC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69043-084A-4365-9EE8-77BE8230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85E52D-6B4C-4968-BA33-BFF7B39BF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4607F-2C4B-4C79-9938-3A380641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FB941-6CF4-4820-AD63-26F5C94F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F411E-D9A9-47DB-B09A-654A194B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05CF7-12A9-423A-9582-74D2E650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C3FFF9-955A-444B-8FED-05172046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89A367-E232-4A57-98EC-5C292B84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C5A32-0CCE-4DAC-89E7-3D74449C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A7A8D8-6CBD-48BF-A125-2EC749F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CA9EA-7B4A-434B-8F4A-6988630A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4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33DA2-1050-47F5-B838-175420FE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69F567-6C93-4C61-8DEE-20C77B9F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0726D-0733-44D3-A42C-9C23452F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26EB-5647-4E32-83D8-8190D091B920}" type="datetimeFigureOut">
              <a:rPr kumimoji="1" lang="ja-JP" altLang="en-US" smtClean="0"/>
              <a:t>2018/8/19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C1081C-D1D6-4169-9C5E-2A4090BE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067CF-8B31-4DDA-9559-47EEB7135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E90A-82AC-44FD-917D-29BB63BD90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BA7E0F-90E8-4C44-98E1-0E67B0AE1302}"/>
              </a:ext>
            </a:extLst>
          </p:cNvPr>
          <p:cNvSpPr/>
          <p:nvPr/>
        </p:nvSpPr>
        <p:spPr>
          <a:xfrm>
            <a:off x="572656" y="2160156"/>
            <a:ext cx="1671782" cy="6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 type(MIME)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A032F5-9518-4715-895D-B7AE3A58ABD3}"/>
              </a:ext>
            </a:extLst>
          </p:cNvPr>
          <p:cNvSpPr/>
          <p:nvPr/>
        </p:nvSpPr>
        <p:spPr>
          <a:xfrm>
            <a:off x="3703783" y="2160156"/>
            <a:ext cx="1671782" cy="6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Location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D0DDF5-BA07-4967-B89A-3654276B1BC7}"/>
              </a:ext>
            </a:extLst>
          </p:cNvPr>
          <p:cNvSpPr/>
          <p:nvPr/>
        </p:nvSpPr>
        <p:spPr>
          <a:xfrm>
            <a:off x="7102765" y="2160156"/>
            <a:ext cx="1671782" cy="6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Format limitation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1885CF-A2C7-4B0C-83D9-E7BB65B54E33}"/>
              </a:ext>
            </a:extLst>
          </p:cNvPr>
          <p:cNvSpPr/>
          <p:nvPr/>
        </p:nvSpPr>
        <p:spPr>
          <a:xfrm>
            <a:off x="9772074" y="2160156"/>
            <a:ext cx="1671782" cy="6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File size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81CEFA-5FE4-4ACC-93F7-299F2EA8706A}"/>
              </a:ext>
            </a:extLst>
          </p:cNvPr>
          <p:cNvSpPr/>
          <p:nvPr/>
        </p:nvSpPr>
        <p:spPr>
          <a:xfrm>
            <a:off x="7564583" y="4568539"/>
            <a:ext cx="2207491" cy="11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Fail:</a:t>
            </a:r>
          </a:p>
          <a:p>
            <a:pPr algn="ctr"/>
            <a:r>
              <a:rPr lang="en-US" altLang="ja-JP" dirty="0"/>
              <a:t>The reason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9FBA4C-2415-4003-BC60-E3169207072F}"/>
              </a:ext>
            </a:extLst>
          </p:cNvPr>
          <p:cNvSpPr/>
          <p:nvPr/>
        </p:nvSpPr>
        <p:spPr>
          <a:xfrm>
            <a:off x="2332183" y="4568539"/>
            <a:ext cx="2207491" cy="11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Success:</a:t>
            </a:r>
          </a:p>
          <a:p>
            <a:pPr algn="ctr"/>
            <a:r>
              <a:rPr lang="en-US" altLang="ja-JP" dirty="0"/>
              <a:t>How to </a:t>
            </a:r>
            <a:r>
              <a:rPr kumimoji="1" lang="en-US" altLang="ja-JP" dirty="0"/>
              <a:t>show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688E773-A0F6-40A3-B0E2-6294A829C47A}"/>
              </a:ext>
            </a:extLst>
          </p:cNvPr>
          <p:cNvSpPr/>
          <p:nvPr/>
        </p:nvSpPr>
        <p:spPr>
          <a:xfrm>
            <a:off x="5588000" y="3162300"/>
            <a:ext cx="997527" cy="140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upload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FD701D-6F8E-4798-A9A6-19B008A14E8E}"/>
              </a:ext>
            </a:extLst>
          </p:cNvPr>
          <p:cNvSpPr/>
          <p:nvPr/>
        </p:nvSpPr>
        <p:spPr>
          <a:xfrm>
            <a:off x="5315527" y="304800"/>
            <a:ext cx="1560945" cy="75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upload</a:t>
            </a:r>
            <a:endParaRPr kumimoji="1" lang="ja-JP" altLang="en-US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EBDFAD6-A476-4165-A69A-E83502249A5E}"/>
              </a:ext>
            </a:extLst>
          </p:cNvPr>
          <p:cNvSpPr/>
          <p:nvPr/>
        </p:nvSpPr>
        <p:spPr>
          <a:xfrm>
            <a:off x="5606474" y="1185719"/>
            <a:ext cx="997527" cy="97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check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B1ABA17-7B4B-4ACE-B1B2-2EEE45A57B25}"/>
              </a:ext>
            </a:extLst>
          </p:cNvPr>
          <p:cNvSpPr/>
          <p:nvPr/>
        </p:nvSpPr>
        <p:spPr>
          <a:xfrm>
            <a:off x="344054" y="1450109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In_array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B1EB79B-1D87-45C0-9E52-E29113C57C74}"/>
              </a:ext>
            </a:extLst>
          </p:cNvPr>
          <p:cNvSpPr/>
          <p:nvPr/>
        </p:nvSpPr>
        <p:spPr>
          <a:xfrm>
            <a:off x="2939472" y="401781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Is_array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93C4CB4-0261-4ED4-B8EE-A952BF4733E1}"/>
              </a:ext>
            </a:extLst>
          </p:cNvPr>
          <p:cNvSpPr/>
          <p:nvPr/>
        </p:nvSpPr>
        <p:spPr>
          <a:xfrm>
            <a:off x="7271326" y="401781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Is_</a:t>
            </a:r>
            <a:r>
              <a:rPr lang="en-US" altLang="ja-JP" dirty="0" err="1"/>
              <a:t>set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D31F332-FC66-49A6-A872-8D5571641E1E}"/>
              </a:ext>
            </a:extLst>
          </p:cNvPr>
          <p:cNvSpPr/>
          <p:nvPr/>
        </p:nvSpPr>
        <p:spPr>
          <a:xfrm>
            <a:off x="3606799" y="1423556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Is_dir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0CAD6A6-8489-4594-B535-3BD748EDD64F}"/>
              </a:ext>
            </a:extLst>
          </p:cNvPr>
          <p:cNvSpPr/>
          <p:nvPr/>
        </p:nvSpPr>
        <p:spPr>
          <a:xfrm>
            <a:off x="6968835" y="1391229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ltrim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126EE28-04E9-48A1-8782-96ACD98E9384}"/>
              </a:ext>
            </a:extLst>
          </p:cNvPr>
          <p:cNvSpPr/>
          <p:nvPr/>
        </p:nvSpPr>
        <p:spPr>
          <a:xfrm>
            <a:off x="6991927" y="2947557"/>
            <a:ext cx="1981201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strrchr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1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FA8297-6440-4FAC-B1D1-D609D75DFEF0}"/>
              </a:ext>
            </a:extLst>
          </p:cNvPr>
          <p:cNvSpPr/>
          <p:nvPr/>
        </p:nvSpPr>
        <p:spPr>
          <a:xfrm>
            <a:off x="683493" y="365125"/>
            <a:ext cx="1671782" cy="6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045787-2A45-4F37-A652-F81EF45B55C5}"/>
              </a:ext>
            </a:extLst>
          </p:cNvPr>
          <p:cNvSpPr/>
          <p:nvPr/>
        </p:nvSpPr>
        <p:spPr>
          <a:xfrm>
            <a:off x="2101275" y="2676236"/>
            <a:ext cx="1671782" cy="150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Tmp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B1B9B6-2469-4B70-BF46-93FEA3AB2271}"/>
              </a:ext>
            </a:extLst>
          </p:cNvPr>
          <p:cNvSpPr/>
          <p:nvPr/>
        </p:nvSpPr>
        <p:spPr>
          <a:xfrm>
            <a:off x="8049493" y="2676236"/>
            <a:ext cx="1671782" cy="150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Directory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6D5F963-0953-47DF-A65B-827854D61FE0}"/>
              </a:ext>
            </a:extLst>
          </p:cNvPr>
          <p:cNvSpPr/>
          <p:nvPr/>
        </p:nvSpPr>
        <p:spPr>
          <a:xfrm>
            <a:off x="3840021" y="3278909"/>
            <a:ext cx="4142507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40A947-0566-4DA5-A6CD-02F167D11C62}"/>
              </a:ext>
            </a:extLst>
          </p:cNvPr>
          <p:cNvSpPr/>
          <p:nvPr/>
        </p:nvSpPr>
        <p:spPr>
          <a:xfrm>
            <a:off x="1112983" y="1967346"/>
            <a:ext cx="3237343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Is_uploaded_file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F41FCB-A1F0-4355-899A-9028DA481DCF}"/>
              </a:ext>
            </a:extLst>
          </p:cNvPr>
          <p:cNvSpPr/>
          <p:nvPr/>
        </p:nvSpPr>
        <p:spPr>
          <a:xfrm>
            <a:off x="4142509" y="2715491"/>
            <a:ext cx="1671782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Date()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362138-476A-430F-B431-38EED84BBAD3}"/>
              </a:ext>
            </a:extLst>
          </p:cNvPr>
          <p:cNvSpPr/>
          <p:nvPr/>
        </p:nvSpPr>
        <p:spPr>
          <a:xfrm>
            <a:off x="4142509" y="3713019"/>
            <a:ext cx="1671782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strstr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6F095E-DA43-4454-91D6-F31D15617601}"/>
              </a:ext>
            </a:extLst>
          </p:cNvPr>
          <p:cNvSpPr/>
          <p:nvPr/>
        </p:nvSpPr>
        <p:spPr>
          <a:xfrm>
            <a:off x="5917048" y="2715491"/>
            <a:ext cx="1671782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chr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4F368BD-7202-4861-A0E4-E1980DD492D7}"/>
              </a:ext>
            </a:extLst>
          </p:cNvPr>
          <p:cNvSpPr/>
          <p:nvPr/>
        </p:nvSpPr>
        <p:spPr>
          <a:xfrm>
            <a:off x="5917047" y="3713019"/>
            <a:ext cx="1739897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mt_rand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7EE16ED-17D7-4CCE-85C2-7B1049B399A7}"/>
              </a:ext>
            </a:extLst>
          </p:cNvPr>
          <p:cNvSpPr/>
          <p:nvPr/>
        </p:nvSpPr>
        <p:spPr>
          <a:xfrm>
            <a:off x="7208983" y="1916545"/>
            <a:ext cx="3666834" cy="5634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move</a:t>
            </a:r>
            <a:r>
              <a:rPr kumimoji="1" lang="en-US" altLang="ja-JP" dirty="0" err="1"/>
              <a:t>_uploaded_file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387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等线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李 墨然</dc:creator>
  <cp:lastModifiedBy>李 墨然</cp:lastModifiedBy>
  <cp:revision>5</cp:revision>
  <dcterms:created xsi:type="dcterms:W3CDTF">2018-08-19T13:36:01Z</dcterms:created>
  <dcterms:modified xsi:type="dcterms:W3CDTF">2018-08-19T14:57:14Z</dcterms:modified>
</cp:coreProperties>
</file>