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/>
    <p:restoredTop sz="96197"/>
  </p:normalViewPr>
  <p:slideViewPr>
    <p:cSldViewPr snapToGrid="0">
      <p:cViewPr varScale="1">
        <p:scale>
          <a:sx n="115" d="100"/>
          <a:sy n="115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DEAC0-C5A0-5E52-9CFE-1F921DDFD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C92F6D-43AD-60A0-406F-8F5964E58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FEA077-2859-2362-F264-C2525681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C20-E077-FA43-99AC-9449D1B7FF7D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146F7D-449D-0675-7382-89E765F5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FD9D73-D106-CE80-986F-CC41C571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08B-9C90-A24C-9E6A-BD93FFCB9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66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C6AD-D029-66F4-6388-EE17FDCD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B2AEF0-A532-4B2B-B220-0E5F91A60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B41F4-2D18-B995-AC01-C4B42DBA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C20-E077-FA43-99AC-9449D1B7FF7D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DF307-C971-744F-84A3-7DC8B39F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3F0126-1712-24FB-E611-D1F1D0DB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08B-9C90-A24C-9E6A-BD93FFCB9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53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7C3FBD-19FB-AF08-87EE-F3A0B1605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958681-AF5C-70E5-4A08-D32CE93A1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3279F-B877-DBBF-A6A4-C967C567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C20-E077-FA43-99AC-9449D1B7FF7D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679FE9-B8C5-0354-01D1-F7B3D836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37292-B937-E022-0D0E-79D0AD57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08B-9C90-A24C-9E6A-BD93FFCB9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9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261A4-2211-CD83-E8A3-513DC8CD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4ECA98-F2F7-BD9D-0E90-4C7AE98D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4386F-0C6D-982D-37EB-11C552C5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C20-E077-FA43-99AC-9449D1B7FF7D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55BD00-76CD-5679-54C3-64CBC959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E450EB-3070-2B24-9CEB-94189A2F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08B-9C90-A24C-9E6A-BD93FFCB9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09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0991A-C871-88E8-A428-80E08B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94DE2F-B996-6EC6-9072-30E8E9F3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5376C-974A-0BE4-AF6D-B5B78900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C20-E077-FA43-99AC-9449D1B7FF7D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7D1259-B1BD-D8EF-1F5D-17126A86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DE3840-6235-4181-9BEF-4F8E68BC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08B-9C90-A24C-9E6A-BD93FFCB9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91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00D1B-25CF-635A-D755-AF29077F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C29C88-4878-606F-AC94-84C0BA637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4D2A94-A8B4-3DFC-D275-AABC5E3DA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D1A4A-E0D0-C2BC-865F-28930640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C20-E077-FA43-99AC-9449D1B7FF7D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3E80C1-A784-490C-0E2C-3C295D1A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451805-D06C-F9C4-9B6B-D10B4AEF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08B-9C90-A24C-9E6A-BD93FFCB9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21F42-C40C-C9F8-62CE-960D3E12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79515D-1700-033A-F1E7-80B3E8C6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FBBE39-9FAC-C43C-8114-753E1E879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3DBB82-8303-5690-C26F-FF605690B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7223AB-47B9-F6F4-B030-27EF5CA3F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B20490-3C80-ADB9-1CDF-B4726975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C20-E077-FA43-99AC-9449D1B7FF7D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273FFE-0A3B-F708-88C3-6BD9BC3E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693FBF-2F12-A7F0-F620-7FA579FA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08B-9C90-A24C-9E6A-BD93FFCB9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98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CC8BD-E1D9-95DD-4719-34C3E042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C3D801-99C9-2987-BB77-672D3C21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C20-E077-FA43-99AC-9449D1B7FF7D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E11F20-5A3C-C4EB-CE68-BCF71E30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7C942D-1DA2-FB0C-F404-1BEFB49F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08B-9C90-A24C-9E6A-BD93FFCB9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9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863B19-012A-F407-E274-D658EDAC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C20-E077-FA43-99AC-9449D1B7FF7D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D7BF93-AEFF-3BFC-69F5-96A58115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B1EDC-F19F-A91C-23C5-4F9A0680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08B-9C90-A24C-9E6A-BD93FFCB9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3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EF851-94CE-CC5F-362C-EDF13565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C2157-BB43-E672-F390-6EC591419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BBA05C-16D7-A00C-A2D0-0A4C5BC30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E86FBE-0863-4FFD-EF3A-73AA711B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C20-E077-FA43-99AC-9449D1B7FF7D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C30821-C3BD-5B98-8E83-1D38348C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D353A0-0CCD-0EFF-47F6-CC4D630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08B-9C90-A24C-9E6A-BD93FFCB9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7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E62D5-FB61-4CF7-B60E-F3195D2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AD7FDD-70BF-D650-E148-F5A001095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B15528-6356-13C2-FB7F-E49E227C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E780AA-FBDC-D4A0-7C11-049B2684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C20-E077-FA43-99AC-9449D1B7FF7D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6A33B3-7221-83DD-50A3-CA633AD6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DCD862-AE90-4491-8C5E-AF4C1F80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08B-9C90-A24C-9E6A-BD93FFCB9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1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12F4B-FCFB-B6DB-D9E2-5DE15503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1E1EC8-76E2-FB68-74EF-F782F177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568AF-0F2B-2E10-D87B-3CCE6792B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FC20-E077-FA43-99AC-9449D1B7FF7D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0244C7-C545-53E8-DC15-27E4B33D3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38434-40B5-B280-E0D0-7CB348CB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608B-9C90-A24C-9E6A-BD93FFCB9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3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6345D5C-0091-5616-737B-2B2F80B911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402C35B-E066-D7E6-F417-34CDBE55D350}"/>
              </a:ext>
            </a:extLst>
          </p:cNvPr>
          <p:cNvSpPr txBox="1"/>
          <p:nvPr/>
        </p:nvSpPr>
        <p:spPr>
          <a:xfrm>
            <a:off x="1236606" y="1302806"/>
            <a:ext cx="924814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100"/>
              </a:spcBef>
              <a:buFont typeface="MS PGothic"/>
              <a:buChar char="❑"/>
              <a:tabLst>
                <a:tab pos="405765" algn="l"/>
              </a:tabLst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Изучить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тренды в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своей предметной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области,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digital trends 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2023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(Gartner)</a:t>
            </a:r>
            <a:endParaRPr sz="12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405765" indent="-393065">
              <a:lnSpc>
                <a:spcPct val="100000"/>
              </a:lnSpc>
              <a:spcBef>
                <a:spcPts val="1215"/>
              </a:spcBef>
              <a:buFont typeface="MS PGothic"/>
              <a:buChar char="❑"/>
              <a:tabLst>
                <a:tab pos="405765" algn="l"/>
              </a:tabLst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Используя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тренды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chemeClr val="tx1"/>
                </a:solidFill>
                <a:latin typeface="Verdana"/>
                <a:cs typeface="Verdana"/>
              </a:rPr>
              <a:t>и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Product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vision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board,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сделать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vision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своего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продукта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на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chemeClr val="tx1"/>
                </a:solidFill>
                <a:latin typeface="Verdana"/>
                <a:cs typeface="Verdana"/>
              </a:rPr>
              <a:t>3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года</a:t>
            </a:r>
            <a:endParaRPr sz="12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B7DE565-0A8B-806F-3754-C310C92DA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9543" y="400429"/>
            <a:ext cx="96850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4380">
              <a:lnSpc>
                <a:spcPct val="100000"/>
              </a:lnSpc>
              <a:spcBef>
                <a:spcPts val="100"/>
              </a:spcBef>
            </a:pPr>
            <a:r>
              <a:rPr lang="ru-RU" spc="114" dirty="0">
                <a:solidFill>
                  <a:schemeClr val="tx1"/>
                </a:solidFill>
              </a:rPr>
              <a:t>Домашнее задание</a:t>
            </a:r>
            <a:endParaRPr spc="8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2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990DC-4B1A-5ABF-8CAB-F8392C676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b="1" i="0" dirty="0">
                <a:solidFill>
                  <a:srgbClr val="1F2328"/>
                </a:solidFill>
                <a:effectLst/>
                <a:latin typeface="-apple-system"/>
              </a:rPr>
              <a:t>Clip_Captions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1908B3-D9CD-0F44-D158-6A4E8694E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spc="-10" dirty="0">
                <a:solidFill>
                  <a:schemeClr val="tx1"/>
                </a:solidFill>
                <a:latin typeface="Verdana"/>
                <a:cs typeface="Verdana"/>
              </a:rPr>
              <a:t>V</a:t>
            </a:r>
            <a:r>
              <a:rPr lang="en" sz="2400" spc="-10" dirty="0" err="1">
                <a:solidFill>
                  <a:schemeClr val="tx1"/>
                </a:solidFill>
                <a:latin typeface="Verdana"/>
                <a:cs typeface="Verdana"/>
              </a:rPr>
              <a:t>ision</a:t>
            </a:r>
            <a:r>
              <a:rPr lang="en" sz="24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ru-RU" sz="2400" spc="-10" dirty="0">
                <a:solidFill>
                  <a:schemeClr val="tx1"/>
                </a:solidFill>
                <a:latin typeface="Verdana"/>
                <a:cs typeface="Verdana"/>
              </a:rPr>
              <a:t>продукта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4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B7222-A256-BD1F-66C7-390CB447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Тренды в вашей предметной области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008EEE-1F66-718C-DEA6-AB99C85E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Рост спроса на онлайн-обучение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: В связи с увеличением числа людей, предпочитающих онлайн-обучение, будет повышаться спрос на инструменты автоматического составления конспектов для облегчения процесса обучения и повышения его эффективности.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Развитие технологий машинного обучения и обработки речи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: С развитием технологий машинного обучения и обработки речи можно ожидать улучшения точности и скорости работы инструментов автоматического составления конспектов, что сделает их более привлекательными для пользователей.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Мобильные технологии в образовании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: С увеличением использования мобильных устройств в образовании, включая запись и просмотр видеолекций, будет расти спрос на мобильные приложения для автоматического составления конспектов.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46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4B95A-1A89-F2C3-12DC-CFACDCD5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Цифровые тренды 2023 года (по </a:t>
            </a:r>
            <a:r>
              <a:rPr lang="en" dirty="0"/>
              <a:t>Gartner)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C3C84A-48B0-8FCE-C5D0-5E3E9D2D8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Повышение устойчивости к </a:t>
            </a:r>
            <a:r>
              <a:rPr lang="ru-RU" dirty="0" err="1"/>
              <a:t>киберугрозам</a:t>
            </a:r>
            <a:r>
              <a:rPr lang="ru-RU" dirty="0"/>
              <a:t> за счет встроенной безопасности.</a:t>
            </a:r>
          </a:p>
          <a:p>
            <a:r>
              <a:rPr lang="ru-RU" dirty="0"/>
              <a:t>Переход от реагирования к предотвращению инцидентов.</a:t>
            </a:r>
          </a:p>
          <a:p>
            <a:r>
              <a:rPr lang="ru-RU" dirty="0"/>
              <a:t>Сбор и анализ данных для оптимизации работы и поиска возможностей.</a:t>
            </a:r>
          </a:p>
          <a:p>
            <a:r>
              <a:rPr lang="ru-RU" dirty="0"/>
              <a:t>Обеспечение этичного, надежного и прозрачного использования ИИ.</a:t>
            </a:r>
          </a:p>
          <a:p>
            <a:r>
              <a:rPr lang="ru-RU" dirty="0"/>
              <a:t>Разработка комплексных стратегий управления ИИ, основанные на этике.</a:t>
            </a:r>
          </a:p>
          <a:p>
            <a:r>
              <a:rPr lang="ru-RU" dirty="0"/>
              <a:t>Использование специализированных облачных платформ для цифровой трансформации.</a:t>
            </a:r>
          </a:p>
          <a:p>
            <a:r>
              <a:rPr lang="ru-RU" dirty="0"/>
              <a:t>Выбор облачных платформ, ориентированных на конкретную отрасль.</a:t>
            </a:r>
          </a:p>
          <a:p>
            <a:r>
              <a:rPr lang="ru-RU" dirty="0"/>
              <a:t>Объединение функций и сервисов в единое универсальное приложение.</a:t>
            </a:r>
          </a:p>
          <a:p>
            <a:r>
              <a:rPr lang="ru-RU" dirty="0"/>
              <a:t>Использование ИИ, обучающегося и адаптирующегося в режиме реального времени.</a:t>
            </a:r>
          </a:p>
          <a:p>
            <a:r>
              <a:rPr lang="ru-RU" dirty="0"/>
              <a:t>Применение современных методов разработки и управления для повышения эффективности ИТ-систем.</a:t>
            </a:r>
          </a:p>
          <a:p>
            <a:r>
              <a:rPr lang="ru-RU" dirty="0"/>
              <a:t>Переход от традиционных подходов к разработке к </a:t>
            </a:r>
            <a:r>
              <a:rPr lang="en" dirty="0"/>
              <a:t>DevOps </a:t>
            </a:r>
            <a:r>
              <a:rPr lang="ru-RU" dirty="0"/>
              <a:t>и непрерывному развертыванию.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3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3F5A4-F69E-42F7-588D-57339EC0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dirty="0">
                <a:solidFill>
                  <a:schemeClr val="tx1"/>
                </a:solidFill>
                <a:latin typeface="Verdana"/>
                <a:cs typeface="Verdana"/>
              </a:rPr>
              <a:t>Product</a:t>
            </a:r>
            <a:r>
              <a:rPr lang="en" sz="4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4400" spc="-10" dirty="0">
                <a:solidFill>
                  <a:schemeClr val="tx1"/>
                </a:solidFill>
                <a:latin typeface="Verdana"/>
                <a:cs typeface="Verdana"/>
              </a:rPr>
              <a:t>Vi</a:t>
            </a:r>
            <a:r>
              <a:rPr lang="en" sz="4400" spc="-10" dirty="0" err="1">
                <a:solidFill>
                  <a:schemeClr val="tx1"/>
                </a:solidFill>
                <a:latin typeface="Verdana"/>
                <a:cs typeface="Verdana"/>
              </a:rPr>
              <a:t>sion</a:t>
            </a:r>
            <a:r>
              <a:rPr lang="en" sz="4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" spc="-25" dirty="0">
                <a:latin typeface="Verdana"/>
                <a:cs typeface="Verdana"/>
              </a:rPr>
              <a:t>B</a:t>
            </a:r>
            <a:r>
              <a:rPr lang="en" sz="4400" spc="-25" dirty="0">
                <a:solidFill>
                  <a:schemeClr val="tx1"/>
                </a:solidFill>
                <a:latin typeface="Verdana"/>
                <a:cs typeface="Verdana"/>
              </a:rPr>
              <a:t>oard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AF08592-1B6C-1A37-7964-5E3A0B89E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848" y="1825625"/>
            <a:ext cx="103463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0157D-1FAD-EBD1-73A1-893670A0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2522" cy="1325563"/>
          </a:xfrm>
        </p:spPr>
        <p:txBody>
          <a:bodyPr/>
          <a:lstStyle/>
          <a:p>
            <a:r>
              <a:rPr lang="en" b="1" i="0" dirty="0">
                <a:solidFill>
                  <a:srgbClr val="0D0D0D"/>
                </a:solidFill>
                <a:effectLst/>
                <a:latin typeface="Söhne"/>
              </a:rPr>
              <a:t>Vision 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для продукта </a:t>
            </a:r>
            <a:r>
              <a:rPr lang="en" b="1" i="0" dirty="0">
                <a:solidFill>
                  <a:srgbClr val="0D0D0D"/>
                </a:solidFill>
                <a:effectLst/>
                <a:latin typeface="Söhne"/>
              </a:rPr>
              <a:t>Clip_Captions 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на 3 года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6F527-A808-2CC2-273D-7E0C5630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Цель: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Стать ведущим инструментом автоматического составления конспектов из видеолекций, предоставляя пользователям максимальную эффективность и удобство в обучении.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Продукт: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Clip_Captions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станет универсальным решением для студентов, профессионалов и всех, кто ищет быстрый и точный способ создания конспектов из видеолекций. Продукт будет предлагать широкий спектр функций, включая расширенные возможности по обработке речи и изображений, мобильное приложение для записи и обработки видео, а также интеграцию с ведущими платформами онлайн-обучения.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Бизнес-цели: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Увеличение клиентской базы и расширение доли рынка за счет предложения инновационных продуктов и услуг.</a:t>
            </a: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Увеличение выручки за счет продажи премиум-версий продукта и монетизации дополнительных функций.</a:t>
            </a: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Установление сильного бренда и лидерства на рынке автоматического создания конспектов.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3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0157D-1FAD-EBD1-73A1-893670A0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2522" cy="1325563"/>
          </a:xfrm>
        </p:spPr>
        <p:txBody>
          <a:bodyPr/>
          <a:lstStyle/>
          <a:p>
            <a:r>
              <a:rPr lang="en" b="1" i="0" dirty="0">
                <a:solidFill>
                  <a:srgbClr val="0D0D0D"/>
                </a:solidFill>
                <a:effectLst/>
                <a:latin typeface="Söhne"/>
              </a:rPr>
              <a:t>Vision 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для продукта </a:t>
            </a:r>
            <a:r>
              <a:rPr lang="en" b="1" i="0" dirty="0">
                <a:solidFill>
                  <a:srgbClr val="0D0D0D"/>
                </a:solidFill>
                <a:effectLst/>
                <a:latin typeface="Söhne"/>
              </a:rPr>
              <a:t>Clip_Captions </a:t>
            </a: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на 3 года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6F527-A808-2CC2-273D-7E0C5630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Конкурентное преимущество: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Clip_Captions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будет выделяться на рынке благодаря своим передовым технологиям обработки речи и изображений, высокой точности и скорости работы, а также широкому спектру функций, позволяющих пользователям максимально эффективно использовать продукт в образовательных целях.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Расширение рынка: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За три года 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Clip_Captions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планирует расширить свой рынок за счет проникновения на новые географические рынки, установления партнерских отношений с образовательными учреждениями и платформами онлайн-обучения, а также разработки специализированных версий продукта для различных отраслей и областей знаний.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Инновации и развитие продукта: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Clip_Captions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будет постоянно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Söhne"/>
              </a:rPr>
              <a:t>инновировать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и развивать свой продукт, внедряя новые технологии и функции, адаптируясь к изменяющимся потребностям и требованиям пользователей, и стремясь к обеспечению максимальной ценности и удовлетворения для своих клиентов.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922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519</Words>
  <Application>Microsoft Macintosh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MS PGothic</vt:lpstr>
      <vt:lpstr>-apple-system</vt:lpstr>
      <vt:lpstr>Arial</vt:lpstr>
      <vt:lpstr>Calibri</vt:lpstr>
      <vt:lpstr>Calibri Light</vt:lpstr>
      <vt:lpstr>Söhne</vt:lpstr>
      <vt:lpstr>Verdana</vt:lpstr>
      <vt:lpstr>Тема Office</vt:lpstr>
      <vt:lpstr>Домашнее задание</vt:lpstr>
      <vt:lpstr>Clip_Captions</vt:lpstr>
      <vt:lpstr>Тренды в вашей предметной области</vt:lpstr>
      <vt:lpstr>Цифровые тренды 2023 года (по Gartner)</vt:lpstr>
      <vt:lpstr>Product Vision Board</vt:lpstr>
      <vt:lpstr>Vision для продукта Clip_Captions на 3 года</vt:lpstr>
      <vt:lpstr>Vision для продукта Clip_Captions на 3 года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Clip_Captions  </dc:title>
  <dc:creator>Microsoft Office User</dc:creator>
  <cp:lastModifiedBy>Microsoft Office User</cp:lastModifiedBy>
  <cp:revision>3</cp:revision>
  <dcterms:created xsi:type="dcterms:W3CDTF">2024-05-02T15:43:18Z</dcterms:created>
  <dcterms:modified xsi:type="dcterms:W3CDTF">2024-05-02T15:56:51Z</dcterms:modified>
</cp:coreProperties>
</file>