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>
        <p:scale>
          <a:sx n="114" d="100"/>
          <a:sy n="114" d="100"/>
        </p:scale>
        <p:origin x="1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6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74934"/>
            <a:ext cx="10554414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Clip_Captions: Интеллектуальная система автоматического конспектирования видеолекций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649926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49095" y="196382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561749" y="551617"/>
            <a:ext cx="7844552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5"/>
              </a:lnSpc>
              <a:buNone/>
            </a:pPr>
            <a:r>
              <a:rPr lang="en-US" sz="394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Решение актуальной проблемы</a:t>
            </a:r>
            <a:endParaRPr lang="en-US" sz="3940" dirty="0"/>
          </a:p>
        </p:txBody>
      </p:sp>
      <p:sp>
        <p:nvSpPr>
          <p:cNvPr id="5" name="Shape 3"/>
          <p:cNvSpPr/>
          <p:nvPr/>
        </p:nvSpPr>
        <p:spPr>
          <a:xfrm>
            <a:off x="2561749" y="1802487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730579" y="1788044"/>
            <a:ext cx="112633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64" dirty="0"/>
          </a:p>
        </p:txBody>
      </p:sp>
      <p:sp>
        <p:nvSpPr>
          <p:cNvPr id="7" name="Text 5"/>
          <p:cNvSpPr/>
          <p:nvPr/>
        </p:nvSpPr>
        <p:spPr>
          <a:xfrm>
            <a:off x="3212187" y="1802487"/>
            <a:ext cx="2385060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Описание проблемы</a:t>
            </a:r>
            <a:endParaRPr lang="en-US" sz="1970" dirty="0"/>
          </a:p>
        </p:txBody>
      </p:sp>
      <p:sp>
        <p:nvSpPr>
          <p:cNvPr id="8" name="Text 6"/>
          <p:cNvSpPr/>
          <p:nvPr/>
        </p:nvSpPr>
        <p:spPr>
          <a:xfrm>
            <a:off x="3212187" y="2547818"/>
            <a:ext cx="2385060" cy="4802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Ручное конспектирование видеолекций занимает много времени и усилий, что снижает эффективность обучения. Особенно это актуально в условиях стремительно растущего спроса на онлайн-образование, вызванного пандемией.</a:t>
            </a:r>
            <a:endParaRPr lang="en-US" sz="1576" dirty="0"/>
          </a:p>
        </p:txBody>
      </p:sp>
      <p:sp>
        <p:nvSpPr>
          <p:cNvPr id="9" name="Shape 7"/>
          <p:cNvSpPr/>
          <p:nvPr/>
        </p:nvSpPr>
        <p:spPr>
          <a:xfrm>
            <a:off x="5797391" y="1802487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940041" y="1788045"/>
            <a:ext cx="175617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64" dirty="0"/>
          </a:p>
        </p:txBody>
      </p:sp>
      <p:sp>
        <p:nvSpPr>
          <p:cNvPr id="11" name="Text 9"/>
          <p:cNvSpPr/>
          <p:nvPr/>
        </p:nvSpPr>
        <p:spPr>
          <a:xfrm>
            <a:off x="6447830" y="1802487"/>
            <a:ext cx="2385060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Существующие решения</a:t>
            </a:r>
            <a:endParaRPr lang="en-US" sz="1970" dirty="0"/>
          </a:p>
        </p:txBody>
      </p:sp>
      <p:sp>
        <p:nvSpPr>
          <p:cNvPr id="12" name="Text 10"/>
          <p:cNvSpPr/>
          <p:nvPr/>
        </p:nvSpPr>
        <p:spPr>
          <a:xfrm>
            <a:off x="6447830" y="2547818"/>
            <a:ext cx="2385060" cy="4482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Существующие решения на рынке обычно только транскрибируют текст из видеолекций, не предлагая автоматического захвата и интеграции ключевых вырезок из видео. Это ограничивает их полезность и эффективность для пользователей.</a:t>
            </a:r>
            <a:endParaRPr lang="en-US" sz="1576" dirty="0"/>
          </a:p>
        </p:txBody>
      </p:sp>
      <p:sp>
        <p:nvSpPr>
          <p:cNvPr id="13" name="Shape 11"/>
          <p:cNvSpPr/>
          <p:nvPr/>
        </p:nvSpPr>
        <p:spPr>
          <a:xfrm>
            <a:off x="9033034" y="1802487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169777" y="1788045"/>
            <a:ext cx="176808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64" dirty="0"/>
          </a:p>
        </p:txBody>
      </p:sp>
      <p:sp>
        <p:nvSpPr>
          <p:cNvPr id="15" name="Text 13"/>
          <p:cNvSpPr/>
          <p:nvPr/>
        </p:nvSpPr>
        <p:spPr>
          <a:xfrm>
            <a:off x="9683472" y="1802487"/>
            <a:ext cx="2385060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Наше решение</a:t>
            </a:r>
            <a:endParaRPr lang="en-US" sz="1970" dirty="0"/>
          </a:p>
        </p:txBody>
      </p:sp>
      <p:sp>
        <p:nvSpPr>
          <p:cNvPr id="16" name="Text 14"/>
          <p:cNvSpPr/>
          <p:nvPr/>
        </p:nvSpPr>
        <p:spPr>
          <a:xfrm>
            <a:off x="9683472" y="2235160"/>
            <a:ext cx="2385060" cy="544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Clip_Captions использует передовые технологии машинного обучения для автоматического распознавания речи и анализа видео, обеспечивая высокую точность и скорость создания текстовых конспектов. Это позволяет значительно сократить время на обработку лекций и повысить качество учебного материала.</a:t>
            </a:r>
            <a:endParaRPr lang="en-US" sz="157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364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Архитектура и технологии Clip_Captions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0648"/>
            <a:ext cx="3175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Основные компоненты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0005"/>
            <a:ext cx="500622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Clip_Captions включает несколько ключевых модулей: обработчик видео (на базе OpenCV), обработчик аудио (использующий модель Whisper для распознавания речи), система временной разметки и синхронизации данных, а также функция экспорта результатов в DOCX.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80648"/>
            <a:ext cx="30219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Ключевые инновации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3850005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Главными инновациями Clip_Captions являются автоматический захват ключевых кадров и интеграция всех данных в структурированные текстовые конспекты. Это делает наш продукт уникальным на рынке.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593181" y="546735"/>
            <a:ext cx="9443918" cy="1242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92"/>
              </a:lnSpc>
              <a:buNone/>
            </a:pPr>
            <a:r>
              <a:rPr lang="en-US" sz="391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Схема работы интеллектуальной системы:</a:t>
            </a:r>
            <a:endParaRPr lang="en-US" sz="391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19" y="2186821"/>
            <a:ext cx="7157442" cy="495609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93181" y="7366516"/>
            <a:ext cx="9443918" cy="318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5"/>
              </a:lnSpc>
              <a:buNone/>
            </a:pPr>
            <a:endParaRPr lang="en-US" sz="156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114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418755" y="566857"/>
            <a:ext cx="9322475" cy="6442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3"/>
              </a:lnSpc>
              <a:buNone/>
            </a:pPr>
            <a:r>
              <a:rPr lang="en-US" sz="4058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Целевая аудитория и бизнес-модель</a:t>
            </a:r>
            <a:endParaRPr lang="en-US" sz="4058" dirty="0"/>
          </a:p>
        </p:txBody>
      </p:sp>
      <p:sp>
        <p:nvSpPr>
          <p:cNvPr id="7" name="Shape 4"/>
          <p:cNvSpPr/>
          <p:nvPr/>
        </p:nvSpPr>
        <p:spPr>
          <a:xfrm>
            <a:off x="2418755" y="1520309"/>
            <a:ext cx="3126819" cy="6143982"/>
          </a:xfrm>
          <a:prstGeom prst="roundRect">
            <a:avLst>
              <a:gd name="adj" fmla="val 29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632472" y="1734026"/>
            <a:ext cx="2576989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6"/>
              </a:lnSpc>
              <a:buNone/>
            </a:pPr>
            <a:r>
              <a:rPr lang="en-US" sz="202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Целевой рынок</a:t>
            </a:r>
            <a:endParaRPr lang="en-US" sz="2029" dirty="0"/>
          </a:p>
        </p:txBody>
      </p:sp>
      <p:sp>
        <p:nvSpPr>
          <p:cNvPr id="9" name="Text 6"/>
          <p:cNvSpPr/>
          <p:nvPr/>
        </p:nvSpPr>
        <p:spPr>
          <a:xfrm>
            <a:off x="2632472" y="2179677"/>
            <a:ext cx="2699385" cy="3959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162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Наш основной клиент - это студенты и преподаватели вузов, а также специалисты, использующие видеолекции для профессионального развития. Потенциальный рынок включает миллионы пользователей по всему миру.</a:t>
            </a:r>
            <a:endParaRPr lang="en-US" sz="1623" dirty="0"/>
          </a:p>
        </p:txBody>
      </p:sp>
      <p:sp>
        <p:nvSpPr>
          <p:cNvPr id="10" name="Shape 7"/>
          <p:cNvSpPr/>
          <p:nvPr/>
        </p:nvSpPr>
        <p:spPr>
          <a:xfrm>
            <a:off x="5751671" y="1520309"/>
            <a:ext cx="3126819" cy="6143982"/>
          </a:xfrm>
          <a:prstGeom prst="roundRect">
            <a:avLst>
              <a:gd name="adj" fmla="val 29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965388" y="1734026"/>
            <a:ext cx="2576989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6"/>
              </a:lnSpc>
              <a:buNone/>
            </a:pPr>
            <a:r>
              <a:rPr lang="en-US" sz="202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Монетизация</a:t>
            </a:r>
            <a:endParaRPr lang="en-US" sz="2029" dirty="0"/>
          </a:p>
        </p:txBody>
      </p:sp>
      <p:sp>
        <p:nvSpPr>
          <p:cNvPr id="12" name="Text 9"/>
          <p:cNvSpPr/>
          <p:nvPr/>
        </p:nvSpPr>
        <p:spPr>
          <a:xfrm>
            <a:off x="5965388" y="2179677"/>
            <a:ext cx="2699385" cy="3959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162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Мы планируем зарабатывать на продаже подписок на премиум-версии продукта, которые будут включать расширенные функции, такие как автоматический перевод текста на разные языки и интеграция с ведущими платформами онлайн-обучения.</a:t>
            </a:r>
            <a:endParaRPr lang="en-US" sz="1623" dirty="0"/>
          </a:p>
        </p:txBody>
      </p:sp>
      <p:sp>
        <p:nvSpPr>
          <p:cNvPr id="13" name="Shape 10"/>
          <p:cNvSpPr/>
          <p:nvPr/>
        </p:nvSpPr>
        <p:spPr>
          <a:xfrm>
            <a:off x="9084588" y="1520309"/>
            <a:ext cx="3126819" cy="6143982"/>
          </a:xfrm>
          <a:prstGeom prst="roundRect">
            <a:avLst>
              <a:gd name="adj" fmla="val 29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98305" y="1734026"/>
            <a:ext cx="2699385" cy="64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6"/>
              </a:lnSpc>
              <a:buNone/>
            </a:pPr>
            <a:r>
              <a:rPr lang="en-US" sz="202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Конкурентное преимущество</a:t>
            </a:r>
            <a:endParaRPr lang="en-US" sz="2029" dirty="0"/>
          </a:p>
        </p:txBody>
      </p:sp>
      <p:sp>
        <p:nvSpPr>
          <p:cNvPr id="15" name="Text 12"/>
          <p:cNvSpPr/>
          <p:nvPr/>
        </p:nvSpPr>
        <p:spPr>
          <a:xfrm>
            <a:off x="9298305" y="2501741"/>
            <a:ext cx="2699385" cy="4948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162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Наша бизнес-модель устойчиво основывается на передовых технологиях и удобстве использования. Мы единственные на рынке, кто предлагает высокую точность и скорость обработки вместе с автоматическим захватом ключевых кадров из лекций, что делает наш продукт привлекательным для широкой аудитории.</a:t>
            </a:r>
            <a:endParaRPr lang="en-US" sz="162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719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253615" y="586026"/>
            <a:ext cx="9832896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4"/>
              </a:lnSpc>
              <a:buNone/>
            </a:pPr>
            <a:r>
              <a:rPr lang="en-US" sz="419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Текущее состояние и дорожная карта</a:t>
            </a:r>
            <a:endParaRPr lang="en-US" sz="4195" dirty="0"/>
          </a:p>
        </p:txBody>
      </p:sp>
      <p:sp>
        <p:nvSpPr>
          <p:cNvPr id="7" name="Text 4"/>
          <p:cNvSpPr/>
          <p:nvPr/>
        </p:nvSpPr>
        <p:spPr>
          <a:xfrm>
            <a:off x="2253615" y="1571506"/>
            <a:ext cx="10123170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en-US" sz="2098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Достижения на данный момент:</a:t>
            </a: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endParaRPr lang="en-US" sz="2098" dirty="0"/>
          </a:p>
        </p:txBody>
      </p:sp>
      <p:sp>
        <p:nvSpPr>
          <p:cNvPr id="8" name="Text 5"/>
          <p:cNvSpPr/>
          <p:nvPr/>
        </p:nvSpPr>
        <p:spPr>
          <a:xfrm>
            <a:off x="2253615" y="2237303"/>
            <a:ext cx="10123170" cy="1704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На сегодняшний день мы завершили разработку основных функций Clip_Captions, протестировали его на нескольких образовательных платформах и получили положительные отзывы от первых пользователей.</a:t>
            </a:r>
            <a:endParaRPr lang="en-US" sz="2098" dirty="0"/>
          </a:p>
        </p:txBody>
      </p:sp>
      <p:sp>
        <p:nvSpPr>
          <p:cNvPr id="9" name="Text 6"/>
          <p:cNvSpPr/>
          <p:nvPr/>
        </p:nvSpPr>
        <p:spPr>
          <a:xfrm>
            <a:off x="2253615" y="4181475"/>
            <a:ext cx="10123170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en-US" sz="2098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Дорожная карта развития: </a:t>
            </a:r>
            <a:endParaRPr lang="en-US" sz="2098" dirty="0"/>
          </a:p>
        </p:txBody>
      </p:sp>
      <p:sp>
        <p:nvSpPr>
          <p:cNvPr id="10" name="Text 7"/>
          <p:cNvSpPr/>
          <p:nvPr/>
        </p:nvSpPr>
        <p:spPr>
          <a:xfrm>
            <a:off x="2253615" y="4847273"/>
            <a:ext cx="10123170" cy="1704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1-й квартал: Выпуск бета-версии и сбор обратной связи. </a:t>
            </a:r>
          </a:p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2-й квартал: Улучшение алгоритмов и запуск мобильного приложения. </a:t>
            </a:r>
          </a:p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3-й квартал: Интеграция с ведущими платформами онлайн-обучения. </a:t>
            </a:r>
          </a:p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4-й квартал: Выпуск премиум-версии и расширение функционала.</a:t>
            </a:r>
            <a:endParaRPr lang="en-US" sz="2098" dirty="0"/>
          </a:p>
        </p:txBody>
      </p:sp>
      <p:sp>
        <p:nvSpPr>
          <p:cNvPr id="11" name="Text 8"/>
          <p:cNvSpPr/>
          <p:nvPr/>
        </p:nvSpPr>
        <p:spPr>
          <a:xfrm>
            <a:off x="2253615" y="6791444"/>
            <a:ext cx="10123170" cy="852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
</a:t>
            </a:r>
            <a:endParaRPr lang="en-US" sz="209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666405" y="539948"/>
            <a:ext cx="6236494" cy="6116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16"/>
              </a:lnSpc>
              <a:buNone/>
            </a:pPr>
            <a:r>
              <a:rPr lang="en-US" sz="3853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Дорожная карта развития</a:t>
            </a:r>
            <a:endParaRPr lang="en-US" sz="385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05" y="1542931"/>
            <a:ext cx="9297472" cy="56133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66405" y="7376398"/>
            <a:ext cx="9297472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6"/>
              </a:lnSpc>
              <a:buNone/>
            </a:pPr>
            <a:endParaRPr lang="en-US" sz="154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1034"/>
            <a:ext cx="86497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ea typeface="Alexandria" pitchFamily="34" charset="-122"/>
              </a:rPr>
              <a:t>Вопросы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69" y="269998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Задавайте вопросы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776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Мы готовы ответить на ваши вопросы и обсудить любые детали, которые вас интересуют. Не стесняйтесь обращаться к нам!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347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Мы уверены, что Clip_Captions станет незаменимым инструментом для студентов, преподавателей и специалистов, использующих видеолекции. Наш продукт значительно упростит процесс обучения, сэкономит время и повысит качество учебных материалов. Присоединяйтесь к нам, и давайте вместе трансформировать образование будущего!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473</Words>
  <Application>Microsoft Macintosh PowerPoint</Application>
  <PresentationFormat>Произвольный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Alexandria</vt:lpstr>
      <vt:lpstr>Arial</vt:lpstr>
      <vt:lpstr>Calibri</vt:lpstr>
      <vt:lpstr>Nobile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5</cp:revision>
  <dcterms:created xsi:type="dcterms:W3CDTF">2024-06-01T12:26:45Z</dcterms:created>
  <dcterms:modified xsi:type="dcterms:W3CDTF">2024-06-01T12:35:20Z</dcterms:modified>
</cp:coreProperties>
</file>