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94"/>
    <a:srgbClr val="9EBFE5"/>
    <a:srgbClr val="F6AD8E"/>
    <a:srgbClr val="F6AC8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901" autoAdjust="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688D-AD88-47AC-97BB-750DDA15B31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3D03-C099-469B-AF9F-449D0A96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3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ResNet50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3D03-C099-469B-AF9F-449D0A9663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E4387-C37E-4A9B-947D-F5A67286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AA8B0E-5C97-47C0-958D-EEDB2DB51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5BF5E-4FC5-4D65-B0EB-2FCC0DE2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7DD2D-AC9A-4872-B36D-712ABD6F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5FFA4-E156-437B-9A3A-6C53DF2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8FAF3-342C-47CA-B318-736F7C52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405E9-C608-4274-80B0-5A0389F9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810A3-E59E-473D-9041-2A9EF2FC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5704-F7CC-447E-ACC3-38407D14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18B5B-0EC3-47F1-9186-4851C3B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6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9D1636-4915-4BCE-BB08-574240C49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FFE3B-BF77-4453-94AD-DC649DBD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BE03F-2EED-4F6C-A134-5873946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58B6C-846B-484B-B62C-584D6BFD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FD56-0AF8-4845-88F9-C309B221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30FF8-3C49-43A6-BE5B-F88FC63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6A71E-0A41-489D-9C61-5AF16523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01192-76E0-434E-8941-2E344C05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B969B-108B-4E82-9011-F54BA9F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5B3DE-6C90-40EF-A30B-63951DD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6C884-016F-4CDF-BA60-0BA90116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D02B-B0D3-4D34-80E7-C0AEB40E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77B7B-6B4C-4C1B-AEB4-84A37ED6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2BD23-801B-41B5-B809-55706D3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7918-B09E-46BF-9A74-6C267097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6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C10A-FDCE-4253-949E-79A430E3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A2E69-512E-4221-A853-5FD263AB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F9970-7F11-4BB2-A0B0-1998E1F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5DA2E-1601-4F01-80A1-C8C26B83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82857-FF7E-47C5-A280-3FE9F99F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D24B3-02DE-434F-9D5E-71072E2B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3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4AD47-9319-4E8A-9926-6CDF3F79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E3DA-5B25-4E68-895E-B40F7A06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AA305-DF2B-4F19-B4DA-DEBDC2DF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A168BF-D70D-4718-8CB6-01C67EBF7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B02E3F-B87C-43BF-8B60-05BF77883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F3E56-1AE0-48A3-9E4A-42662330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D8AEB-FB72-4CB6-9DFE-99724CF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AFDBC6-2ABF-4B4A-AF7C-7108C506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EBD-131F-4023-8989-067088EA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FD42C-3081-4136-9EC2-327D0AA6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D0954-86EB-4DD7-AE31-3FFD5EA5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BAC29-EE32-4F83-9D28-16E961A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40685B-6E97-4369-AB72-3AA7BC58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8D7EC-0EAA-48D6-B0E0-B4C2128A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3E89F-A322-4709-896C-4CB58A05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42A7-7146-4AAC-9A7E-F9EC090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E99A7-03A7-4078-B874-761607CD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93A78-C1BE-4181-9662-1469F986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BB83-F45E-42DA-937C-F5C0D3D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7B544-0B2C-4D5D-AE6B-E8FDA29C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B4410-4A2C-48A3-8F67-C7DB585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7678-0E35-4818-A011-B0A27496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79129D-5CA0-46BF-8FDA-7542F239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3A95C-AD94-4558-8539-BE6F800F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3FB4C-7A70-4647-923C-769291ED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04A5A-5AC8-4620-85CF-14ACA376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2B45-090A-4FEA-B8A8-211D72C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8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D9EF2-6F15-4146-B8BB-97AB876F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04D3B-410D-41D4-B7C9-52B25DF0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716CE-BEEA-4745-BCC6-8EFB74DF0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A32B-8431-491C-87B1-B8721DDC26A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2179C-36C6-4B3D-8DD6-1AFF3DCE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74825-2C23-4904-B9C8-E45647AD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27AA-13A4-4EA5-80C8-B0EF4C47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C59015C8-4930-44AE-A5B1-AADEAD820CDB}"/>
              </a:ext>
            </a:extLst>
          </p:cNvPr>
          <p:cNvGrpSpPr/>
          <p:nvPr/>
        </p:nvGrpSpPr>
        <p:grpSpPr>
          <a:xfrm>
            <a:off x="211726" y="175857"/>
            <a:ext cx="1162420" cy="6438302"/>
            <a:chOff x="293006" y="175857"/>
            <a:chExt cx="1162420" cy="643830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AFE45D3-C1FF-4E76-97A3-05C21DE1F726}"/>
                </a:ext>
              </a:extLst>
            </p:cNvPr>
            <p:cNvSpPr/>
            <p:nvPr/>
          </p:nvSpPr>
          <p:spPr>
            <a:xfrm>
              <a:off x="407465" y="2496286"/>
              <a:ext cx="956709" cy="424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B26AA34-DC77-4E4B-ACED-33D17D7AF9DA}"/>
                </a:ext>
              </a:extLst>
            </p:cNvPr>
            <p:cNvSpPr/>
            <p:nvPr/>
          </p:nvSpPr>
          <p:spPr>
            <a:xfrm>
              <a:off x="407466" y="3432294"/>
              <a:ext cx="956709" cy="36928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C68A057-E87B-48ED-BE03-657C03023142}"/>
                </a:ext>
              </a:extLst>
            </p:cNvPr>
            <p:cNvSpPr/>
            <p:nvPr/>
          </p:nvSpPr>
          <p:spPr>
            <a:xfrm>
              <a:off x="407465" y="4316967"/>
              <a:ext cx="956709" cy="424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514E2EE-E044-4E2B-B32A-EF4B7412E1CB}"/>
                </a:ext>
              </a:extLst>
            </p:cNvPr>
            <p:cNvSpPr/>
            <p:nvPr/>
          </p:nvSpPr>
          <p:spPr>
            <a:xfrm>
              <a:off x="407465" y="5266637"/>
              <a:ext cx="956709" cy="424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4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EFCE4D3-F8E4-445E-9728-C0B0D07CDCE2}"/>
                </a:ext>
              </a:extLst>
            </p:cNvPr>
            <p:cNvSpPr/>
            <p:nvPr/>
          </p:nvSpPr>
          <p:spPr>
            <a:xfrm>
              <a:off x="407465" y="1556264"/>
              <a:ext cx="956709" cy="424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0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065B25-7AE3-455B-BA45-274999DD060E}"/>
                </a:ext>
              </a:extLst>
            </p:cNvPr>
            <p:cNvSpPr txBox="1"/>
            <p:nvPr/>
          </p:nvSpPr>
          <p:spPr>
            <a:xfrm>
              <a:off x="452425" y="800696"/>
              <a:ext cx="841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8AADBD-F3E8-4F9F-B45F-87D9E68E09CC}"/>
                </a:ext>
              </a:extLst>
            </p:cNvPr>
            <p:cNvSpPr txBox="1"/>
            <p:nvPr/>
          </p:nvSpPr>
          <p:spPr>
            <a:xfrm>
              <a:off x="407466" y="6196531"/>
              <a:ext cx="956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C921E783-625E-4FA5-9607-24ACD7480344}"/>
                </a:ext>
              </a:extLst>
            </p:cNvPr>
            <p:cNvSpPr/>
            <p:nvPr/>
          </p:nvSpPr>
          <p:spPr>
            <a:xfrm>
              <a:off x="808331" y="2074554"/>
              <a:ext cx="174651" cy="36150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C1591288-5BDC-481F-92F5-14AACC340FF5}"/>
                </a:ext>
              </a:extLst>
            </p:cNvPr>
            <p:cNvSpPr/>
            <p:nvPr/>
          </p:nvSpPr>
          <p:spPr>
            <a:xfrm>
              <a:off x="808331" y="3004099"/>
              <a:ext cx="174651" cy="36150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80E74F73-D9B9-42C4-9516-0DD04359E53E}"/>
                </a:ext>
              </a:extLst>
            </p:cNvPr>
            <p:cNvSpPr/>
            <p:nvPr/>
          </p:nvSpPr>
          <p:spPr>
            <a:xfrm>
              <a:off x="808330" y="3863911"/>
              <a:ext cx="174651" cy="36150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CF8576BA-0F77-4CC2-B857-2567780A9718}"/>
                </a:ext>
              </a:extLst>
            </p:cNvPr>
            <p:cNvSpPr/>
            <p:nvPr/>
          </p:nvSpPr>
          <p:spPr>
            <a:xfrm>
              <a:off x="808330" y="4834940"/>
              <a:ext cx="174651" cy="36150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箭头: 下 63">
              <a:extLst>
                <a:ext uri="{FF2B5EF4-FFF2-40B4-BE49-F238E27FC236}">
                  <a16:creationId xmlns:a16="http://schemas.microsoft.com/office/drawing/2014/main" id="{8D55A883-39A3-4F29-A6AE-88CDCB8BED1A}"/>
                </a:ext>
              </a:extLst>
            </p:cNvPr>
            <p:cNvSpPr/>
            <p:nvPr/>
          </p:nvSpPr>
          <p:spPr>
            <a:xfrm>
              <a:off x="796021" y="1134104"/>
              <a:ext cx="174651" cy="36239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7963C08C-5F2C-486A-8A84-59BBCD4F5B5C}"/>
                </a:ext>
              </a:extLst>
            </p:cNvPr>
            <p:cNvSpPr/>
            <p:nvPr/>
          </p:nvSpPr>
          <p:spPr>
            <a:xfrm>
              <a:off x="808330" y="5797733"/>
              <a:ext cx="174651" cy="36239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F6627CB-DAAA-4658-AADF-8F20789B4E00}"/>
                </a:ext>
              </a:extLst>
            </p:cNvPr>
            <p:cNvSpPr/>
            <p:nvPr/>
          </p:nvSpPr>
          <p:spPr>
            <a:xfrm>
              <a:off x="293006" y="434376"/>
              <a:ext cx="1162420" cy="6179783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B799F4E-C5D6-4DEB-8B48-860E60BD9009}"/>
                </a:ext>
              </a:extLst>
            </p:cNvPr>
            <p:cNvSpPr/>
            <p:nvPr/>
          </p:nvSpPr>
          <p:spPr>
            <a:xfrm>
              <a:off x="393357" y="175857"/>
              <a:ext cx="979980" cy="473463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ResNet50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2792E5F-ECFB-4487-8CB3-A206C45C7C20}"/>
              </a:ext>
            </a:extLst>
          </p:cNvPr>
          <p:cNvSpPr/>
          <p:nvPr/>
        </p:nvSpPr>
        <p:spPr>
          <a:xfrm>
            <a:off x="2111556" y="1096397"/>
            <a:ext cx="1249769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7×7,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BN,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A69013-AEBE-4AFE-970A-525A42C910B3}"/>
              </a:ext>
            </a:extLst>
          </p:cNvPr>
          <p:cNvSpPr/>
          <p:nvPr/>
        </p:nvSpPr>
        <p:spPr>
          <a:xfrm>
            <a:off x="2111555" y="1745817"/>
            <a:ext cx="1263305" cy="220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MAXPOOL: 3×3,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CB09C26-EAD1-4E70-87B2-C8691AB44A4D}"/>
              </a:ext>
            </a:extLst>
          </p:cNvPr>
          <p:cNvSpPr/>
          <p:nvPr/>
        </p:nvSpPr>
        <p:spPr>
          <a:xfrm>
            <a:off x="2004336" y="303240"/>
            <a:ext cx="1479481" cy="2226810"/>
          </a:xfrm>
          <a:prstGeom prst="roundRect">
            <a:avLst/>
          </a:prstGeom>
          <a:noFill/>
          <a:ln w="25400">
            <a:solidFill>
              <a:srgbClr val="F6AC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CD520FD-CC8C-4F76-A451-1A16E0586B31}"/>
              </a:ext>
            </a:extLst>
          </p:cNvPr>
          <p:cNvSpPr/>
          <p:nvPr/>
        </p:nvSpPr>
        <p:spPr>
          <a:xfrm>
            <a:off x="2275411" y="191882"/>
            <a:ext cx="963344" cy="283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0</a:t>
            </a:r>
            <a:endParaRPr lang="zh-CN" altLang="en-US" sz="1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CD527C4-D889-4585-ABB3-EE94D051A6E5}"/>
              </a:ext>
            </a:extLst>
          </p:cNvPr>
          <p:cNvSpPr txBox="1"/>
          <p:nvPr/>
        </p:nvSpPr>
        <p:spPr>
          <a:xfrm>
            <a:off x="2319882" y="611664"/>
            <a:ext cx="86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(3, 224, 224)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713F4EF-A516-43BC-A448-927F1EC183EC}"/>
              </a:ext>
            </a:extLst>
          </p:cNvPr>
          <p:cNvSpPr txBox="1"/>
          <p:nvPr/>
        </p:nvSpPr>
        <p:spPr>
          <a:xfrm>
            <a:off x="2380521" y="2154082"/>
            <a:ext cx="765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(64, 56, 56)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96261F9-8785-4CBA-84C8-37B754FBDAE0}"/>
              </a:ext>
            </a:extLst>
          </p:cNvPr>
          <p:cNvSpPr/>
          <p:nvPr/>
        </p:nvSpPr>
        <p:spPr>
          <a:xfrm>
            <a:off x="2000226" y="2884070"/>
            <a:ext cx="1483591" cy="3717327"/>
          </a:xfrm>
          <a:prstGeom prst="roundRect">
            <a:avLst/>
          </a:prstGeom>
          <a:noFill/>
          <a:ln w="25400">
            <a:solidFill>
              <a:srgbClr val="F6AC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67520CC-560D-4BB0-94B3-36CABFCB57D5}"/>
              </a:ext>
            </a:extLst>
          </p:cNvPr>
          <p:cNvSpPr/>
          <p:nvPr/>
        </p:nvSpPr>
        <p:spPr>
          <a:xfrm>
            <a:off x="2259194" y="2773595"/>
            <a:ext cx="963344" cy="283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zh-CN" altLang="en-US" sz="1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A50D6BE6-8F01-4BC8-ADC0-EDC6A3AB3E3B}"/>
              </a:ext>
            </a:extLst>
          </p:cNvPr>
          <p:cNvSpPr/>
          <p:nvPr/>
        </p:nvSpPr>
        <p:spPr>
          <a:xfrm>
            <a:off x="2080773" y="3553853"/>
            <a:ext cx="1315221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BTNK1: 64, 56, 64, 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19DD968-EF7A-4B99-A494-19D29A64F546}"/>
              </a:ext>
            </a:extLst>
          </p:cNvPr>
          <p:cNvSpPr txBox="1"/>
          <p:nvPr/>
        </p:nvSpPr>
        <p:spPr>
          <a:xfrm>
            <a:off x="2301498" y="4046676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(256, 56, 56)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11EFF3A0-D4EA-46B9-B14F-4C0B691EDA0F}"/>
              </a:ext>
            </a:extLst>
          </p:cNvPr>
          <p:cNvSpPr/>
          <p:nvPr/>
        </p:nvSpPr>
        <p:spPr>
          <a:xfrm>
            <a:off x="2076636" y="4574855"/>
            <a:ext cx="1315221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256, 56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CAC4446-772E-4126-8660-132CE65F3A30}"/>
              </a:ext>
            </a:extLst>
          </p:cNvPr>
          <p:cNvSpPr txBox="1"/>
          <p:nvPr/>
        </p:nvSpPr>
        <p:spPr>
          <a:xfrm>
            <a:off x="2281953" y="5100297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(256, 56, 56)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FCA77E95-2FFE-4E0E-BE8C-171048E37132}"/>
              </a:ext>
            </a:extLst>
          </p:cNvPr>
          <p:cNvSpPr/>
          <p:nvPr/>
        </p:nvSpPr>
        <p:spPr>
          <a:xfrm>
            <a:off x="2078394" y="5628476"/>
            <a:ext cx="1315221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256, 56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E576594F-DF9F-4317-A799-A07670AC0758}"/>
              </a:ext>
            </a:extLst>
          </p:cNvPr>
          <p:cNvSpPr txBox="1"/>
          <p:nvPr/>
        </p:nvSpPr>
        <p:spPr>
          <a:xfrm>
            <a:off x="2325144" y="6207999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(256, 56, 56)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B4A82137-5DBF-4367-BE4B-CEEBDCE3C69E}"/>
              </a:ext>
            </a:extLst>
          </p:cNvPr>
          <p:cNvSpPr/>
          <p:nvPr/>
        </p:nvSpPr>
        <p:spPr>
          <a:xfrm>
            <a:off x="4202272" y="298554"/>
            <a:ext cx="1665070" cy="3445920"/>
          </a:xfrm>
          <a:prstGeom prst="roundRect">
            <a:avLst/>
          </a:prstGeom>
          <a:noFill/>
          <a:ln w="25400">
            <a:solidFill>
              <a:srgbClr val="F6AC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0F4F742-AC2C-4F8D-8007-A7A8DC01C551}"/>
              </a:ext>
            </a:extLst>
          </p:cNvPr>
          <p:cNvSpPr/>
          <p:nvPr/>
        </p:nvSpPr>
        <p:spPr>
          <a:xfrm>
            <a:off x="4558573" y="187825"/>
            <a:ext cx="963344" cy="283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zh-CN" altLang="en-US" sz="1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9DA5176E-29CC-409C-9FA7-EF476EB81425}"/>
              </a:ext>
            </a:extLst>
          </p:cNvPr>
          <p:cNvSpPr/>
          <p:nvPr/>
        </p:nvSpPr>
        <p:spPr>
          <a:xfrm>
            <a:off x="4321423" y="637243"/>
            <a:ext cx="1458315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BTNK1: 256, 56, 128, 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2A2CA33B-C300-48C2-B575-DF857EDC5D02}"/>
              </a:ext>
            </a:extLst>
          </p:cNvPr>
          <p:cNvSpPr txBox="1"/>
          <p:nvPr/>
        </p:nvSpPr>
        <p:spPr>
          <a:xfrm>
            <a:off x="4623708" y="993390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(512, 28, 28)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F8C741AF-9898-4392-8814-3443102CBFB4}"/>
              </a:ext>
            </a:extLst>
          </p:cNvPr>
          <p:cNvSpPr/>
          <p:nvPr/>
        </p:nvSpPr>
        <p:spPr>
          <a:xfrm>
            <a:off x="4317286" y="1424565"/>
            <a:ext cx="1458315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512, 28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C25CF8BD-EE65-4FEF-9460-796F5291CB9C}"/>
              </a:ext>
            </a:extLst>
          </p:cNvPr>
          <p:cNvSpPr txBox="1"/>
          <p:nvPr/>
        </p:nvSpPr>
        <p:spPr>
          <a:xfrm>
            <a:off x="4616898" y="1766278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(512, 28, 28)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3DBC3F63-7661-4F74-87ED-A33C976823DC}"/>
              </a:ext>
            </a:extLst>
          </p:cNvPr>
          <p:cNvSpPr/>
          <p:nvPr/>
        </p:nvSpPr>
        <p:spPr>
          <a:xfrm>
            <a:off x="4319044" y="2173386"/>
            <a:ext cx="1456833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512, 28</a:t>
            </a: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D5BA599B-D5D1-4845-9F00-3B3C0EBD0A19}"/>
              </a:ext>
            </a:extLst>
          </p:cNvPr>
          <p:cNvSpPr txBox="1"/>
          <p:nvPr/>
        </p:nvSpPr>
        <p:spPr>
          <a:xfrm>
            <a:off x="4615587" y="2576247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(512, 28, 28)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72B2CF3-3779-4447-AC57-25E1D65DBE6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2586256" y="1588865"/>
            <a:ext cx="307136" cy="6767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F9204B75-68BA-40C3-A4D4-F41E59F3E838}"/>
              </a:ext>
            </a:extLst>
          </p:cNvPr>
          <p:cNvCxnSpPr>
            <a:cxnSpLocks/>
            <a:stCxn id="85" idx="2"/>
            <a:endCxn id="25" idx="0"/>
          </p:cNvCxnSpPr>
          <p:nvPr/>
        </p:nvCxnSpPr>
        <p:spPr>
          <a:xfrm rot="5400000">
            <a:off x="2625337" y="968990"/>
            <a:ext cx="238512" cy="16303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F141C2D2-32D9-4041-ADA5-F38E2D263A9A}"/>
              </a:ext>
            </a:extLst>
          </p:cNvPr>
          <p:cNvCxnSpPr>
            <a:cxnSpLocks/>
            <a:stCxn id="89" idx="1"/>
            <a:endCxn id="181" idx="0"/>
          </p:cNvCxnSpPr>
          <p:nvPr/>
        </p:nvCxnSpPr>
        <p:spPr>
          <a:xfrm rot="10800000" flipH="1" flipV="1">
            <a:off x="2380520" y="2277193"/>
            <a:ext cx="357863" cy="1276660"/>
          </a:xfrm>
          <a:prstGeom prst="curvedConnector4">
            <a:avLst>
              <a:gd name="adj1" fmla="val -117821"/>
              <a:gd name="adj2" fmla="val 84864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F93A305-6E52-4B6D-80E6-9E5074402E31}"/>
              </a:ext>
            </a:extLst>
          </p:cNvPr>
          <p:cNvCxnSpPr>
            <a:cxnSpLocks/>
            <a:stCxn id="181" idx="2"/>
            <a:endCxn id="197" idx="0"/>
          </p:cNvCxnSpPr>
          <p:nvPr/>
        </p:nvCxnSpPr>
        <p:spPr>
          <a:xfrm rot="16200000" flipH="1">
            <a:off x="2588380" y="3895221"/>
            <a:ext cx="301458" cy="1451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F2CEB2D7-AF27-4DE5-8122-A71746D6178A}"/>
              </a:ext>
            </a:extLst>
          </p:cNvPr>
          <p:cNvCxnSpPr>
            <a:cxnSpLocks/>
            <a:stCxn id="197" idx="2"/>
            <a:endCxn id="202" idx="0"/>
          </p:cNvCxnSpPr>
          <p:nvPr/>
        </p:nvCxnSpPr>
        <p:spPr>
          <a:xfrm rot="5400000">
            <a:off x="2600570" y="4435589"/>
            <a:ext cx="272943" cy="5588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曲线 237">
            <a:extLst>
              <a:ext uri="{FF2B5EF4-FFF2-40B4-BE49-F238E27FC236}">
                <a16:creationId xmlns:a16="http://schemas.microsoft.com/office/drawing/2014/main" id="{8E6C4573-E1F8-4B1E-B137-EC5727DDD28F}"/>
              </a:ext>
            </a:extLst>
          </p:cNvPr>
          <p:cNvCxnSpPr>
            <a:cxnSpLocks/>
            <a:stCxn id="236" idx="2"/>
            <a:endCxn id="237" idx="0"/>
          </p:cNvCxnSpPr>
          <p:nvPr/>
        </p:nvCxnSpPr>
        <p:spPr>
          <a:xfrm rot="16200000" flipH="1">
            <a:off x="2591676" y="5484146"/>
            <a:ext cx="272943" cy="15715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连接符: 曲线 238">
            <a:extLst>
              <a:ext uri="{FF2B5EF4-FFF2-40B4-BE49-F238E27FC236}">
                <a16:creationId xmlns:a16="http://schemas.microsoft.com/office/drawing/2014/main" id="{ECD0B5F4-290A-4AB4-AED4-95FCFA4F1B3E}"/>
              </a:ext>
            </a:extLst>
          </p:cNvPr>
          <p:cNvCxnSpPr>
            <a:cxnSpLocks/>
            <a:stCxn id="202" idx="2"/>
            <a:endCxn id="236" idx="0"/>
          </p:cNvCxnSpPr>
          <p:nvPr/>
        </p:nvCxnSpPr>
        <p:spPr>
          <a:xfrm rot="5400000">
            <a:off x="2560231" y="4926280"/>
            <a:ext cx="334077" cy="13957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A13C6B6A-EC82-461B-8150-DD3AA9B96527}"/>
              </a:ext>
            </a:extLst>
          </p:cNvPr>
          <p:cNvCxnSpPr>
            <a:cxnSpLocks/>
            <a:stCxn id="237" idx="2"/>
            <a:endCxn id="242" idx="0"/>
          </p:cNvCxnSpPr>
          <p:nvPr/>
        </p:nvCxnSpPr>
        <p:spPr>
          <a:xfrm rot="16200000" flipH="1">
            <a:off x="2555664" y="6000182"/>
            <a:ext cx="388158" cy="27476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C43FB2FC-648F-49F9-9B23-E67FA443B47D}"/>
              </a:ext>
            </a:extLst>
          </p:cNvPr>
          <p:cNvCxnSpPr>
            <a:cxnSpLocks/>
            <a:stCxn id="254" idx="2"/>
            <a:endCxn id="256" idx="0"/>
          </p:cNvCxnSpPr>
          <p:nvPr/>
        </p:nvCxnSpPr>
        <p:spPr>
          <a:xfrm rot="16200000" flipH="1">
            <a:off x="4973922" y="905267"/>
            <a:ext cx="164782" cy="11464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4EC85524-9CA8-42D8-8B56-5BF48588A408}"/>
              </a:ext>
            </a:extLst>
          </p:cNvPr>
          <p:cNvCxnSpPr>
            <a:cxnSpLocks/>
            <a:stCxn id="256" idx="2"/>
            <a:endCxn id="257" idx="0"/>
          </p:cNvCxnSpPr>
          <p:nvPr/>
        </p:nvCxnSpPr>
        <p:spPr>
          <a:xfrm rot="5400000">
            <a:off x="4966276" y="1328795"/>
            <a:ext cx="175939" cy="15601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连接符: 曲线 260">
            <a:extLst>
              <a:ext uri="{FF2B5EF4-FFF2-40B4-BE49-F238E27FC236}">
                <a16:creationId xmlns:a16="http://schemas.microsoft.com/office/drawing/2014/main" id="{025A7D41-604C-4E4F-9A1C-DCAE29C764C8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 rot="5400000">
            <a:off x="4975412" y="2093563"/>
            <a:ext cx="151872" cy="7774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曲线 261">
            <a:extLst>
              <a:ext uri="{FF2B5EF4-FFF2-40B4-BE49-F238E27FC236}">
                <a16:creationId xmlns:a16="http://schemas.microsoft.com/office/drawing/2014/main" id="{91272B17-7B5C-43F1-8B07-7153A8D729E3}"/>
              </a:ext>
            </a:extLst>
          </p:cNvPr>
          <p:cNvCxnSpPr>
            <a:cxnSpLocks/>
            <a:stCxn id="257" idx="2"/>
            <a:endCxn id="259" idx="0"/>
          </p:cNvCxnSpPr>
          <p:nvPr/>
        </p:nvCxnSpPr>
        <p:spPr>
          <a:xfrm rot="16200000" flipH="1">
            <a:off x="4975665" y="1686708"/>
            <a:ext cx="150348" cy="8791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连接符: 曲线 263">
            <a:extLst>
              <a:ext uri="{FF2B5EF4-FFF2-40B4-BE49-F238E27FC236}">
                <a16:creationId xmlns:a16="http://schemas.microsoft.com/office/drawing/2014/main" id="{3F243E1E-9C72-47FA-A845-F6D205D431C3}"/>
              </a:ext>
            </a:extLst>
          </p:cNvPr>
          <p:cNvCxnSpPr>
            <a:cxnSpLocks/>
            <a:stCxn id="260" idx="2"/>
            <a:endCxn id="263" idx="0"/>
          </p:cNvCxnSpPr>
          <p:nvPr/>
        </p:nvCxnSpPr>
        <p:spPr>
          <a:xfrm rot="16200000" flipH="1">
            <a:off x="4944944" y="2467267"/>
            <a:ext cx="211496" cy="6463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曲线 264">
            <a:extLst>
              <a:ext uri="{FF2B5EF4-FFF2-40B4-BE49-F238E27FC236}">
                <a16:creationId xmlns:a16="http://schemas.microsoft.com/office/drawing/2014/main" id="{00A40043-61DA-4D77-9FE0-00AF91E8856E}"/>
              </a:ext>
            </a:extLst>
          </p:cNvPr>
          <p:cNvCxnSpPr>
            <a:cxnSpLocks/>
            <a:stCxn id="242" idx="3"/>
            <a:endCxn id="254" idx="1"/>
          </p:cNvCxnSpPr>
          <p:nvPr/>
        </p:nvCxnSpPr>
        <p:spPr>
          <a:xfrm flipV="1">
            <a:off x="3201817" y="732926"/>
            <a:ext cx="1119606" cy="5602691"/>
          </a:xfrm>
          <a:prstGeom prst="curvedConnector3">
            <a:avLst>
              <a:gd name="adj1" fmla="val 58271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连接符: 曲线 280">
            <a:extLst>
              <a:ext uri="{FF2B5EF4-FFF2-40B4-BE49-F238E27FC236}">
                <a16:creationId xmlns:a16="http://schemas.microsoft.com/office/drawing/2014/main" id="{3F3DAD4A-C070-441F-90FC-7DEB76E1F0C5}"/>
              </a:ext>
            </a:extLst>
          </p:cNvPr>
          <p:cNvCxnSpPr>
            <a:cxnSpLocks/>
            <a:stCxn id="26" idx="2"/>
            <a:endCxn id="89" idx="0"/>
          </p:cNvCxnSpPr>
          <p:nvPr/>
        </p:nvCxnSpPr>
        <p:spPr>
          <a:xfrm rot="16200000" flipH="1">
            <a:off x="2659494" y="2050094"/>
            <a:ext cx="187702" cy="20274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29D208BD-67F6-4420-938D-EC449F033151}"/>
              </a:ext>
            </a:extLst>
          </p:cNvPr>
          <p:cNvCxnSpPr/>
          <p:nvPr/>
        </p:nvCxnSpPr>
        <p:spPr>
          <a:xfrm>
            <a:off x="1686560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5BA09206-F3F8-4E34-BCF5-2FF7B3C814C6}"/>
              </a:ext>
            </a:extLst>
          </p:cNvPr>
          <p:cNvSpPr/>
          <p:nvPr/>
        </p:nvSpPr>
        <p:spPr>
          <a:xfrm>
            <a:off x="4319044" y="2987936"/>
            <a:ext cx="1456833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512, 28</a:t>
            </a: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641C1954-75B3-42A0-B551-66DFE37263EF}"/>
              </a:ext>
            </a:extLst>
          </p:cNvPr>
          <p:cNvSpPr txBox="1"/>
          <p:nvPr/>
        </p:nvSpPr>
        <p:spPr>
          <a:xfrm>
            <a:off x="4623707" y="3374785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(512, 28, 28)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5" name="连接符: 曲线 304">
            <a:extLst>
              <a:ext uri="{FF2B5EF4-FFF2-40B4-BE49-F238E27FC236}">
                <a16:creationId xmlns:a16="http://schemas.microsoft.com/office/drawing/2014/main" id="{259D0B72-AAB5-4945-8B57-5C22E45CDB08}"/>
              </a:ext>
            </a:extLst>
          </p:cNvPr>
          <p:cNvCxnSpPr>
            <a:cxnSpLocks/>
            <a:stCxn id="263" idx="2"/>
            <a:endCxn id="303" idx="0"/>
          </p:cNvCxnSpPr>
          <p:nvPr/>
        </p:nvCxnSpPr>
        <p:spPr>
          <a:xfrm rot="5400000">
            <a:off x="4972467" y="2906478"/>
            <a:ext cx="156453" cy="6463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连接符: 曲线 305">
            <a:extLst>
              <a:ext uri="{FF2B5EF4-FFF2-40B4-BE49-F238E27FC236}">
                <a16:creationId xmlns:a16="http://schemas.microsoft.com/office/drawing/2014/main" id="{2566A72D-5878-4C17-950C-EF865862E2A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16200000" flipH="1">
            <a:off x="4957010" y="3269751"/>
            <a:ext cx="195484" cy="14583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5CCBBCB0-1195-4B2F-97A9-AC71F33BBA63}"/>
              </a:ext>
            </a:extLst>
          </p:cNvPr>
          <p:cNvSpPr/>
          <p:nvPr/>
        </p:nvSpPr>
        <p:spPr>
          <a:xfrm>
            <a:off x="6580162" y="296728"/>
            <a:ext cx="1657168" cy="6290025"/>
          </a:xfrm>
          <a:prstGeom prst="roundRect">
            <a:avLst/>
          </a:prstGeom>
          <a:noFill/>
          <a:ln w="25400">
            <a:solidFill>
              <a:srgbClr val="F6AC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1096CF27-1B18-4664-B1F9-DEC489B4DF25}"/>
              </a:ext>
            </a:extLst>
          </p:cNvPr>
          <p:cNvSpPr/>
          <p:nvPr/>
        </p:nvSpPr>
        <p:spPr>
          <a:xfrm>
            <a:off x="6910159" y="190962"/>
            <a:ext cx="963344" cy="283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  <a:endParaRPr lang="zh-CN" altLang="en-US" sz="1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A0F406CF-86D9-44B8-82EB-DA9F8A9957FE}"/>
              </a:ext>
            </a:extLst>
          </p:cNvPr>
          <p:cNvSpPr/>
          <p:nvPr/>
        </p:nvSpPr>
        <p:spPr>
          <a:xfrm>
            <a:off x="6719035" y="611596"/>
            <a:ext cx="1442622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BTNK1: 512, 28, 256, 2  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0B441E43-DFF4-4FDB-9C8E-78CB3E6E354D}"/>
              </a:ext>
            </a:extLst>
          </p:cNvPr>
          <p:cNvSpPr txBox="1"/>
          <p:nvPr/>
        </p:nvSpPr>
        <p:spPr>
          <a:xfrm>
            <a:off x="6975209" y="1097442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C01BC440-B6F7-4200-9FE8-15415BA9076D}"/>
              </a:ext>
            </a:extLst>
          </p:cNvPr>
          <p:cNvSpPr/>
          <p:nvPr/>
        </p:nvSpPr>
        <p:spPr>
          <a:xfrm>
            <a:off x="6678466" y="1591958"/>
            <a:ext cx="1442622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1024, 14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38D332A5-8E95-4B67-B916-915E0AB8C0BC}"/>
              </a:ext>
            </a:extLst>
          </p:cNvPr>
          <p:cNvSpPr txBox="1"/>
          <p:nvPr/>
        </p:nvSpPr>
        <p:spPr>
          <a:xfrm>
            <a:off x="6993388" y="2001697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90558033-738F-4C5A-94A3-AADE7FCC6BA3}"/>
              </a:ext>
            </a:extLst>
          </p:cNvPr>
          <p:cNvSpPr/>
          <p:nvPr/>
        </p:nvSpPr>
        <p:spPr>
          <a:xfrm>
            <a:off x="6679932" y="2538140"/>
            <a:ext cx="1441156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1024, 14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8F67155F-3900-41A3-9C62-AABC94DEE62F}"/>
              </a:ext>
            </a:extLst>
          </p:cNvPr>
          <p:cNvSpPr txBox="1"/>
          <p:nvPr/>
        </p:nvSpPr>
        <p:spPr>
          <a:xfrm>
            <a:off x="6968325" y="3043087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连接符: 曲线 329">
            <a:extLst>
              <a:ext uri="{FF2B5EF4-FFF2-40B4-BE49-F238E27FC236}">
                <a16:creationId xmlns:a16="http://schemas.microsoft.com/office/drawing/2014/main" id="{B89513A4-179B-44D6-8C27-AC4860A67477}"/>
              </a:ext>
            </a:extLst>
          </p:cNvPr>
          <p:cNvCxnSpPr>
            <a:cxnSpLocks/>
            <a:stCxn id="324" idx="2"/>
            <a:endCxn id="325" idx="0"/>
          </p:cNvCxnSpPr>
          <p:nvPr/>
        </p:nvCxnSpPr>
        <p:spPr>
          <a:xfrm rot="5400000">
            <a:off x="7279706" y="936801"/>
            <a:ext cx="294481" cy="26800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连接符: 曲线 330">
            <a:extLst>
              <a:ext uri="{FF2B5EF4-FFF2-40B4-BE49-F238E27FC236}">
                <a16:creationId xmlns:a16="http://schemas.microsoft.com/office/drawing/2014/main" id="{BFA0F98F-E99E-4437-96DF-AC523BA56D32}"/>
              </a:ext>
            </a:extLst>
          </p:cNvPr>
          <p:cNvCxnSpPr>
            <a:cxnSpLocks/>
            <a:endCxn id="326" idx="0"/>
          </p:cNvCxnSpPr>
          <p:nvPr/>
        </p:nvCxnSpPr>
        <p:spPr>
          <a:xfrm rot="5400000">
            <a:off x="7302262" y="1480674"/>
            <a:ext cx="208800" cy="13769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连接符: 曲线 331">
            <a:extLst>
              <a:ext uri="{FF2B5EF4-FFF2-40B4-BE49-F238E27FC236}">
                <a16:creationId xmlns:a16="http://schemas.microsoft.com/office/drawing/2014/main" id="{7FECF4C3-9D47-4371-952A-2EB6A7043586}"/>
              </a:ext>
            </a:extLst>
          </p:cNvPr>
          <p:cNvCxnSpPr>
            <a:cxnSpLocks/>
            <a:stCxn id="327" idx="2"/>
            <a:endCxn id="328" idx="0"/>
          </p:cNvCxnSpPr>
          <p:nvPr/>
        </p:nvCxnSpPr>
        <p:spPr>
          <a:xfrm rot="5400000">
            <a:off x="7275515" y="2381929"/>
            <a:ext cx="281207" cy="31215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连接符: 曲线 332">
            <a:extLst>
              <a:ext uri="{FF2B5EF4-FFF2-40B4-BE49-F238E27FC236}">
                <a16:creationId xmlns:a16="http://schemas.microsoft.com/office/drawing/2014/main" id="{DCADA030-C449-4619-AFE6-A0825A774F1A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>
          <a:xfrm rot="16200000" flipH="1">
            <a:off x="7306564" y="1876536"/>
            <a:ext cx="218374" cy="31948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连接符: 曲线 333">
            <a:extLst>
              <a:ext uri="{FF2B5EF4-FFF2-40B4-BE49-F238E27FC236}">
                <a16:creationId xmlns:a16="http://schemas.microsoft.com/office/drawing/2014/main" id="{4A63180A-2A07-4FB5-9B14-E50F570422F3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 rot="16200000" flipH="1">
            <a:off x="7246795" y="2883220"/>
            <a:ext cx="313582" cy="6152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E6669472-394C-4859-9F75-41D0B81F4106}"/>
              </a:ext>
            </a:extLst>
          </p:cNvPr>
          <p:cNvSpPr/>
          <p:nvPr/>
        </p:nvSpPr>
        <p:spPr>
          <a:xfrm>
            <a:off x="6678466" y="3551569"/>
            <a:ext cx="1441156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1024, 14</a:t>
            </a: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F42EF33D-C476-4F07-B594-CE6BF6A9439E}"/>
              </a:ext>
            </a:extLst>
          </p:cNvPr>
          <p:cNvSpPr txBox="1"/>
          <p:nvPr/>
        </p:nvSpPr>
        <p:spPr>
          <a:xfrm>
            <a:off x="6997029" y="4035711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7" name="连接符: 曲线 336">
            <a:extLst>
              <a:ext uri="{FF2B5EF4-FFF2-40B4-BE49-F238E27FC236}">
                <a16:creationId xmlns:a16="http://schemas.microsoft.com/office/drawing/2014/main" id="{B47ECF27-BBB1-4CD2-9163-ACEAAB298CCB}"/>
              </a:ext>
            </a:extLst>
          </p:cNvPr>
          <p:cNvCxnSpPr>
            <a:cxnSpLocks/>
            <a:stCxn id="329" idx="2"/>
            <a:endCxn id="335" idx="0"/>
          </p:cNvCxnSpPr>
          <p:nvPr/>
        </p:nvCxnSpPr>
        <p:spPr>
          <a:xfrm rot="5400000">
            <a:off x="7276230" y="3421137"/>
            <a:ext cx="253246" cy="7618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曲线 337">
            <a:extLst>
              <a:ext uri="{FF2B5EF4-FFF2-40B4-BE49-F238E27FC236}">
                <a16:creationId xmlns:a16="http://schemas.microsoft.com/office/drawing/2014/main" id="{61228DC3-EB62-436E-9315-EF0564AC7609}"/>
              </a:ext>
            </a:extLst>
          </p:cNvPr>
          <p:cNvCxnSpPr>
            <a:cxnSpLocks/>
            <a:stCxn id="335" idx="2"/>
            <a:endCxn id="336" idx="0"/>
          </p:cNvCxnSpPr>
          <p:nvPr/>
        </p:nvCxnSpPr>
        <p:spPr>
          <a:xfrm rot="16200000" flipH="1">
            <a:off x="7270817" y="3871161"/>
            <a:ext cx="292777" cy="36322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曲线 340">
            <a:extLst>
              <a:ext uri="{FF2B5EF4-FFF2-40B4-BE49-F238E27FC236}">
                <a16:creationId xmlns:a16="http://schemas.microsoft.com/office/drawing/2014/main" id="{931A76C4-0079-4F08-908E-24C33C5112E9}"/>
              </a:ext>
            </a:extLst>
          </p:cNvPr>
          <p:cNvCxnSpPr>
            <a:cxnSpLocks/>
            <a:stCxn id="304" idx="3"/>
            <a:endCxn id="324" idx="1"/>
          </p:cNvCxnSpPr>
          <p:nvPr/>
        </p:nvCxnSpPr>
        <p:spPr>
          <a:xfrm flipV="1">
            <a:off x="5500380" y="707279"/>
            <a:ext cx="1218655" cy="2795124"/>
          </a:xfrm>
          <a:prstGeom prst="curvedConnector3">
            <a:avLst>
              <a:gd name="adj1" fmla="val 55699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矩形: 圆角 427">
            <a:extLst>
              <a:ext uri="{FF2B5EF4-FFF2-40B4-BE49-F238E27FC236}">
                <a16:creationId xmlns:a16="http://schemas.microsoft.com/office/drawing/2014/main" id="{940B9558-ED11-4BEE-9668-91703F1E1773}"/>
              </a:ext>
            </a:extLst>
          </p:cNvPr>
          <p:cNvSpPr/>
          <p:nvPr/>
        </p:nvSpPr>
        <p:spPr>
          <a:xfrm>
            <a:off x="6670673" y="4557834"/>
            <a:ext cx="1441156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1024, 14</a:t>
            </a: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3DFB5EC5-F115-47EA-9ECB-24B94CEDF908}"/>
              </a:ext>
            </a:extLst>
          </p:cNvPr>
          <p:cNvSpPr txBox="1"/>
          <p:nvPr/>
        </p:nvSpPr>
        <p:spPr>
          <a:xfrm>
            <a:off x="6974477" y="5042461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连接符: 曲线 429">
            <a:extLst>
              <a:ext uri="{FF2B5EF4-FFF2-40B4-BE49-F238E27FC236}">
                <a16:creationId xmlns:a16="http://schemas.microsoft.com/office/drawing/2014/main" id="{D182F887-DEBB-450F-8879-C4C23829DE75}"/>
              </a:ext>
            </a:extLst>
          </p:cNvPr>
          <p:cNvCxnSpPr>
            <a:cxnSpLocks/>
            <a:stCxn id="428" idx="2"/>
            <a:endCxn id="429" idx="0"/>
          </p:cNvCxnSpPr>
          <p:nvPr/>
        </p:nvCxnSpPr>
        <p:spPr>
          <a:xfrm rot="16200000" flipH="1">
            <a:off x="7255401" y="4885048"/>
            <a:ext cx="293262" cy="21563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E5006996-B65C-4B26-BA19-7BF8CBBF94BD}"/>
              </a:ext>
            </a:extLst>
          </p:cNvPr>
          <p:cNvSpPr/>
          <p:nvPr/>
        </p:nvSpPr>
        <p:spPr>
          <a:xfrm>
            <a:off x="6670673" y="5561104"/>
            <a:ext cx="1441156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1024, 14</a:t>
            </a:r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0B58E92F-0AC1-4352-A3BE-032D62969648}"/>
              </a:ext>
            </a:extLst>
          </p:cNvPr>
          <p:cNvSpPr txBox="1"/>
          <p:nvPr/>
        </p:nvSpPr>
        <p:spPr>
          <a:xfrm>
            <a:off x="7003181" y="6106205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(1024, 14, 14)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连接符: 曲线 432">
            <a:extLst>
              <a:ext uri="{FF2B5EF4-FFF2-40B4-BE49-F238E27FC236}">
                <a16:creationId xmlns:a16="http://schemas.microsoft.com/office/drawing/2014/main" id="{6335B50D-F727-4AC0-8FC0-3C9C4ABF7425}"/>
              </a:ext>
            </a:extLst>
          </p:cNvPr>
          <p:cNvCxnSpPr>
            <a:cxnSpLocks/>
            <a:stCxn id="429" idx="2"/>
            <a:endCxn id="431" idx="0"/>
          </p:cNvCxnSpPr>
          <p:nvPr/>
        </p:nvCxnSpPr>
        <p:spPr>
          <a:xfrm rot="5400000">
            <a:off x="7270330" y="5418619"/>
            <a:ext cx="263407" cy="21563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连接符: 曲线 433">
            <a:extLst>
              <a:ext uri="{FF2B5EF4-FFF2-40B4-BE49-F238E27FC236}">
                <a16:creationId xmlns:a16="http://schemas.microsoft.com/office/drawing/2014/main" id="{92109C04-0D60-4A84-BED0-0CBBBF1A04F9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16200000" flipH="1">
            <a:off x="7239516" y="5904203"/>
            <a:ext cx="353736" cy="50267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连接符: 曲线 434">
            <a:extLst>
              <a:ext uri="{FF2B5EF4-FFF2-40B4-BE49-F238E27FC236}">
                <a16:creationId xmlns:a16="http://schemas.microsoft.com/office/drawing/2014/main" id="{20D551E9-FD7B-4C43-99A1-163F73226F24}"/>
              </a:ext>
            </a:extLst>
          </p:cNvPr>
          <p:cNvCxnSpPr>
            <a:cxnSpLocks/>
            <a:stCxn id="336" idx="2"/>
            <a:endCxn id="428" idx="0"/>
          </p:cNvCxnSpPr>
          <p:nvPr/>
        </p:nvCxnSpPr>
        <p:spPr>
          <a:xfrm rot="5400000">
            <a:off x="7279866" y="4402333"/>
            <a:ext cx="266887" cy="44115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22315898-212F-48CB-8795-1997BFB17072}"/>
              </a:ext>
            </a:extLst>
          </p:cNvPr>
          <p:cNvSpPr/>
          <p:nvPr/>
        </p:nvSpPr>
        <p:spPr>
          <a:xfrm>
            <a:off x="4197465" y="4059860"/>
            <a:ext cx="1678331" cy="2541538"/>
          </a:xfrm>
          <a:prstGeom prst="roundRect">
            <a:avLst/>
          </a:prstGeom>
          <a:noFill/>
          <a:ln w="25400">
            <a:solidFill>
              <a:srgbClr val="F6AC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45D8EC2E-4C91-4620-9933-091E9A0CC5C6}"/>
              </a:ext>
            </a:extLst>
          </p:cNvPr>
          <p:cNvSpPr/>
          <p:nvPr/>
        </p:nvSpPr>
        <p:spPr>
          <a:xfrm>
            <a:off x="4518317" y="3943095"/>
            <a:ext cx="963344" cy="283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  <a:endParaRPr lang="zh-CN" altLang="en-US" sz="1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7FA54D80-132D-4783-A0A8-34C3EA570959}"/>
              </a:ext>
            </a:extLst>
          </p:cNvPr>
          <p:cNvSpPr/>
          <p:nvPr/>
        </p:nvSpPr>
        <p:spPr>
          <a:xfrm>
            <a:off x="4290563" y="4394531"/>
            <a:ext cx="1527678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BTNK1: 1024, 14, 512, 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19EE745B-8B64-4D20-B222-D58A9622681F}"/>
              </a:ext>
            </a:extLst>
          </p:cNvPr>
          <p:cNvSpPr txBox="1"/>
          <p:nvPr/>
        </p:nvSpPr>
        <p:spPr>
          <a:xfrm>
            <a:off x="4583452" y="4748660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(2048, 7, 7)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9625A20A-46CF-4051-88C3-81B1C7E2737B}"/>
              </a:ext>
            </a:extLst>
          </p:cNvPr>
          <p:cNvSpPr/>
          <p:nvPr/>
        </p:nvSpPr>
        <p:spPr>
          <a:xfrm>
            <a:off x="4286426" y="5181853"/>
            <a:ext cx="1527678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2048, 7</a:t>
            </a:r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9B438774-ACC3-497C-B584-72982F60D00B}"/>
              </a:ext>
            </a:extLst>
          </p:cNvPr>
          <p:cNvSpPr txBox="1"/>
          <p:nvPr/>
        </p:nvSpPr>
        <p:spPr>
          <a:xfrm>
            <a:off x="4576642" y="5521548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(2048, 7, 7)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F60F72C3-C7DD-4465-9779-E6C2EEAB6A7C}"/>
              </a:ext>
            </a:extLst>
          </p:cNvPr>
          <p:cNvSpPr/>
          <p:nvPr/>
        </p:nvSpPr>
        <p:spPr>
          <a:xfrm>
            <a:off x="4288184" y="5930674"/>
            <a:ext cx="1526126" cy="1913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2048, 7</a:t>
            </a: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52E02858-A164-4F8E-93D7-C02C361455A3}"/>
              </a:ext>
            </a:extLst>
          </p:cNvPr>
          <p:cNvSpPr txBox="1"/>
          <p:nvPr/>
        </p:nvSpPr>
        <p:spPr>
          <a:xfrm>
            <a:off x="4575331" y="6331517"/>
            <a:ext cx="876673" cy="25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(2048, 7, 7)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8" name="连接符: 曲线 457">
            <a:extLst>
              <a:ext uri="{FF2B5EF4-FFF2-40B4-BE49-F238E27FC236}">
                <a16:creationId xmlns:a16="http://schemas.microsoft.com/office/drawing/2014/main" id="{54EF9879-D07A-4ED1-B13F-ABD364777FB1}"/>
              </a:ext>
            </a:extLst>
          </p:cNvPr>
          <p:cNvCxnSpPr>
            <a:cxnSpLocks/>
            <a:stCxn id="452" idx="2"/>
            <a:endCxn id="453" idx="0"/>
          </p:cNvCxnSpPr>
          <p:nvPr/>
        </p:nvCxnSpPr>
        <p:spPr>
          <a:xfrm rot="5400000">
            <a:off x="4956714" y="4650972"/>
            <a:ext cx="162764" cy="32613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连接符: 曲线 458">
            <a:extLst>
              <a:ext uri="{FF2B5EF4-FFF2-40B4-BE49-F238E27FC236}">
                <a16:creationId xmlns:a16="http://schemas.microsoft.com/office/drawing/2014/main" id="{0F8B9ED8-9102-4C5F-8F92-D568B520FB48}"/>
              </a:ext>
            </a:extLst>
          </p:cNvPr>
          <p:cNvCxnSpPr>
            <a:cxnSpLocks/>
            <a:stCxn id="453" idx="2"/>
            <a:endCxn id="454" idx="0"/>
          </p:cNvCxnSpPr>
          <p:nvPr/>
        </p:nvCxnSpPr>
        <p:spPr>
          <a:xfrm rot="16200000" flipH="1">
            <a:off x="4947049" y="5078636"/>
            <a:ext cx="177957" cy="28476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连接符: 曲线 459">
            <a:extLst>
              <a:ext uri="{FF2B5EF4-FFF2-40B4-BE49-F238E27FC236}">
                <a16:creationId xmlns:a16="http://schemas.microsoft.com/office/drawing/2014/main" id="{5E997B58-23EF-43DB-843F-6B2EAA67C621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 rot="16200000" flipH="1">
            <a:off x="4956168" y="5835595"/>
            <a:ext cx="153890" cy="36268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连接符: 曲线 460">
            <a:extLst>
              <a:ext uri="{FF2B5EF4-FFF2-40B4-BE49-F238E27FC236}">
                <a16:creationId xmlns:a16="http://schemas.microsoft.com/office/drawing/2014/main" id="{84488D1E-58C1-4067-BE5A-0E09D0F545E4}"/>
              </a:ext>
            </a:extLst>
          </p:cNvPr>
          <p:cNvCxnSpPr>
            <a:cxnSpLocks/>
            <a:stCxn id="454" idx="2"/>
            <a:endCxn id="455" idx="0"/>
          </p:cNvCxnSpPr>
          <p:nvPr/>
        </p:nvCxnSpPr>
        <p:spPr>
          <a:xfrm rot="5400000">
            <a:off x="4958457" y="5429740"/>
            <a:ext cx="148330" cy="35286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连接符: 曲线 461">
            <a:extLst>
              <a:ext uri="{FF2B5EF4-FFF2-40B4-BE49-F238E27FC236}">
                <a16:creationId xmlns:a16="http://schemas.microsoft.com/office/drawing/2014/main" id="{289AA7CD-A398-47F6-BA15-C49AD2D49D2D}"/>
              </a:ext>
            </a:extLst>
          </p:cNvPr>
          <p:cNvCxnSpPr>
            <a:cxnSpLocks/>
            <a:stCxn id="456" idx="2"/>
            <a:endCxn id="457" idx="0"/>
          </p:cNvCxnSpPr>
          <p:nvPr/>
        </p:nvCxnSpPr>
        <p:spPr>
          <a:xfrm rot="5400000">
            <a:off x="4927719" y="6207989"/>
            <a:ext cx="209478" cy="37579"/>
          </a:xfrm>
          <a:prstGeom prst="curvedConnector3">
            <a:avLst>
              <a:gd name="adj1" fmla="val 50000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3BBC1CBB-FF88-4695-A864-383724F66F33}"/>
              </a:ext>
            </a:extLst>
          </p:cNvPr>
          <p:cNvSpPr/>
          <p:nvPr/>
        </p:nvSpPr>
        <p:spPr>
          <a:xfrm>
            <a:off x="8982710" y="296729"/>
            <a:ext cx="2987040" cy="2853802"/>
          </a:xfrm>
          <a:prstGeom prst="roundRect">
            <a:avLst/>
          </a:prstGeom>
          <a:noFill/>
          <a:ln w="25400">
            <a:solidFill>
              <a:srgbClr val="FFDA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29585D2A-8947-47E6-8DF4-B08112541F59}"/>
              </a:ext>
            </a:extLst>
          </p:cNvPr>
          <p:cNvSpPr/>
          <p:nvPr/>
        </p:nvSpPr>
        <p:spPr>
          <a:xfrm>
            <a:off x="9473243" y="186058"/>
            <a:ext cx="2045651" cy="2829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BTNK1: C, W, C1, 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0C0B544F-82E5-456F-BCF1-E3BB2944F795}"/>
              </a:ext>
            </a:extLst>
          </p:cNvPr>
          <p:cNvSpPr/>
          <p:nvPr/>
        </p:nvSpPr>
        <p:spPr>
          <a:xfrm>
            <a:off x="9113110" y="1214015"/>
            <a:ext cx="1289882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1×1,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BN,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EF8EC9DC-AA3C-4A7D-A25E-750949D9D78B}"/>
              </a:ext>
            </a:extLst>
          </p:cNvPr>
          <p:cNvSpPr/>
          <p:nvPr/>
        </p:nvSpPr>
        <p:spPr>
          <a:xfrm>
            <a:off x="9113109" y="1764488"/>
            <a:ext cx="1289884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3×3,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BN,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C3E58FAF-7ABD-4F64-801A-85852ADE0454}"/>
              </a:ext>
            </a:extLst>
          </p:cNvPr>
          <p:cNvSpPr/>
          <p:nvPr/>
        </p:nvSpPr>
        <p:spPr>
          <a:xfrm>
            <a:off x="9113108" y="2291625"/>
            <a:ext cx="1322752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1×1,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C1*4,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558C0E7E-DB26-4A3D-807F-0B378108103D}"/>
              </a:ext>
            </a:extLst>
          </p:cNvPr>
          <p:cNvSpPr/>
          <p:nvPr/>
        </p:nvSpPr>
        <p:spPr>
          <a:xfrm>
            <a:off x="10563283" y="1220623"/>
            <a:ext cx="1328238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1×1,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C1*4,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87C6FF4F-A406-4B16-B07F-2B99A5B2058A}"/>
              </a:ext>
            </a:extLst>
          </p:cNvPr>
          <p:cNvSpPr/>
          <p:nvPr/>
        </p:nvSpPr>
        <p:spPr>
          <a:xfrm>
            <a:off x="10894246" y="1836542"/>
            <a:ext cx="694381" cy="220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FF81F051-E387-4FE4-8675-B011C4A88BD4}"/>
              </a:ext>
            </a:extLst>
          </p:cNvPr>
          <p:cNvSpPr txBox="1"/>
          <p:nvPr/>
        </p:nvSpPr>
        <p:spPr>
          <a:xfrm>
            <a:off x="10070439" y="668348"/>
            <a:ext cx="811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W, W)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749D301E-A2CF-4960-88AF-9192FE2529E9}"/>
              </a:ext>
            </a:extLst>
          </p:cNvPr>
          <p:cNvSpPr txBox="1"/>
          <p:nvPr/>
        </p:nvSpPr>
        <p:spPr>
          <a:xfrm>
            <a:off x="9831288" y="2853789"/>
            <a:ext cx="1289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W/S, W/S)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矩形: 圆角 476">
            <a:extLst>
              <a:ext uri="{FF2B5EF4-FFF2-40B4-BE49-F238E27FC236}">
                <a16:creationId xmlns:a16="http://schemas.microsoft.com/office/drawing/2014/main" id="{D927103A-5A8B-4385-A268-75B10826F7CA}"/>
              </a:ext>
            </a:extLst>
          </p:cNvPr>
          <p:cNvSpPr/>
          <p:nvPr/>
        </p:nvSpPr>
        <p:spPr>
          <a:xfrm>
            <a:off x="8981440" y="3813484"/>
            <a:ext cx="2988310" cy="2773269"/>
          </a:xfrm>
          <a:prstGeom prst="roundRect">
            <a:avLst/>
          </a:prstGeom>
          <a:noFill/>
          <a:ln w="25400">
            <a:solidFill>
              <a:srgbClr val="FFDA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: 圆角 477">
            <a:extLst>
              <a:ext uri="{FF2B5EF4-FFF2-40B4-BE49-F238E27FC236}">
                <a16:creationId xmlns:a16="http://schemas.microsoft.com/office/drawing/2014/main" id="{836BFCA3-C0C8-4364-A7C3-1352DF473A36}"/>
              </a:ext>
            </a:extLst>
          </p:cNvPr>
          <p:cNvSpPr/>
          <p:nvPr/>
        </p:nvSpPr>
        <p:spPr>
          <a:xfrm>
            <a:off x="9733471" y="3635843"/>
            <a:ext cx="1473129" cy="32149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BTNK2: C, W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5BA1B0B4-844A-4C1C-8EA6-7F7EB56F4D93}"/>
              </a:ext>
            </a:extLst>
          </p:cNvPr>
          <p:cNvSpPr/>
          <p:nvPr/>
        </p:nvSpPr>
        <p:spPr>
          <a:xfrm>
            <a:off x="9168027" y="4590190"/>
            <a:ext cx="1363118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1×1,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C/4,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BN,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FDFF5875-5E25-465D-9D89-23F3799D6BA9}"/>
              </a:ext>
            </a:extLst>
          </p:cNvPr>
          <p:cNvSpPr/>
          <p:nvPr/>
        </p:nvSpPr>
        <p:spPr>
          <a:xfrm>
            <a:off x="9168026" y="5140663"/>
            <a:ext cx="1363120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3×3,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C/4,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BN,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8C652694-8C3E-4893-A6AD-4EADDD569999}"/>
              </a:ext>
            </a:extLst>
          </p:cNvPr>
          <p:cNvSpPr/>
          <p:nvPr/>
        </p:nvSpPr>
        <p:spPr>
          <a:xfrm>
            <a:off x="9173816" y="5667800"/>
            <a:ext cx="1375950" cy="342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CONV: 1×1,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BFA30D45-FF62-40E3-8356-272F1BCD224E}"/>
              </a:ext>
            </a:extLst>
          </p:cNvPr>
          <p:cNvSpPr/>
          <p:nvPr/>
        </p:nvSpPr>
        <p:spPr>
          <a:xfrm>
            <a:off x="11010281" y="4949531"/>
            <a:ext cx="694381" cy="220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5ED58A6E-AFE3-43B0-AF4D-807B375B2DF3}"/>
              </a:ext>
            </a:extLst>
          </p:cNvPr>
          <p:cNvSpPr txBox="1"/>
          <p:nvPr/>
        </p:nvSpPr>
        <p:spPr>
          <a:xfrm>
            <a:off x="10058193" y="4036104"/>
            <a:ext cx="811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W, W)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7151482E-ED9A-493A-90A8-4B30A71DFE4A}"/>
              </a:ext>
            </a:extLst>
          </p:cNvPr>
          <p:cNvSpPr txBox="1"/>
          <p:nvPr/>
        </p:nvSpPr>
        <p:spPr>
          <a:xfrm>
            <a:off x="9819042" y="6218403"/>
            <a:ext cx="1289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W, W)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5" name="连接符: 曲线 484">
            <a:extLst>
              <a:ext uri="{FF2B5EF4-FFF2-40B4-BE49-F238E27FC236}">
                <a16:creationId xmlns:a16="http://schemas.microsoft.com/office/drawing/2014/main" id="{5B1F083A-4261-4241-8A76-3B11BCC7C633}"/>
              </a:ext>
            </a:extLst>
          </p:cNvPr>
          <p:cNvCxnSpPr>
            <a:cxnSpLocks/>
            <a:stCxn id="470" idx="2"/>
            <a:endCxn id="471" idx="0"/>
          </p:cNvCxnSpPr>
          <p:nvPr/>
        </p:nvCxnSpPr>
        <p:spPr>
          <a:xfrm rot="5400000">
            <a:off x="9653957" y="1660393"/>
            <a:ext cx="208189" cy="12700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连接符: 曲线 485">
            <a:extLst>
              <a:ext uri="{FF2B5EF4-FFF2-40B4-BE49-F238E27FC236}">
                <a16:creationId xmlns:a16="http://schemas.microsoft.com/office/drawing/2014/main" id="{A46A0CD1-4215-4A12-BA88-B846D3DFF66A}"/>
              </a:ext>
            </a:extLst>
          </p:cNvPr>
          <p:cNvCxnSpPr>
            <a:cxnSpLocks/>
            <a:stCxn id="471" idx="2"/>
            <a:endCxn id="472" idx="0"/>
          </p:cNvCxnSpPr>
          <p:nvPr/>
        </p:nvCxnSpPr>
        <p:spPr>
          <a:xfrm rot="16200000" flipH="1">
            <a:off x="9673841" y="2190981"/>
            <a:ext cx="184853" cy="16433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连接符: 曲线 486">
            <a:extLst>
              <a:ext uri="{FF2B5EF4-FFF2-40B4-BE49-F238E27FC236}">
                <a16:creationId xmlns:a16="http://schemas.microsoft.com/office/drawing/2014/main" id="{0F86DCB9-BF85-400B-A4BB-2A6A6BFFD01D}"/>
              </a:ext>
            </a:extLst>
          </p:cNvPr>
          <p:cNvCxnSpPr>
            <a:cxnSpLocks/>
            <a:stCxn id="472" idx="3"/>
            <a:endCxn id="474" idx="1"/>
          </p:cNvCxnSpPr>
          <p:nvPr/>
        </p:nvCxnSpPr>
        <p:spPr>
          <a:xfrm flipV="1">
            <a:off x="10435860" y="1946824"/>
            <a:ext cx="458386" cy="515943"/>
          </a:xfrm>
          <a:prstGeom prst="curvedConnector3">
            <a:avLst>
              <a:gd name="adj1" fmla="val 34485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连接符: 曲线 487">
            <a:extLst>
              <a:ext uri="{FF2B5EF4-FFF2-40B4-BE49-F238E27FC236}">
                <a16:creationId xmlns:a16="http://schemas.microsoft.com/office/drawing/2014/main" id="{F9642017-1F0A-45BA-8F9C-BFBB7263FAE2}"/>
              </a:ext>
            </a:extLst>
          </p:cNvPr>
          <p:cNvCxnSpPr>
            <a:cxnSpLocks/>
            <a:stCxn id="473" idx="2"/>
            <a:endCxn id="474" idx="0"/>
          </p:cNvCxnSpPr>
          <p:nvPr/>
        </p:nvCxnSpPr>
        <p:spPr>
          <a:xfrm rot="16200000" flipH="1">
            <a:off x="11097602" y="1692706"/>
            <a:ext cx="273635" cy="14035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连接符: 曲线 488">
            <a:extLst>
              <a:ext uri="{FF2B5EF4-FFF2-40B4-BE49-F238E27FC236}">
                <a16:creationId xmlns:a16="http://schemas.microsoft.com/office/drawing/2014/main" id="{3178781F-9BAC-46D6-897D-989B445F022E}"/>
              </a:ext>
            </a:extLst>
          </p:cNvPr>
          <p:cNvCxnSpPr>
            <a:cxnSpLocks/>
            <a:stCxn id="475" idx="2"/>
            <a:endCxn id="470" idx="0"/>
          </p:cNvCxnSpPr>
          <p:nvPr/>
        </p:nvCxnSpPr>
        <p:spPr>
          <a:xfrm rot="5400000">
            <a:off x="9967418" y="705203"/>
            <a:ext cx="299446" cy="718179"/>
          </a:xfrm>
          <a:prstGeom prst="curvedConnector3">
            <a:avLst>
              <a:gd name="adj1" fmla="val 22855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连接符: 曲线 489">
            <a:extLst>
              <a:ext uri="{FF2B5EF4-FFF2-40B4-BE49-F238E27FC236}">
                <a16:creationId xmlns:a16="http://schemas.microsoft.com/office/drawing/2014/main" id="{F099751A-57D5-46D2-8F3A-05C2D96A8F0F}"/>
              </a:ext>
            </a:extLst>
          </p:cNvPr>
          <p:cNvCxnSpPr>
            <a:cxnSpLocks/>
            <a:stCxn id="475" idx="2"/>
            <a:endCxn id="473" idx="0"/>
          </p:cNvCxnSpPr>
          <p:nvPr/>
        </p:nvCxnSpPr>
        <p:spPr>
          <a:xfrm rot="16200000" flipH="1">
            <a:off x="10698789" y="692010"/>
            <a:ext cx="306054" cy="751172"/>
          </a:xfrm>
          <a:prstGeom prst="curvedConnector3">
            <a:avLst>
              <a:gd name="adj1" fmla="val 16803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连接符: 曲线 490">
            <a:extLst>
              <a:ext uri="{FF2B5EF4-FFF2-40B4-BE49-F238E27FC236}">
                <a16:creationId xmlns:a16="http://schemas.microsoft.com/office/drawing/2014/main" id="{3D6EDF3E-D76F-4F37-B8F6-A4AD02CDE29F}"/>
              </a:ext>
            </a:extLst>
          </p:cNvPr>
          <p:cNvCxnSpPr>
            <a:cxnSpLocks/>
            <a:stCxn id="474" idx="2"/>
            <a:endCxn id="476" idx="0"/>
          </p:cNvCxnSpPr>
          <p:nvPr/>
        </p:nvCxnSpPr>
        <p:spPr>
          <a:xfrm rot="5400000">
            <a:off x="10460492" y="2072844"/>
            <a:ext cx="796684" cy="765207"/>
          </a:xfrm>
          <a:prstGeom prst="curvedConnector3">
            <a:avLst>
              <a:gd name="adj1" fmla="val 92084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连接符: 曲线 491">
            <a:extLst>
              <a:ext uri="{FF2B5EF4-FFF2-40B4-BE49-F238E27FC236}">
                <a16:creationId xmlns:a16="http://schemas.microsoft.com/office/drawing/2014/main" id="{A319FFF9-E8CC-4A84-B8B7-E997D0409984}"/>
              </a:ext>
            </a:extLst>
          </p:cNvPr>
          <p:cNvCxnSpPr>
            <a:cxnSpLocks/>
            <a:stCxn id="479" idx="2"/>
            <a:endCxn id="480" idx="0"/>
          </p:cNvCxnSpPr>
          <p:nvPr/>
        </p:nvCxnSpPr>
        <p:spPr>
          <a:xfrm rot="5400000">
            <a:off x="9745492" y="5036568"/>
            <a:ext cx="208189" cy="12700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793EBB8E-DC47-4E3B-847C-7ACFC7E485B1}"/>
              </a:ext>
            </a:extLst>
          </p:cNvPr>
          <p:cNvCxnSpPr>
            <a:cxnSpLocks/>
            <a:stCxn id="480" idx="2"/>
            <a:endCxn id="481" idx="0"/>
          </p:cNvCxnSpPr>
          <p:nvPr/>
        </p:nvCxnSpPr>
        <p:spPr>
          <a:xfrm rot="16200000" flipH="1">
            <a:off x="9763262" y="5569270"/>
            <a:ext cx="184853" cy="12205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3D1526D4-5ADD-4F33-B45D-F9D8E926EA15}"/>
              </a:ext>
            </a:extLst>
          </p:cNvPr>
          <p:cNvCxnSpPr>
            <a:cxnSpLocks/>
            <a:stCxn id="481" idx="3"/>
            <a:endCxn id="482" idx="1"/>
          </p:cNvCxnSpPr>
          <p:nvPr/>
        </p:nvCxnSpPr>
        <p:spPr>
          <a:xfrm flipV="1">
            <a:off x="10549766" y="5059813"/>
            <a:ext cx="460515" cy="779129"/>
          </a:xfrm>
          <a:prstGeom prst="curvedConnector3">
            <a:avLst>
              <a:gd name="adj1" fmla="val 36763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连接符: 曲线 494">
            <a:extLst>
              <a:ext uri="{FF2B5EF4-FFF2-40B4-BE49-F238E27FC236}">
                <a16:creationId xmlns:a16="http://schemas.microsoft.com/office/drawing/2014/main" id="{C800144F-94AD-4126-8F57-75532419FAEC}"/>
              </a:ext>
            </a:extLst>
          </p:cNvPr>
          <p:cNvCxnSpPr>
            <a:cxnSpLocks/>
            <a:stCxn id="483" idx="2"/>
            <a:endCxn id="479" idx="0"/>
          </p:cNvCxnSpPr>
          <p:nvPr/>
        </p:nvCxnSpPr>
        <p:spPr>
          <a:xfrm rot="5400000">
            <a:off x="10002853" y="4129058"/>
            <a:ext cx="307865" cy="614398"/>
          </a:xfrm>
          <a:prstGeom prst="curvedConnector3">
            <a:avLst/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连接符: 曲线 495">
            <a:extLst>
              <a:ext uri="{FF2B5EF4-FFF2-40B4-BE49-F238E27FC236}">
                <a16:creationId xmlns:a16="http://schemas.microsoft.com/office/drawing/2014/main" id="{8B7D645F-1CA2-4E3F-9F5D-14783FCF102A}"/>
              </a:ext>
            </a:extLst>
          </p:cNvPr>
          <p:cNvCxnSpPr>
            <a:cxnSpLocks/>
            <a:stCxn id="483" idx="2"/>
            <a:endCxn id="482" idx="0"/>
          </p:cNvCxnSpPr>
          <p:nvPr/>
        </p:nvCxnSpPr>
        <p:spPr>
          <a:xfrm rot="16200000" flipH="1">
            <a:off x="10577125" y="4169184"/>
            <a:ext cx="667206" cy="893488"/>
          </a:xfrm>
          <a:prstGeom prst="curvedConnector3">
            <a:avLst>
              <a:gd name="adj1" fmla="val 24113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连接符: 曲线 496">
            <a:extLst>
              <a:ext uri="{FF2B5EF4-FFF2-40B4-BE49-F238E27FC236}">
                <a16:creationId xmlns:a16="http://schemas.microsoft.com/office/drawing/2014/main" id="{685D5F33-0A5A-46E4-9803-ECA5F703BDF1}"/>
              </a:ext>
            </a:extLst>
          </p:cNvPr>
          <p:cNvCxnSpPr>
            <a:cxnSpLocks/>
            <a:stCxn id="482" idx="2"/>
            <a:endCxn id="484" idx="0"/>
          </p:cNvCxnSpPr>
          <p:nvPr/>
        </p:nvCxnSpPr>
        <p:spPr>
          <a:xfrm rot="5400000">
            <a:off x="10386574" y="5247504"/>
            <a:ext cx="1048309" cy="893488"/>
          </a:xfrm>
          <a:prstGeom prst="curvedConnector3">
            <a:avLst>
              <a:gd name="adj1" fmla="val 88767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连接符: 曲线 507">
            <a:extLst>
              <a:ext uri="{FF2B5EF4-FFF2-40B4-BE49-F238E27FC236}">
                <a16:creationId xmlns:a16="http://schemas.microsoft.com/office/drawing/2014/main" id="{11CE8E8C-56A1-4FDF-BD6E-5EF875BFA92F}"/>
              </a:ext>
            </a:extLst>
          </p:cNvPr>
          <p:cNvCxnSpPr>
            <a:cxnSpLocks/>
            <a:stCxn id="432" idx="1"/>
            <a:endCxn id="452" idx="3"/>
          </p:cNvCxnSpPr>
          <p:nvPr/>
        </p:nvCxnSpPr>
        <p:spPr>
          <a:xfrm rot="10800000">
            <a:off x="5818241" y="4490215"/>
            <a:ext cx="1184940" cy="1743609"/>
          </a:xfrm>
          <a:prstGeom prst="curvedConnector3">
            <a:avLst>
              <a:gd name="adj1" fmla="val 69536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4DB34A08-8961-4EC5-948D-A3F73F8AF48B}"/>
              </a:ext>
            </a:extLst>
          </p:cNvPr>
          <p:cNvCxnSpPr/>
          <p:nvPr/>
        </p:nvCxnSpPr>
        <p:spPr>
          <a:xfrm>
            <a:off x="8612850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391</Words>
  <Application>Microsoft Office PowerPoint</Application>
  <PresentationFormat>宽屏</PresentationFormat>
  <Paragraphs>74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柄翰 陈</dc:creator>
  <cp:lastModifiedBy>柄翰 陈</cp:lastModifiedBy>
  <cp:revision>145</cp:revision>
  <dcterms:created xsi:type="dcterms:W3CDTF">2021-02-25T03:24:55Z</dcterms:created>
  <dcterms:modified xsi:type="dcterms:W3CDTF">2021-02-26T14:31:14Z</dcterms:modified>
</cp:coreProperties>
</file>