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193D-97BE-657D-B108-75CD2113F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1A2AE-EFE7-2997-4DA2-4BF4E8612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78E19-392A-CFE8-0500-73E66C6F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B186-BAA2-486A-9918-AB2FD0D2103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C27A4-8B96-7CCB-E485-0E500567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8B7CF-7C27-5528-8496-5EF7969A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CD4A-9C39-4B25-AFD9-30967F8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3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4546-4087-AF55-0240-65D33FC4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E1093-2539-541F-62D8-16ED24413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A87F3-54BF-E821-E16F-AB4886BB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B186-BAA2-486A-9918-AB2FD0D2103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0574C-4E94-F030-99C9-8B19819D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BF2CC-AC75-5181-7C2A-8667A513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CD4A-9C39-4B25-AFD9-30967F8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7FEC4-D1A0-5953-3659-49B3AABA8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D13CB-E15A-6A6A-46FB-7F208F1D2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21C55-8C26-8B42-86F3-F55BC6D4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B186-BAA2-486A-9918-AB2FD0D2103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A28F1-EE5D-5013-27D8-BD3E24B1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00D7-51B0-F318-5758-4B1E8BC1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CD4A-9C39-4B25-AFD9-30967F8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A3A9-FE53-7217-3A3E-F1873CDF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4058-CBE2-E02E-31E3-9F95A37D1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03FB6-A461-7B42-C4F9-D3462E1C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B186-BAA2-486A-9918-AB2FD0D2103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7B3F4-2748-F6C6-1D54-5BA46960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81086-3750-5C10-A4CD-8F23EEE6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CD4A-9C39-4B25-AFD9-30967F8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2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8D14-8DC5-85D9-10D3-A7CDD311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90D88-E43C-B273-8D24-356D8E175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A8DB7-6BAE-7F72-E2FF-A0D71C25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B186-BAA2-486A-9918-AB2FD0D2103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03654-7B49-E7DF-9BCD-3A09A08B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D9FF-1B07-CCCA-FD97-6BFD19C6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CD4A-9C39-4B25-AFD9-30967F8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4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E4E7-8544-2F54-1862-77D530A5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A111E-2A43-C89F-4336-70C4A8DAE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F8E26-1EDA-5886-927A-2EDAED46D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26C9E-2A8B-77FE-356C-ED358B4B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B186-BAA2-486A-9918-AB2FD0D2103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0B66A-DE38-E448-7641-3CCA218D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55AFD-0838-7698-1CDF-93850ACD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CD4A-9C39-4B25-AFD9-30967F8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5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21EF-4356-9C9A-42CB-CDDDC0FE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C0775-B706-76E2-C203-DD893F84F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ED4B2-2EA6-C69C-8D97-3A8AE66D0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A2F19-656C-E4A7-DD0A-2D26E2BD6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F177F-0CA3-66A5-C27D-BCE73D05B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FD76B-630B-222E-1E85-EB043A71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B186-BAA2-486A-9918-AB2FD0D2103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090E0-B2B7-44E7-25BF-D2B8E8DA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CB51E-B920-EE5A-A8FE-45A0A3F4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CD4A-9C39-4B25-AFD9-30967F8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5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4CB6-3FF4-7E88-A2ED-85A54B1D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CB642-6414-7F48-5B68-2DF6851E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B186-BAA2-486A-9918-AB2FD0D2103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C3F58-7FF2-B775-7E0C-D1E53125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407BF-12F2-590D-60D9-629B3A1E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CD4A-9C39-4B25-AFD9-30967F8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1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F901E-6F0A-292C-57D4-F18ED53B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B186-BAA2-486A-9918-AB2FD0D2103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CDD08-ABAD-3503-5A80-9570BF4A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DF307-30D1-3FAF-FE65-C9329218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CD4A-9C39-4B25-AFD9-30967F8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3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3317-3FDC-A2F0-07BD-C18FE91E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33096-73BB-D7AC-7928-37C300A01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41F54-98E7-01BD-DEA1-F4441F44D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5E949-3E63-121C-DF68-EFD0BBDE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B186-BAA2-486A-9918-AB2FD0D2103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AA1DD-552C-E7D3-E85D-6240531D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52EDA-D16F-253A-20F0-A58AF614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CD4A-9C39-4B25-AFD9-30967F8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3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724F-4A10-557E-F8D4-F4DD0D18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080C3-B9D1-85A5-9BA3-354E72FD7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54939-DD06-5593-B352-CB1BBF9E9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5C454-CCC8-3D00-CB70-627D2A24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B186-BAA2-486A-9918-AB2FD0D2103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53410-7E9A-339D-A405-E05CE183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1DDC5-E562-3CFC-B6B3-55442D3A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CD4A-9C39-4B25-AFD9-30967F8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1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C734E-813D-4300-C5BB-AD9CED80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93A92-FCBD-1C32-50A2-84FEC309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DFD5-0C5C-08FE-375D-61DBFEF33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BB186-BAA2-486A-9918-AB2FD0D2103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6EFF5-B219-57B4-D3D3-FE273E7D9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6E7E-9276-B86E-1A10-E327FEB67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CD4A-9C39-4B25-AFD9-30967F864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7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084D-A956-E9CA-0989-0BF2710A1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210" y="2424614"/>
            <a:ext cx="1196110" cy="47091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200" dirty="0">
                <a:latin typeface="+mn-lt"/>
              </a:rPr>
              <a:t>note1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3D4BC-DD7F-3D6D-D049-024AECC107C1}"/>
              </a:ext>
            </a:extLst>
          </p:cNvPr>
          <p:cNvSpPr/>
          <p:nvPr/>
        </p:nvSpPr>
        <p:spPr>
          <a:xfrm>
            <a:off x="4802909" y="1530961"/>
            <a:ext cx="2586181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669270-FCBC-DB9D-67B4-FC5FF735ABEF}"/>
              </a:ext>
            </a:extLst>
          </p:cNvPr>
          <p:cNvSpPr txBox="1">
            <a:spLocks/>
          </p:cNvSpPr>
          <p:nvPr/>
        </p:nvSpPr>
        <p:spPr>
          <a:xfrm>
            <a:off x="2507671" y="935395"/>
            <a:ext cx="7176655" cy="470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+mn-lt"/>
              </a:rPr>
              <a:t>Search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9AB472-7837-C09B-202D-4F98D10C0175}"/>
              </a:ext>
            </a:extLst>
          </p:cNvPr>
          <p:cNvSpPr txBox="1">
            <a:spLocks/>
          </p:cNvSpPr>
          <p:nvPr/>
        </p:nvSpPr>
        <p:spPr>
          <a:xfrm>
            <a:off x="2580410" y="2424614"/>
            <a:ext cx="1196110" cy="4709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+mn-lt"/>
              </a:rPr>
              <a:t>note2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F2386F-06A0-084C-62F2-DA91C0688A4F}"/>
              </a:ext>
            </a:extLst>
          </p:cNvPr>
          <p:cNvSpPr txBox="1">
            <a:spLocks/>
          </p:cNvSpPr>
          <p:nvPr/>
        </p:nvSpPr>
        <p:spPr>
          <a:xfrm>
            <a:off x="4053610" y="2424614"/>
            <a:ext cx="1196110" cy="4709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+mn-lt"/>
              </a:rPr>
              <a:t>note3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252FC66-9828-90AB-E8B7-F9D9EDC94887}"/>
              </a:ext>
            </a:extLst>
          </p:cNvPr>
          <p:cNvSpPr txBox="1">
            <a:spLocks/>
          </p:cNvSpPr>
          <p:nvPr/>
        </p:nvSpPr>
        <p:spPr>
          <a:xfrm>
            <a:off x="2507671" y="267663"/>
            <a:ext cx="7176655" cy="470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Notes website</a:t>
            </a:r>
          </a:p>
        </p:txBody>
      </p:sp>
    </p:spTree>
    <p:extLst>
      <p:ext uri="{BB962C8B-B14F-4D97-AF65-F5344CB8AC3E}">
        <p14:creationId xmlns:p14="http://schemas.microsoft.com/office/powerpoint/2010/main" val="47391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66FE56-0915-7BBC-5949-BAAA92CE71D1}"/>
              </a:ext>
            </a:extLst>
          </p:cNvPr>
          <p:cNvSpPr txBox="1">
            <a:spLocks/>
          </p:cNvSpPr>
          <p:nvPr/>
        </p:nvSpPr>
        <p:spPr>
          <a:xfrm>
            <a:off x="2507671" y="935395"/>
            <a:ext cx="7176655" cy="470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+mn-lt"/>
              </a:rPr>
              <a:t>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3BA65-EB88-6196-ADB0-2F16812CB6F1}"/>
              </a:ext>
            </a:extLst>
          </p:cNvPr>
          <p:cNvSpPr/>
          <p:nvPr/>
        </p:nvSpPr>
        <p:spPr>
          <a:xfrm>
            <a:off x="4802909" y="1530961"/>
            <a:ext cx="2586181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7829022-436E-49FD-170A-8A4959368CBE}"/>
              </a:ext>
            </a:extLst>
          </p:cNvPr>
          <p:cNvSpPr txBox="1">
            <a:spLocks/>
          </p:cNvSpPr>
          <p:nvPr/>
        </p:nvSpPr>
        <p:spPr>
          <a:xfrm>
            <a:off x="4762497" y="2514819"/>
            <a:ext cx="2667002" cy="4709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+mn-lt"/>
              </a:rPr>
              <a:t>Question1</a:t>
            </a:r>
          </a:p>
          <a:p>
            <a:r>
              <a:rPr lang="en-US" sz="1200" dirty="0">
                <a:latin typeface="+mn-lt"/>
              </a:rPr>
              <a:t>answer1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C6BF308-F4D0-F834-091A-C3A36307AD60}"/>
              </a:ext>
            </a:extLst>
          </p:cNvPr>
          <p:cNvSpPr txBox="1">
            <a:spLocks/>
          </p:cNvSpPr>
          <p:nvPr/>
        </p:nvSpPr>
        <p:spPr>
          <a:xfrm>
            <a:off x="4762497" y="3182551"/>
            <a:ext cx="2667002" cy="4709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+mn-lt"/>
              </a:rPr>
              <a:t>Question2</a:t>
            </a:r>
          </a:p>
          <a:p>
            <a:r>
              <a:rPr lang="en-US" sz="1200" dirty="0">
                <a:latin typeface="+mn-lt"/>
              </a:rPr>
              <a:t>answer2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7FA7F7-D1A8-1AB4-DDA7-84490A08139C}"/>
              </a:ext>
            </a:extLst>
          </p:cNvPr>
          <p:cNvSpPr txBox="1">
            <a:spLocks/>
          </p:cNvSpPr>
          <p:nvPr/>
        </p:nvSpPr>
        <p:spPr>
          <a:xfrm>
            <a:off x="4762497" y="3858787"/>
            <a:ext cx="2667002" cy="4709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+mn-lt"/>
              </a:rPr>
              <a:t>Question3</a:t>
            </a:r>
          </a:p>
          <a:p>
            <a:r>
              <a:rPr lang="en-US" sz="1200" dirty="0">
                <a:latin typeface="+mn-lt"/>
              </a:rPr>
              <a:t>answer3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BF9DCC-629D-0CDC-768D-CC94780741E7}"/>
              </a:ext>
            </a:extLst>
          </p:cNvPr>
          <p:cNvSpPr txBox="1">
            <a:spLocks/>
          </p:cNvSpPr>
          <p:nvPr/>
        </p:nvSpPr>
        <p:spPr>
          <a:xfrm>
            <a:off x="2507671" y="267663"/>
            <a:ext cx="7176655" cy="470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Forum website</a:t>
            </a:r>
          </a:p>
        </p:txBody>
      </p:sp>
    </p:spTree>
    <p:extLst>
      <p:ext uri="{BB962C8B-B14F-4D97-AF65-F5344CB8AC3E}">
        <p14:creationId xmlns:p14="http://schemas.microsoft.com/office/powerpoint/2010/main" val="412854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66FE56-0915-7BBC-5949-BAAA92CE71D1}"/>
              </a:ext>
            </a:extLst>
          </p:cNvPr>
          <p:cNvSpPr txBox="1">
            <a:spLocks/>
          </p:cNvSpPr>
          <p:nvPr/>
        </p:nvSpPr>
        <p:spPr>
          <a:xfrm>
            <a:off x="2507671" y="935395"/>
            <a:ext cx="7176655" cy="470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+mn-lt"/>
              </a:rPr>
              <a:t>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3BA65-EB88-6196-ADB0-2F16812CB6F1}"/>
              </a:ext>
            </a:extLst>
          </p:cNvPr>
          <p:cNvSpPr/>
          <p:nvPr/>
        </p:nvSpPr>
        <p:spPr>
          <a:xfrm>
            <a:off x="4802909" y="1530961"/>
            <a:ext cx="2586181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7829022-436E-49FD-170A-8A4959368CBE}"/>
              </a:ext>
            </a:extLst>
          </p:cNvPr>
          <p:cNvSpPr txBox="1">
            <a:spLocks/>
          </p:cNvSpPr>
          <p:nvPr/>
        </p:nvSpPr>
        <p:spPr>
          <a:xfrm>
            <a:off x="596897" y="2524131"/>
            <a:ext cx="2667002" cy="4709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+mn-lt"/>
              </a:rPr>
              <a:t>Empower</a:t>
            </a:r>
          </a:p>
          <a:p>
            <a:endParaRPr lang="en-US" sz="1200" dirty="0"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C6BF308-F4D0-F834-091A-C3A36307AD60}"/>
              </a:ext>
            </a:extLst>
          </p:cNvPr>
          <p:cNvSpPr txBox="1">
            <a:spLocks/>
          </p:cNvSpPr>
          <p:nvPr/>
        </p:nvSpPr>
        <p:spPr>
          <a:xfrm>
            <a:off x="4762497" y="2524131"/>
            <a:ext cx="2667002" cy="4709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+mn-lt"/>
              </a:rPr>
              <a:t>Helix</a:t>
            </a:r>
          </a:p>
          <a:p>
            <a:endParaRPr lang="en-US" sz="1200" dirty="0">
              <a:latin typeface="+mn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7FA7F7-D1A8-1AB4-DDA7-84490A08139C}"/>
              </a:ext>
            </a:extLst>
          </p:cNvPr>
          <p:cNvSpPr txBox="1">
            <a:spLocks/>
          </p:cNvSpPr>
          <p:nvPr/>
        </p:nvSpPr>
        <p:spPr>
          <a:xfrm>
            <a:off x="8350825" y="2524131"/>
            <a:ext cx="2667002" cy="4709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+mn-lt"/>
              </a:rPr>
              <a:t>Another system</a:t>
            </a:r>
          </a:p>
          <a:p>
            <a:endParaRPr lang="en-US" sz="1200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BF9DCC-629D-0CDC-768D-CC94780741E7}"/>
              </a:ext>
            </a:extLst>
          </p:cNvPr>
          <p:cNvSpPr txBox="1">
            <a:spLocks/>
          </p:cNvSpPr>
          <p:nvPr/>
        </p:nvSpPr>
        <p:spPr>
          <a:xfrm>
            <a:off x="2507671" y="267663"/>
            <a:ext cx="7176655" cy="470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Systems data documentation website</a:t>
            </a:r>
          </a:p>
        </p:txBody>
      </p:sp>
    </p:spTree>
    <p:extLst>
      <p:ext uri="{BB962C8B-B14F-4D97-AF65-F5344CB8AC3E}">
        <p14:creationId xmlns:p14="http://schemas.microsoft.com/office/powerpoint/2010/main" val="299076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A67DEF-2B11-8586-DCF2-BDF1C37E8013}"/>
              </a:ext>
            </a:extLst>
          </p:cNvPr>
          <p:cNvSpPr txBox="1">
            <a:spLocks/>
          </p:cNvSpPr>
          <p:nvPr/>
        </p:nvSpPr>
        <p:spPr>
          <a:xfrm>
            <a:off x="2507671" y="267663"/>
            <a:ext cx="7176655" cy="470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Data lineage website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6C9A49-F4B6-CC03-DAED-79F54604B637}"/>
              </a:ext>
            </a:extLst>
          </p:cNvPr>
          <p:cNvSpPr txBox="1">
            <a:spLocks/>
          </p:cNvSpPr>
          <p:nvPr/>
        </p:nvSpPr>
        <p:spPr>
          <a:xfrm>
            <a:off x="2104737" y="1727193"/>
            <a:ext cx="1196110" cy="4709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+mn-lt"/>
              </a:rPr>
              <a:t>tableInput1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F6FBD2-7C94-23EC-5AB5-27AD8229F9DE}"/>
              </a:ext>
            </a:extLst>
          </p:cNvPr>
          <p:cNvSpPr txBox="1">
            <a:spLocks/>
          </p:cNvSpPr>
          <p:nvPr/>
        </p:nvSpPr>
        <p:spPr>
          <a:xfrm>
            <a:off x="2104737" y="2498429"/>
            <a:ext cx="1196110" cy="4709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+mn-lt"/>
              </a:rPr>
              <a:t>tableInput2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6E1E40-2B5A-E0D1-EBEA-35337D033788}"/>
              </a:ext>
            </a:extLst>
          </p:cNvPr>
          <p:cNvSpPr txBox="1">
            <a:spLocks/>
          </p:cNvSpPr>
          <p:nvPr/>
        </p:nvSpPr>
        <p:spPr>
          <a:xfrm>
            <a:off x="2104737" y="3269665"/>
            <a:ext cx="1196110" cy="4709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+mn-lt"/>
              </a:rPr>
              <a:t>tableInput3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F12B564-1BFF-6507-D64A-439FCBF43F65}"/>
              </a:ext>
            </a:extLst>
          </p:cNvPr>
          <p:cNvSpPr txBox="1">
            <a:spLocks/>
          </p:cNvSpPr>
          <p:nvPr/>
        </p:nvSpPr>
        <p:spPr>
          <a:xfrm>
            <a:off x="4446156" y="2498429"/>
            <a:ext cx="1196110" cy="4709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 err="1">
                <a:latin typeface="+mn-lt"/>
              </a:rPr>
              <a:t>Script.sql</a:t>
            </a:r>
            <a:endParaRPr lang="en-US" sz="1200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2ABF29-F666-1D1F-81D1-8D1074E5D910}"/>
              </a:ext>
            </a:extLst>
          </p:cNvPr>
          <p:cNvCxnSpPr>
            <a:cxnSpLocks/>
          </p:cNvCxnSpPr>
          <p:nvPr/>
        </p:nvCxnSpPr>
        <p:spPr>
          <a:xfrm>
            <a:off x="3445163" y="1962648"/>
            <a:ext cx="840509" cy="63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478A1E-D936-E4BE-A70F-BF62BB5DC48E}"/>
              </a:ext>
            </a:extLst>
          </p:cNvPr>
          <p:cNvCxnSpPr>
            <a:cxnSpLocks/>
          </p:cNvCxnSpPr>
          <p:nvPr/>
        </p:nvCxnSpPr>
        <p:spPr>
          <a:xfrm>
            <a:off x="3445163" y="2733884"/>
            <a:ext cx="840509" cy="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E4F023-9FDF-7C85-EAF2-D4E060919C9F}"/>
              </a:ext>
            </a:extLst>
          </p:cNvPr>
          <p:cNvCxnSpPr/>
          <p:nvPr/>
        </p:nvCxnSpPr>
        <p:spPr>
          <a:xfrm flipV="1">
            <a:off x="3537527" y="2858579"/>
            <a:ext cx="748145" cy="64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2F5C4A-3CA9-357B-C6AB-759984242BEA}"/>
              </a:ext>
            </a:extLst>
          </p:cNvPr>
          <p:cNvCxnSpPr>
            <a:cxnSpLocks/>
          </p:cNvCxnSpPr>
          <p:nvPr/>
        </p:nvCxnSpPr>
        <p:spPr>
          <a:xfrm flipV="1">
            <a:off x="5828145" y="1962648"/>
            <a:ext cx="1366982" cy="70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1791C921-A1DB-6A1A-4F87-A3E7282C8ADB}"/>
              </a:ext>
            </a:extLst>
          </p:cNvPr>
          <p:cNvSpPr txBox="1">
            <a:spLocks/>
          </p:cNvSpPr>
          <p:nvPr/>
        </p:nvSpPr>
        <p:spPr>
          <a:xfrm>
            <a:off x="7305961" y="1727193"/>
            <a:ext cx="1196110" cy="4709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+mn-lt"/>
              </a:rPr>
              <a:t>tableOutput1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59AA34-27E3-2E0F-91FF-8DF4D59F9176}"/>
              </a:ext>
            </a:extLst>
          </p:cNvPr>
          <p:cNvSpPr txBox="1">
            <a:spLocks/>
          </p:cNvSpPr>
          <p:nvPr/>
        </p:nvSpPr>
        <p:spPr>
          <a:xfrm>
            <a:off x="7328476" y="2937488"/>
            <a:ext cx="1196110" cy="4709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+mn-lt"/>
              </a:rPr>
              <a:t>tableOutput2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74B6305-5B14-6B7C-E55E-5F36576A95A0}"/>
              </a:ext>
            </a:extLst>
          </p:cNvPr>
          <p:cNvCxnSpPr>
            <a:cxnSpLocks/>
          </p:cNvCxnSpPr>
          <p:nvPr/>
        </p:nvCxnSpPr>
        <p:spPr>
          <a:xfrm>
            <a:off x="5828145" y="2736258"/>
            <a:ext cx="1366982" cy="43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3BF2E4-E52F-A3F0-1907-778C4E2761F3}"/>
              </a:ext>
            </a:extLst>
          </p:cNvPr>
          <p:cNvCxnSpPr/>
          <p:nvPr/>
        </p:nvCxnSpPr>
        <p:spPr>
          <a:xfrm>
            <a:off x="8636000" y="1962649"/>
            <a:ext cx="1320800" cy="70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EEA608-7EF9-B99D-7C01-B013739408EC}"/>
              </a:ext>
            </a:extLst>
          </p:cNvPr>
          <p:cNvCxnSpPr/>
          <p:nvPr/>
        </p:nvCxnSpPr>
        <p:spPr>
          <a:xfrm flipV="1">
            <a:off x="8636000" y="2729482"/>
            <a:ext cx="1320800" cy="43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C44C13FD-10F5-D835-B4D7-BA6AA1ADAEB3}"/>
              </a:ext>
            </a:extLst>
          </p:cNvPr>
          <p:cNvSpPr txBox="1">
            <a:spLocks/>
          </p:cNvSpPr>
          <p:nvPr/>
        </p:nvSpPr>
        <p:spPr>
          <a:xfrm>
            <a:off x="10160000" y="2429778"/>
            <a:ext cx="1773959" cy="4709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+mn-lt"/>
              </a:rPr>
              <a:t>Sisense dashboard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E5E9EBF-BDB4-73E7-C493-1A633F8186DB}"/>
              </a:ext>
            </a:extLst>
          </p:cNvPr>
          <p:cNvSpPr txBox="1">
            <a:spLocks/>
          </p:cNvSpPr>
          <p:nvPr/>
        </p:nvSpPr>
        <p:spPr>
          <a:xfrm>
            <a:off x="230330" y="2500803"/>
            <a:ext cx="1196110" cy="4709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latin typeface="+mn-lt"/>
              </a:rPr>
              <a:t>Empower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CDE796-8799-5A9A-07E5-BD529BDFEE19}"/>
              </a:ext>
            </a:extLst>
          </p:cNvPr>
          <p:cNvCxnSpPr/>
          <p:nvPr/>
        </p:nvCxnSpPr>
        <p:spPr>
          <a:xfrm flipV="1">
            <a:off x="1505527" y="2050473"/>
            <a:ext cx="452582" cy="61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E6F0AC-6659-1673-CB7C-7F086DD01F42}"/>
              </a:ext>
            </a:extLst>
          </p:cNvPr>
          <p:cNvCxnSpPr/>
          <p:nvPr/>
        </p:nvCxnSpPr>
        <p:spPr>
          <a:xfrm>
            <a:off x="1505527" y="2736258"/>
            <a:ext cx="452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D8D576-0068-34CF-BE42-29CE3083E603}"/>
              </a:ext>
            </a:extLst>
          </p:cNvPr>
          <p:cNvCxnSpPr/>
          <p:nvPr/>
        </p:nvCxnSpPr>
        <p:spPr>
          <a:xfrm>
            <a:off x="1505527" y="2858579"/>
            <a:ext cx="452582" cy="57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62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66FE56-0915-7BBC-5949-BAAA92CE71D1}"/>
              </a:ext>
            </a:extLst>
          </p:cNvPr>
          <p:cNvSpPr txBox="1">
            <a:spLocks/>
          </p:cNvSpPr>
          <p:nvPr/>
        </p:nvSpPr>
        <p:spPr>
          <a:xfrm>
            <a:off x="2507671" y="935395"/>
            <a:ext cx="7176655" cy="470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+mn-lt"/>
              </a:rPr>
              <a:t>Dashboard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3BA65-EB88-6196-ADB0-2F16812CB6F1}"/>
              </a:ext>
            </a:extLst>
          </p:cNvPr>
          <p:cNvSpPr/>
          <p:nvPr/>
        </p:nvSpPr>
        <p:spPr>
          <a:xfrm>
            <a:off x="3001817" y="1553805"/>
            <a:ext cx="8562109" cy="436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 description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BF9DCC-629D-0CDC-768D-CC94780741E7}"/>
              </a:ext>
            </a:extLst>
          </p:cNvPr>
          <p:cNvSpPr txBox="1">
            <a:spLocks/>
          </p:cNvSpPr>
          <p:nvPr/>
        </p:nvSpPr>
        <p:spPr>
          <a:xfrm>
            <a:off x="2507671" y="267663"/>
            <a:ext cx="7176655" cy="470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Dashboards documentation website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8873AC-39D7-2437-4B80-2DEA6E41FB7E}"/>
              </a:ext>
            </a:extLst>
          </p:cNvPr>
          <p:cNvSpPr/>
          <p:nvPr/>
        </p:nvSpPr>
        <p:spPr>
          <a:xfrm>
            <a:off x="503382" y="819514"/>
            <a:ext cx="2004290" cy="5488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Dashboard2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Dashboard3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272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note1</vt:lpstr>
      <vt:lpstr>PowerPoint Presentation</vt:lpstr>
      <vt:lpstr>PowerPoint Presentation</vt:lpstr>
      <vt:lpstr>PowerPoint Presentation</vt:lpstr>
      <vt:lpstr>PowerPoint Presentation</vt:lpstr>
    </vt:vector>
  </TitlesOfParts>
  <Company>RWS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note1</dc:title>
  <dc:creator>Marcin Bułka</dc:creator>
  <cp:lastModifiedBy>Marcin Bułka</cp:lastModifiedBy>
  <cp:revision>3</cp:revision>
  <dcterms:created xsi:type="dcterms:W3CDTF">2023-09-21T08:19:36Z</dcterms:created>
  <dcterms:modified xsi:type="dcterms:W3CDTF">2023-09-21T13:06:25Z</dcterms:modified>
</cp:coreProperties>
</file>