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67" r:id="rId3"/>
    <p:sldId id="268" r:id="rId4"/>
    <p:sldId id="269" r:id="rId5"/>
    <p:sldId id="274" r:id="rId6"/>
    <p:sldId id="256" r:id="rId7"/>
    <p:sldId id="259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FCF6-9EFE-5417-0DC8-F8F13763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0CF97-31DC-9998-22DD-EB9B3ED70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3F664-D104-92B8-62C6-E8A15A94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CE55-6258-4EC7-BAD1-EC4D3E9E162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48110-4C3D-87C8-9D57-D00476A43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20DAC-32D2-5E05-D8BB-E4389173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ECFA-FD2E-4654-A66C-A25C3764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31CF-1F1D-D600-BE23-C92078E4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5412A-D192-D355-B406-76346FB9E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95309-A92B-274F-642F-039C6B6E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CE55-6258-4EC7-BAD1-EC4D3E9E162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84A94-79D3-E027-10D1-6E269DA0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6F7C3-B131-F15F-A96B-22DB3DDA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ECFA-FD2E-4654-A66C-A25C3764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2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34024-3905-31E0-8905-B6F6AD6B8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BA799-14CE-25C8-F5B4-A2DAEB5DA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E71BF-2FAC-A394-3D89-FF0ABC98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CE55-6258-4EC7-BAD1-EC4D3E9E162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069C1-A2F0-E781-1C5A-696FE532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D70A4-A702-0212-B6F3-F097A572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ECFA-FD2E-4654-A66C-A25C3764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21B4-78A7-57E1-2FC8-EA56EF3D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0EC61-C02E-BB23-AFE4-87FC9DF7B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FE44C-88C4-3B3F-FEF0-7343F786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CE55-6258-4EC7-BAD1-EC4D3E9E162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AFD60-B363-FDA3-64A9-C403D5F5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42EA7-CA3C-013B-AA89-2697BF70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ECFA-FD2E-4654-A66C-A25C3764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2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0CE3-9155-E7DC-EABF-402AA121F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68708-B05F-923C-E0D3-478C9915D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A5C7C-E0AB-6211-B9B2-1A8B6E43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CE55-6258-4EC7-BAD1-EC4D3E9E162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18B76-FD63-ED8F-E595-03A8A21A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73DD3-74A6-49D8-0035-C644D142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ECFA-FD2E-4654-A66C-A25C3764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6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3B3C-890B-1192-6A56-5624762C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CB0C1-55B5-10C0-90FD-D87BA1286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84F72-7FD8-6D3A-6336-3ABA991C5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8661D-CA4B-DA40-F94F-9321900E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CE55-6258-4EC7-BAD1-EC4D3E9E162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CF445-0ED2-B472-1EF0-8FC4052D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FD5B4-026D-FAA5-4607-61F12CE5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ECFA-FD2E-4654-A66C-A25C3764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4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CE56-465B-242E-F956-0E66BE411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CF15B-C0FB-65F5-DD09-A20292260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A5AB9-9EDD-D686-652C-2CE5519BE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5DCBE2-9689-3270-6FE9-0D875CB8F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FFFD9-C352-404C-5170-DA2D92C24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4D16C-B83D-385C-E1F1-748E2A35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CE55-6258-4EC7-BAD1-EC4D3E9E162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61D7AB-B151-0738-C87A-D70D8AD63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0CCD42-9ACC-E113-AC5E-888E39FD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ECFA-FD2E-4654-A66C-A25C3764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0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6DC3-9225-60AC-29C4-4CB6CAA2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C4800-704F-D4A5-CC26-43A8E50D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CE55-6258-4EC7-BAD1-EC4D3E9E162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A4EAC-F0A2-BED0-F1BB-FD7B0280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DCA7C-58FD-BC92-93AD-C4B62AEF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ECFA-FD2E-4654-A66C-A25C3764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6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1A13C-F9D9-309A-41FB-160361E4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CE55-6258-4EC7-BAD1-EC4D3E9E162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42B1F6-5BC6-F8B4-153D-8208635C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56086-9CDC-5B34-C5E3-A85BABD0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ECFA-FD2E-4654-A66C-A25C3764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0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A2EB-43C4-A237-6CDA-8AC5911DB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390FE-E309-1A2D-F2C1-A02EDE206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255C3-6747-AD60-B530-398E16F8C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BA754-68BF-A66E-9E9C-94442C88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CE55-6258-4EC7-BAD1-EC4D3E9E162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6C6F9-D5E0-655D-854E-C505EF27D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9F9AE-E908-AE37-8532-5D2F8F01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ECFA-FD2E-4654-A66C-A25C3764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9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A376-0FA4-79B8-E929-92759A421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53C0E-BA3C-FBC8-BCE3-4589D39E3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8E3C0-1116-653D-84D7-669AB2FAA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98455-0E99-A249-31BE-75297E48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CE55-6258-4EC7-BAD1-EC4D3E9E162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E93DF-B8FC-BC7C-26B8-70A1E7A1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AA01D-AF5E-3223-61AA-FDD010DA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ECFA-FD2E-4654-A66C-A25C3764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3730D-27DD-7A6D-BBFD-EEE2BC2EE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9F58E-A5A7-4D24-9987-930D0FFE2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3E81A-9C86-2FB0-D11E-A6969978C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13CE55-6258-4EC7-BAD1-EC4D3E9E162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264E5-108B-8685-3A2A-5285BE8BA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5F56E-EE3D-2E06-B7A4-A18CE4963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7EECFA-FD2E-4654-A66C-A25C37640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4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aTaytcxy2C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Y21OR1OPC9A" TargetMode="External"/><Relationship Id="rId3" Type="http://schemas.openxmlformats.org/officeDocument/2006/relationships/hyperlink" Target="https://developer.hashicorp.com/terraform/tutorials/azure-get-started/infrastructure-as-code" TargetMode="External"/><Relationship Id="rId7" Type="http://schemas.openxmlformats.org/officeDocument/2006/relationships/hyperlink" Target="https://docs.docker.com/get-started/get-docker/" TargetMode="External"/><Relationship Id="rId2" Type="http://schemas.openxmlformats.org/officeDocument/2006/relationships/hyperlink" Target="https://www.youtube.com/watch?v=l5k1ai_GB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pg19Z8LL06w" TargetMode="External"/><Relationship Id="rId5" Type="http://schemas.openxmlformats.org/officeDocument/2006/relationships/hyperlink" Target="http://www.youtube.com/" TargetMode="External"/><Relationship Id="rId4" Type="http://schemas.openxmlformats.org/officeDocument/2006/relationships/hyperlink" Target="https://www.youtube.com/watch?v=V53AHWun17s" TargetMode="External"/><Relationship Id="rId9" Type="http://schemas.openxmlformats.org/officeDocument/2006/relationships/hyperlink" Target="https://www.youtube.com/watch?v=05sP5ST4Bus&amp;list=PLll2u-uqtmZOkjgSczFw1CwnxV3Dw6sEF&amp;index=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lka4/azure_terraform" TargetMode="External"/><Relationship Id="rId2" Type="http://schemas.openxmlformats.org/officeDocument/2006/relationships/hyperlink" Target="https://github.com/bulka4/azure_devops_rest_ap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ulka4/airflow_dock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ECABE-4A56-05B2-2A80-83A774197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771E24-CB8E-C911-8BC3-3B2E4B414546}"/>
              </a:ext>
            </a:extLst>
          </p:cNvPr>
          <p:cNvSpPr txBox="1"/>
          <p:nvPr/>
        </p:nvSpPr>
        <p:spPr>
          <a:xfrm>
            <a:off x="0" y="220594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Introduction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104DB-942D-B01A-CC33-F148B5C76F1B}"/>
              </a:ext>
            </a:extLst>
          </p:cNvPr>
          <p:cNvSpPr txBox="1"/>
          <p:nvPr/>
        </p:nvSpPr>
        <p:spPr>
          <a:xfrm>
            <a:off x="1" y="1086199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tutorial I will explain how to deploy an application which is built using Docker. As an example we will deploy a very simple Airflow application. </a:t>
            </a:r>
          </a:p>
          <a:p>
            <a:endParaRPr lang="en-US" dirty="0"/>
          </a:p>
          <a:p>
            <a:r>
              <a:rPr lang="en-US" dirty="0"/>
              <a:t>You can very quickly create such an application by following this tutorial: </a:t>
            </a:r>
            <a:r>
              <a:rPr lang="en-US" dirty="0">
                <a:hlinkClick r:id="rId2"/>
              </a:rPr>
              <a:t>www.youtube.com</a:t>
            </a:r>
            <a:r>
              <a:rPr 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67994B-54CC-6073-793C-7140469C3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756" y="3336961"/>
            <a:ext cx="1774487" cy="7642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D904782-4F5F-9C80-8A68-D0832DD0F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023" y="4157930"/>
            <a:ext cx="1995951" cy="69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E9F61-057E-A28C-16AC-8B2F7F797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1ADAB4-056F-03D6-DB00-49C400AE3E05}"/>
              </a:ext>
            </a:extLst>
          </p:cNvPr>
          <p:cNvSpPr txBox="1"/>
          <p:nvPr/>
        </p:nvSpPr>
        <p:spPr>
          <a:xfrm>
            <a:off x="0" y="220594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Introduction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5C6A0D-9372-166D-9A85-0F325BE5F37C}"/>
              </a:ext>
            </a:extLst>
          </p:cNvPr>
          <p:cNvSpPr txBox="1"/>
          <p:nvPr/>
        </p:nvSpPr>
        <p:spPr>
          <a:xfrm>
            <a:off x="1" y="108619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create an Azure Linux Virtual Machine and a CI/CD pipeline in Azure DevOps which is automatically taking code from repository once we push code to it and run that code on the created VM.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BD42B7-8EEA-CF50-3A9F-3A6CC0C00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234" y="3852340"/>
            <a:ext cx="1647766" cy="674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67805C-022D-9F0F-11F0-75506EC2C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268" y="3746340"/>
            <a:ext cx="847333" cy="8863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867996-7F6A-3FC4-0793-F8FED5AEF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05" y="3646517"/>
            <a:ext cx="1247949" cy="108600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6C16A0-94E7-837D-6FBA-CAE83961D4E0}"/>
              </a:ext>
            </a:extLst>
          </p:cNvPr>
          <p:cNvCxnSpPr/>
          <p:nvPr/>
        </p:nvCxnSpPr>
        <p:spPr>
          <a:xfrm>
            <a:off x="2634558" y="4189516"/>
            <a:ext cx="16658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C6D5DE5-C1C7-DA7C-59FF-36FB57F82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1680" y="3465515"/>
            <a:ext cx="1428949" cy="144800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6BADC2-B506-EE48-C518-712090AF40A5}"/>
              </a:ext>
            </a:extLst>
          </p:cNvPr>
          <p:cNvCxnSpPr>
            <a:cxnSpLocks/>
          </p:cNvCxnSpPr>
          <p:nvPr/>
        </p:nvCxnSpPr>
        <p:spPr>
          <a:xfrm>
            <a:off x="6364586" y="4189516"/>
            <a:ext cx="20279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A38D5B5-1862-9EB0-304D-92C789630574}"/>
              </a:ext>
            </a:extLst>
          </p:cNvPr>
          <p:cNvSpPr txBox="1"/>
          <p:nvPr/>
        </p:nvSpPr>
        <p:spPr>
          <a:xfrm>
            <a:off x="2480650" y="3210037"/>
            <a:ext cx="1819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code to a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4D4821-85DD-0771-C136-8512EF862664}"/>
              </a:ext>
            </a:extLst>
          </p:cNvPr>
          <p:cNvSpPr txBox="1"/>
          <p:nvPr/>
        </p:nvSpPr>
        <p:spPr>
          <a:xfrm>
            <a:off x="6295141" y="3533202"/>
            <a:ext cx="205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code on a VM</a:t>
            </a:r>
          </a:p>
        </p:txBody>
      </p:sp>
    </p:spTree>
    <p:extLst>
      <p:ext uri="{BB962C8B-B14F-4D97-AF65-F5344CB8AC3E}">
        <p14:creationId xmlns:p14="http://schemas.microsoft.com/office/powerpoint/2010/main" val="192254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EDC8D1-8503-EA6C-1912-90EFD276923D}"/>
              </a:ext>
            </a:extLst>
          </p:cNvPr>
          <p:cNvSpPr txBox="1"/>
          <p:nvPr/>
        </p:nvSpPr>
        <p:spPr>
          <a:xfrm>
            <a:off x="0" y="220594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Technologies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8A3E3C-FB4A-3069-DF35-A603E8BB9131}"/>
              </a:ext>
            </a:extLst>
          </p:cNvPr>
          <p:cNvSpPr txBox="1"/>
          <p:nvPr/>
        </p:nvSpPr>
        <p:spPr>
          <a:xfrm>
            <a:off x="1" y="1086199"/>
            <a:ext cx="12191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main technologies which we will be using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Terraform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Azure DevOps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0AC84D-99E3-5658-D8D4-8EEB33D27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32" y="3759767"/>
            <a:ext cx="2192470" cy="690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82E500-DB19-2A52-8060-6576FFDE9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32" y="4952061"/>
            <a:ext cx="1995951" cy="6905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CA2C17-A37E-C785-207B-377B9509E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632" y="3615935"/>
            <a:ext cx="2448267" cy="762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87C668-FF3A-5A14-CE92-5CBB37CB1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4105" y="4729578"/>
            <a:ext cx="2105319" cy="1609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2ABA93-B7CA-45DE-623F-DD3A1DBB22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2097" y="4986789"/>
            <a:ext cx="1409897" cy="13527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59807B-865C-5FA7-E589-0CDE905283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7892" y="3772961"/>
            <a:ext cx="1981478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5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B05C0-2AB1-8099-92FB-1CD972CAD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E006B9-3308-46C5-A85F-A907F293B9EB}"/>
              </a:ext>
            </a:extLst>
          </p:cNvPr>
          <p:cNvSpPr txBox="1"/>
          <p:nvPr/>
        </p:nvSpPr>
        <p:spPr>
          <a:xfrm>
            <a:off x="0" y="39525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Recommended materials to learn those technologies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26E85-B291-9794-29C7-BACAF28917A5}"/>
              </a:ext>
            </a:extLst>
          </p:cNvPr>
          <p:cNvSpPr txBox="1"/>
          <p:nvPr/>
        </p:nvSpPr>
        <p:spPr>
          <a:xfrm>
            <a:off x="1" y="671691"/>
            <a:ext cx="1219199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are the recommended materials to learn technologies used in this tutorial: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Terraform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level overview - </a:t>
            </a:r>
            <a:r>
              <a:rPr lang="en-US" dirty="0">
                <a:hlinkClick r:id="rId2"/>
              </a:rPr>
              <a:t>www.youtube.com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Install and start using Terraform - </a:t>
            </a:r>
            <a:r>
              <a:rPr lang="en-US" dirty="0">
                <a:hlinkClick r:id="rId3"/>
              </a:rPr>
              <a:t>developer.hashicorp.com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Detailed tutorial - </a:t>
            </a:r>
            <a:r>
              <a:rPr lang="en-US" dirty="0">
                <a:hlinkClick r:id="rId4"/>
              </a:rPr>
              <a:t>www.youtube.com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2. Docker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level overview - </a:t>
            </a:r>
            <a:r>
              <a:rPr lang="en-US" dirty="0">
                <a:hlinkClick r:id="rId5"/>
              </a:rPr>
              <a:t>www.youtube.com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detailed tutorials: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www.youtube.com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docs.docker.com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3. 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Detailed tutorial - </a:t>
            </a:r>
            <a:r>
              <a:rPr lang="en-US" dirty="0">
                <a:hlinkClick r:id="rId5"/>
              </a:rPr>
              <a:t>www.youtube.com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VENV - </a:t>
            </a:r>
            <a:r>
              <a:rPr lang="en-US" dirty="0">
                <a:hlinkClick r:id="rId8"/>
              </a:rPr>
              <a:t>www.youtube.com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4. Rest API with 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Detailed tutorial - </a:t>
            </a:r>
            <a:r>
              <a:rPr lang="en-US" dirty="0">
                <a:hlinkClick r:id="rId9"/>
              </a:rPr>
              <a:t>www.youtube.com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7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A7882A-F634-7DC6-591D-EBFE3564279C}"/>
              </a:ext>
            </a:extLst>
          </p:cNvPr>
          <p:cNvSpPr txBox="1"/>
          <p:nvPr/>
        </p:nvSpPr>
        <p:spPr>
          <a:xfrm>
            <a:off x="0" y="220594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1BA035-CDBF-E0B8-A307-660642AA4B64}"/>
              </a:ext>
            </a:extLst>
          </p:cNvPr>
          <p:cNvSpPr txBox="1"/>
          <p:nvPr/>
        </p:nvSpPr>
        <p:spPr>
          <a:xfrm>
            <a:off x="1" y="1086199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to follow this tutorial you need: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Azure subscription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Azure DevOps project set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Terraform and Python installed</a:t>
            </a:r>
          </a:p>
        </p:txBody>
      </p:sp>
    </p:spTree>
    <p:extLst>
      <p:ext uri="{BB962C8B-B14F-4D97-AF65-F5344CB8AC3E}">
        <p14:creationId xmlns:p14="http://schemas.microsoft.com/office/powerpoint/2010/main" val="30443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B09068-2140-2126-F800-8089C18B070F}"/>
              </a:ext>
            </a:extLst>
          </p:cNvPr>
          <p:cNvSpPr txBox="1"/>
          <p:nvPr/>
        </p:nvSpPr>
        <p:spPr>
          <a:xfrm>
            <a:off x="0" y="220594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CI/CD pipeline design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7567E4-E7EF-A128-E200-CAA8D33C5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38" y="2342086"/>
            <a:ext cx="1647766" cy="6743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B7694A-4F09-E473-B38E-28F7F0930FC0}"/>
              </a:ext>
            </a:extLst>
          </p:cNvPr>
          <p:cNvSpPr txBox="1"/>
          <p:nvPr/>
        </p:nvSpPr>
        <p:spPr>
          <a:xfrm>
            <a:off x="423456" y="1695755"/>
            <a:ext cx="1846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Take code from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F0AE35-5970-2F1D-C89A-51587677C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216" y="2330769"/>
            <a:ext cx="1584619" cy="5482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D2ACB1-245E-AACF-C593-20772AD46F9B}"/>
              </a:ext>
            </a:extLst>
          </p:cNvPr>
          <p:cNvSpPr txBox="1"/>
          <p:nvPr/>
        </p:nvSpPr>
        <p:spPr>
          <a:xfrm>
            <a:off x="3372795" y="1901228"/>
            <a:ext cx="210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Docker image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9CAB6B-1F2F-820F-ADF6-E2C37337CD66}"/>
              </a:ext>
            </a:extLst>
          </p:cNvPr>
          <p:cNvSpPr txBox="1"/>
          <p:nvPr/>
        </p:nvSpPr>
        <p:spPr>
          <a:xfrm>
            <a:off x="6531970" y="1522555"/>
            <a:ext cx="2076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Docker image to ACR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CAA86E-1B3B-6FE2-926E-7E3BA89A5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553" y="2272651"/>
            <a:ext cx="2105319" cy="9907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985062B-FCE6-43D2-A0DF-9C1D65B386A3}"/>
              </a:ext>
            </a:extLst>
          </p:cNvPr>
          <p:cNvSpPr/>
          <p:nvPr/>
        </p:nvSpPr>
        <p:spPr>
          <a:xfrm>
            <a:off x="117695" y="1695755"/>
            <a:ext cx="2426608" cy="14044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4F6C56-EBEB-5C9B-ADE1-F42DD2E050C9}"/>
              </a:ext>
            </a:extLst>
          </p:cNvPr>
          <p:cNvSpPr/>
          <p:nvPr/>
        </p:nvSpPr>
        <p:spPr>
          <a:xfrm>
            <a:off x="3325218" y="1848156"/>
            <a:ext cx="2180676" cy="11032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810C13-4DE3-BD50-B85A-6EDD0EAB4389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2544303" y="2398005"/>
            <a:ext cx="780915" cy="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0EFC5B-F262-54C4-5407-A97D45F2CAC3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 flipV="1">
            <a:off x="5505894" y="2398005"/>
            <a:ext cx="841432" cy="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A0F5BDD-E45A-63B6-B6EF-8AFE6C6C9218}"/>
              </a:ext>
            </a:extLst>
          </p:cNvPr>
          <p:cNvSpPr/>
          <p:nvPr/>
        </p:nvSpPr>
        <p:spPr>
          <a:xfrm>
            <a:off x="6347326" y="1431521"/>
            <a:ext cx="2492641" cy="19329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C113A7C-3F17-AB00-D0ED-866FF352A7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300" y="2013250"/>
            <a:ext cx="1428949" cy="144800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ACE504F-BF3A-41C9-88C9-3E7B4436ABA7}"/>
              </a:ext>
            </a:extLst>
          </p:cNvPr>
          <p:cNvSpPr txBox="1"/>
          <p:nvPr/>
        </p:nvSpPr>
        <p:spPr>
          <a:xfrm>
            <a:off x="9752816" y="1259814"/>
            <a:ext cx="224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 Docker image onto a VM and run it.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F04DE8-B37F-8089-F0F4-17976AE56788}"/>
              </a:ext>
            </a:extLst>
          </p:cNvPr>
          <p:cNvSpPr/>
          <p:nvPr/>
        </p:nvSpPr>
        <p:spPr>
          <a:xfrm>
            <a:off x="9752816" y="1225275"/>
            <a:ext cx="2243915" cy="23454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752658-F6E1-E3EA-A694-EF0D2D005D72}"/>
              </a:ext>
            </a:extLst>
          </p:cNvPr>
          <p:cNvCxnSpPr>
            <a:stCxn id="26" idx="3"/>
            <a:endCxn id="32" idx="1"/>
          </p:cNvCxnSpPr>
          <p:nvPr/>
        </p:nvCxnSpPr>
        <p:spPr>
          <a:xfrm flipV="1">
            <a:off x="8839967" y="2398004"/>
            <a:ext cx="91284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304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659B9-E58A-D52D-488B-548ED5185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52F069-E08C-B896-B404-4E769FBDFDF0}"/>
              </a:ext>
            </a:extLst>
          </p:cNvPr>
          <p:cNvSpPr txBox="1"/>
          <p:nvPr/>
        </p:nvSpPr>
        <p:spPr>
          <a:xfrm>
            <a:off x="0" y="307818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CI/CD pipeline preparation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9651C-2BBD-6441-4BC5-0A240C547165}"/>
              </a:ext>
            </a:extLst>
          </p:cNvPr>
          <p:cNvSpPr txBox="1"/>
          <p:nvPr/>
        </p:nvSpPr>
        <p:spPr>
          <a:xfrm>
            <a:off x="0" y="1439500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we create and run a CI/CD pipeline we need to prepare some infrastructure in Azure and Azure DevOps: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an Agent pool in DevOps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and configure an Azure Linux VM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an Azure Container Registry (ACR)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 Variable group and Service connection in DevOps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Generate a proper YAML file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and run CI/CD pipeline</a:t>
            </a:r>
          </a:p>
          <a:p>
            <a:endParaRPr lang="en-US" dirty="0"/>
          </a:p>
          <a:p>
            <a:r>
              <a:rPr lang="en-US" dirty="0"/>
              <a:t>We will create all the needed resources in Azure and DevOps automatically using Terraform and DevOps Rest API, deploy application and delete all the resources created.</a:t>
            </a:r>
          </a:p>
        </p:txBody>
      </p:sp>
    </p:spTree>
    <p:extLst>
      <p:ext uri="{BB962C8B-B14F-4D97-AF65-F5344CB8AC3E}">
        <p14:creationId xmlns:p14="http://schemas.microsoft.com/office/powerpoint/2010/main" val="125592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56A44F-5663-46C1-F394-09DC6ABD44E3}"/>
              </a:ext>
            </a:extLst>
          </p:cNvPr>
          <p:cNvSpPr txBox="1"/>
          <p:nvPr/>
        </p:nvSpPr>
        <p:spPr>
          <a:xfrm>
            <a:off x="0" y="307818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Code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496199-76F9-5E2F-F63E-301F3812869E}"/>
              </a:ext>
            </a:extLst>
          </p:cNvPr>
          <p:cNvSpPr txBox="1"/>
          <p:nvPr/>
        </p:nvSpPr>
        <p:spPr>
          <a:xfrm>
            <a:off x="0" y="143950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be working with 3 repositories. They can be found under those links: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azure_devops_rest_api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https://github.com/bulka4/azure_devops_rest_api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azure_terraform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https://github.com/bulka4/azure_terraform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airflow_docker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https://github.com/bulka4/airflow_docker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069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5397</TotalTime>
  <Words>442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RWS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Marcin Bułka</dc:creator>
  <cp:lastModifiedBy>Marcin Bułka</cp:lastModifiedBy>
  <cp:revision>94</cp:revision>
  <dcterms:created xsi:type="dcterms:W3CDTF">2025-04-28T08:43:47Z</dcterms:created>
  <dcterms:modified xsi:type="dcterms:W3CDTF">2025-05-12T15:40:19Z</dcterms:modified>
</cp:coreProperties>
</file>