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71B5-F8BB-84EE-4DA3-0B052B453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A5AD3C-6B2D-B9F2-49CA-6CAC6B12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5EDA0-3A08-15A7-BC0F-41FEDC75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566-1ACC-2CCB-845B-37CE97DD0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1A83-1DC1-9B9D-9AB7-1D3C05669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3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5C16-869D-E2E2-4CD9-76AD11AA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FFF41-1AA0-52EA-9496-FD4D7E69B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C3CE0-1906-09D0-FB94-0D27E186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254E-32A6-6B70-80B2-08CE03AB9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27D3-DFAA-7B77-36E0-BFA101B6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6D1B0E-CACE-7F6A-EA07-A9B2E9F84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30333-8635-A8D5-987D-41AB3D6E4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AC3D-1863-216B-A797-A15FC410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0DD3-1EF3-3312-406B-563D18385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5F88A-6ED9-CA00-4CB2-432BAF4C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5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B8C6-5724-E80C-978C-F2B2E75A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376DF-735F-1E48-14BF-95221B25F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D0634-CA03-56C6-0353-D09A6827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D7863-E1A2-CE90-6B71-083835A3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8FAEE-F8C0-4E3A-75E6-E0FF8254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01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7FB92-3A0F-9ECD-34AD-39082175C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2842D-D417-CA4B-DC32-9235C2AA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04E5-DC1F-6FAC-8FD2-4040AB39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308A9-8E18-DBFC-D98C-F382BEFA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0C6B5-CE50-3AED-133A-4D8C8AA8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2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C3E38-DFA9-9E99-3E44-98793A3A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9398E-D638-C89D-E858-B1A533D4E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0E42-2E1E-CDF6-DD26-EE632384E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306D8-C22B-0CE0-4B6D-04DA3C167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6BF72-E59A-C11A-0CBD-1010579F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48C9A-E320-0623-9F54-F01099F8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5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A719-91A6-1416-6FE9-C4CD01EC1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247B-D5BB-5177-828C-CC00B1F2B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329C-0657-C9EE-990E-C30AC19A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32BB9-3A8A-F496-7E1A-3D8C45D1F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C1CD38-4698-544B-CD7F-3BE658ECC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E5C72-8AD8-42C8-D846-A312DCE3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F5E830-F85C-4DBD-3824-AAEC1A8B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C9C1D-BF44-6CE2-CBD7-2DB3801AB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885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0DB7A-C91A-EDC4-D5AF-25AF19E4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E1ED-CB02-2800-3B07-32935CE0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C3FC57-55EC-D4DA-F798-D6EAC94B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5DBF5C-AD61-F11E-20E3-504E8E56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4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4F615-B690-B5F9-88DD-70BE1C74E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F34DE-9D23-A1CE-5CD3-BC34AC51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745BB-663E-D1EE-0FC5-A8F58F9E4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53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CE69-25F5-844A-B869-19453FA91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D3C58-1C45-EB3F-92DE-A41CD1FE6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C3F5A-95A8-F7D6-9074-D5E85A069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370CE-C815-F682-F577-A0BE1034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FC1FE-B1DA-2A12-0F04-479AE6CF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77164-B17E-2C7E-1C50-B4515989A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1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3BA2-59EA-1C11-2A12-09906E4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D4BFC-A2A8-2480-151B-E4DA06C08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AE7B-F2BB-41B3-822C-3B143E34F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6905-7090-B792-3288-51C89AE4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FB2F3-D399-A5E4-B5E4-0BFF1DBF1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8B3FD-DA9F-6331-4023-7EB2F435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6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19BBC-20D9-5E95-6778-8C20631B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10623-88FD-2453-7ADB-EAA9DC11D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7BBAE-D05A-CCA0-6E3D-256D7F556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11137-D25C-4A84-92C1-805F26B442CE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2C56C-4EB8-F911-5998-6D8F6D475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CEEC4-A197-CBB1-9087-750F2D471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E7C9A-A429-461E-97C3-91B6B3447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4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927323-3F24-876B-0FE5-AD282F876849}"/>
              </a:ext>
            </a:extLst>
          </p:cNvPr>
          <p:cNvSpPr txBox="1"/>
          <p:nvPr/>
        </p:nvSpPr>
        <p:spPr>
          <a:xfrm>
            <a:off x="0" y="434566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F5235-49CF-2D00-1A4A-126D28A18E11}"/>
              </a:ext>
            </a:extLst>
          </p:cNvPr>
          <p:cNvSpPr txBox="1"/>
          <p:nvPr/>
        </p:nvSpPr>
        <p:spPr>
          <a:xfrm>
            <a:off x="0" y="173826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PoC we are performing transformations on data in a MS SQL server using </a:t>
            </a:r>
            <a:r>
              <a:rPr lang="en-US" dirty="0" err="1"/>
              <a:t>dbt</a:t>
            </a:r>
            <a:r>
              <a:rPr lang="en-US" dirty="0"/>
              <a:t> and orchestrating those processes using Airflow. All those processes are running in Docker containers.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071BB4-1A60-A69F-390B-7FD58B917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65" y="4272243"/>
            <a:ext cx="1491748" cy="12627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BBFB8-9522-4C62-7C34-1F4B01E52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834" y="4474414"/>
            <a:ext cx="2185497" cy="858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CA8158-DB05-BAD5-6A06-2F9D1804D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100" y="4484533"/>
            <a:ext cx="2111089" cy="8483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F74EA7-9EF8-9269-6221-C36A90315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427" y="4473405"/>
            <a:ext cx="3145478" cy="8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229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F8C13-25E4-E506-9E21-FE0A4E188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B9A25AD-FE04-B306-C820-1E7A4216980B}"/>
              </a:ext>
            </a:extLst>
          </p:cNvPr>
          <p:cNvSpPr txBox="1"/>
          <p:nvPr/>
        </p:nvSpPr>
        <p:spPr>
          <a:xfrm>
            <a:off x="0" y="0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769F9-8EA7-B0B1-BA51-3FB7BE68FADA}"/>
              </a:ext>
            </a:extLst>
          </p:cNvPr>
          <p:cNvSpPr txBox="1"/>
          <p:nvPr/>
        </p:nvSpPr>
        <p:spPr>
          <a:xfrm>
            <a:off x="0" y="173826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76531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35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RWS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Marcin Bułka</dc:creator>
  <cp:lastModifiedBy>Marcin Bułka</cp:lastModifiedBy>
  <cp:revision>4</cp:revision>
  <dcterms:created xsi:type="dcterms:W3CDTF">2025-06-01T13:43:46Z</dcterms:created>
  <dcterms:modified xsi:type="dcterms:W3CDTF">2025-06-01T13:48:00Z</dcterms:modified>
</cp:coreProperties>
</file>