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6980-4C9A-9304-8B80-A71A5F17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659A7-79BB-C666-8602-C9042DC59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7D72-12BA-0CC7-A60C-9651A3D4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3D81-1622-49D5-808B-26D7F07B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5247-0377-EE88-5340-17ED5F56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9E7F-8FF5-959B-DD45-0904F714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9A70D-D92A-B652-E877-4C149CB4A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16EF-AC94-AFC7-7620-58864CEA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C2B4-3E45-F924-13C5-A7957A02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E8A5-9967-A36D-7FB8-C9519814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1BAA1-DF93-516D-B81B-145642E7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BFFF4-D699-3816-C0DE-F70D8372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215F-59C8-5750-F81A-ABA515AF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CD3C-6F5B-7357-88CB-C33965D7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73C-2A65-7F22-C352-E1BC97A3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686D-31C4-7E5B-5E74-17C77390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8AFE-4BE8-6893-744B-A785C0BE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29201-E266-FBB1-EC6D-C4D84F49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C94B-E63E-CA1D-0B90-72328A6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5C4B-7823-DA78-1185-AEFA1987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06E6-AFA6-AD9A-3214-900C22A0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20D47-F5A1-3AC2-792F-773BBA4B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B521-FAE2-7E62-28D2-854A60F7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B177-606A-F311-1113-CF61E1FC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368C-0518-8EFB-17DB-E345E4B8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1880-65E4-CE6E-6A69-9552D177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41A2-D2A7-7625-9BE4-1F53EDCC5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CACA8-F318-2723-1CB2-A0B8F75C3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ED42C-C6A3-4DB7-E8E3-3E7B4366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7E12-2493-C553-8D0A-07869AD1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33D82-A037-3234-3DE2-83312837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1284-793C-862D-8ADE-AAC0AD6C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D7EB-D0AD-FBCF-8E5B-72C62FA37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B339B-CB42-9BD0-FDC5-EC6C35019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E62BD-6A20-9A0D-7E54-C743D074A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3B616-A42D-A8A2-9852-539B15F06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79D7D-B68E-B239-9AAD-B50CABAB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DA861-54D9-D4A9-DA8C-63AC7C14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CC236-765A-B38C-7BA5-A618C73A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4466-BDA3-18D9-7616-926C33CB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09838-10DA-C49E-A40E-3CA910E0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5F8FE-47AD-85D5-9DC4-F9088976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9192F-F6A6-8BA7-3E5C-44A20E49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3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7C149-7C40-B4A3-4240-A7A893DB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63BBF-6692-E386-E5D9-74246F8F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E2FBB-861B-795D-4AE3-A4F7C82C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81B0-B656-7CCE-586D-68BF0663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6722-EDE2-ABE1-467D-B3A1FB30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7A593-E600-1600-F4DC-055210701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F4966-CE09-E680-A9C2-804E51C9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ED4A3-E0F6-486A-D708-FD949449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9D016-2B88-32E8-85AB-80E7860F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87D1-59CB-95B2-601D-BA0AB34E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821CA-05DB-84A1-7F06-729086DE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1191A-10E7-3B7D-364D-E9889F00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95C0E-F214-9DA1-2738-4F977E22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1EEB-08BB-5799-4F84-E88FD0DA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6993-C508-72C3-225F-C89873D3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F7520-40E5-6580-BF3A-9FB224F0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2CB85-D983-7AB4-E835-6D2CB759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D27B-03C8-DB7D-35D6-9DE208F2E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E3E3-8720-49A4-BC4F-FB36F977B1B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C39-7132-F1BB-C4AA-348C9956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9EAA-0E3E-4E71-FE5C-DBA9FDC5B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B925-86DE-41CE-A2E3-E372F3C6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D033B2-300C-ABDA-8ADB-2A533A839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054" y="1500970"/>
            <a:ext cx="3362035" cy="828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000" dirty="0"/>
              <a:t>1) Sentence from user:</a:t>
            </a:r>
          </a:p>
          <a:p>
            <a:pPr algn="l"/>
            <a:r>
              <a:rPr lang="en-US" sz="2000" dirty="0"/>
              <a:t>employee, name, profession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56D1C2-AB2D-7DE0-BBDE-BD714F506DB5}"/>
              </a:ext>
            </a:extLst>
          </p:cNvPr>
          <p:cNvSpPr txBox="1">
            <a:spLocks/>
          </p:cNvSpPr>
          <p:nvPr/>
        </p:nvSpPr>
        <p:spPr>
          <a:xfrm>
            <a:off x="979054" y="3641435"/>
            <a:ext cx="3362036" cy="828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2) Sentence from notes:</a:t>
            </a:r>
          </a:p>
          <a:p>
            <a:pPr algn="l"/>
            <a:r>
              <a:rPr lang="en-US" sz="2000" dirty="0"/>
              <a:t>User, job title, surname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028A8-B68F-EBC6-5FCB-62468F10CD4D}"/>
              </a:ext>
            </a:extLst>
          </p:cNvPr>
          <p:cNvCxnSpPr>
            <a:cxnSpLocks/>
          </p:cNvCxnSpPr>
          <p:nvPr/>
        </p:nvCxnSpPr>
        <p:spPr>
          <a:xfrm>
            <a:off x="4599711" y="1893454"/>
            <a:ext cx="955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E73EAA-4D91-E8AD-412E-FDF65DE2C5A2}"/>
              </a:ext>
            </a:extLst>
          </p:cNvPr>
          <p:cNvSpPr txBox="1"/>
          <p:nvPr/>
        </p:nvSpPr>
        <p:spPr>
          <a:xfrm>
            <a:off x="6003636" y="173078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[0.5, 0.2, 0.3, ….]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7CB07-5084-6382-A60B-9278F9007440}"/>
              </a:ext>
            </a:extLst>
          </p:cNvPr>
          <p:cNvSpPr txBox="1"/>
          <p:nvPr/>
        </p:nvSpPr>
        <p:spPr>
          <a:xfrm>
            <a:off x="6003636" y="1267418"/>
            <a:ext cx="16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Meaning 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99DC3-FA09-2614-B650-350E3AD61567}"/>
              </a:ext>
            </a:extLst>
          </p:cNvPr>
          <p:cNvSpPr txBox="1"/>
          <p:nvPr/>
        </p:nvSpPr>
        <p:spPr>
          <a:xfrm>
            <a:off x="6003635" y="3592550"/>
            <a:ext cx="16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Meaning vector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0FA7A9-44C8-287F-D6F6-758389DFE067}"/>
              </a:ext>
            </a:extLst>
          </p:cNvPr>
          <p:cNvSpPr txBox="1"/>
          <p:nvPr/>
        </p:nvSpPr>
        <p:spPr>
          <a:xfrm>
            <a:off x="5958110" y="405591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[0.6, 0.1, 0.2, ….]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51C940-12DE-FF73-CB89-97FC47047414}"/>
              </a:ext>
            </a:extLst>
          </p:cNvPr>
          <p:cNvCxnSpPr>
            <a:cxnSpLocks/>
          </p:cNvCxnSpPr>
          <p:nvPr/>
        </p:nvCxnSpPr>
        <p:spPr>
          <a:xfrm>
            <a:off x="4599711" y="4069771"/>
            <a:ext cx="955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1E5F55-12DA-82AA-6CFD-B984B4697119}"/>
              </a:ext>
            </a:extLst>
          </p:cNvPr>
          <p:cNvCxnSpPr>
            <a:cxnSpLocks/>
          </p:cNvCxnSpPr>
          <p:nvPr/>
        </p:nvCxnSpPr>
        <p:spPr>
          <a:xfrm>
            <a:off x="8044873" y="1872733"/>
            <a:ext cx="960582" cy="102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8E1740-3736-F1E4-7B50-3B469A090BC8}"/>
              </a:ext>
            </a:extLst>
          </p:cNvPr>
          <p:cNvCxnSpPr>
            <a:cxnSpLocks/>
          </p:cNvCxnSpPr>
          <p:nvPr/>
        </p:nvCxnSpPr>
        <p:spPr>
          <a:xfrm flipV="1">
            <a:off x="7938655" y="3112655"/>
            <a:ext cx="1066800" cy="84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E3395B-4EE7-2686-8330-2A9C8CCC595E}"/>
              </a:ext>
            </a:extLst>
          </p:cNvPr>
          <p:cNvSpPr txBox="1"/>
          <p:nvPr/>
        </p:nvSpPr>
        <p:spPr>
          <a:xfrm>
            <a:off x="9116291" y="2771033"/>
            <a:ext cx="2823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similarity of these </a:t>
            </a:r>
          </a:p>
          <a:p>
            <a:r>
              <a:rPr lang="en-US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43886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RWS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Model’s input</dc:title>
  <dc:creator>Marcin Bułka</dc:creator>
  <cp:lastModifiedBy>Marcin Bułka</cp:lastModifiedBy>
  <cp:revision>4</cp:revision>
  <dcterms:created xsi:type="dcterms:W3CDTF">2023-04-14T06:42:03Z</dcterms:created>
  <dcterms:modified xsi:type="dcterms:W3CDTF">2023-04-18T09:10:41Z</dcterms:modified>
</cp:coreProperties>
</file>