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0" r:id="rId1"/>
    <p:sldMasterId id="2147483888" r:id="rId2"/>
  </p:sldMasterIdLst>
  <p:notesMasterIdLst>
    <p:notesMasterId r:id="rId18"/>
  </p:notesMasterIdLst>
  <p:sldIdLst>
    <p:sldId id="256" r:id="rId3"/>
    <p:sldId id="267" r:id="rId4"/>
    <p:sldId id="257" r:id="rId5"/>
    <p:sldId id="268" r:id="rId6"/>
    <p:sldId id="258" r:id="rId7"/>
    <p:sldId id="265" r:id="rId8"/>
    <p:sldId id="263" r:id="rId9"/>
    <p:sldId id="264" r:id="rId10"/>
    <p:sldId id="266" r:id="rId11"/>
    <p:sldId id="261" r:id="rId12"/>
    <p:sldId id="259"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084D5-1C40-428A-956C-4000B535D9E0}" v="904" dt="2022-11-08T13:08:31.043"/>
    <p1510:client id="{BEDF8C0F-74B9-3AC2-3032-AD3ADE40743F}" v="566" dt="2022-11-08T10:12:43.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ogadipedi02@gmail.com" userId="S::urn:spo:guest#thatogadipedi02@gmail.com::" providerId="AD" clId="Web-{BEDF8C0F-74B9-3AC2-3032-AD3ADE40743F}"/>
    <pc:docChg chg="modSld">
      <pc:chgData name="thatogadipedi02@gmail.com" userId="S::urn:spo:guest#thatogadipedi02@gmail.com::" providerId="AD" clId="Web-{BEDF8C0F-74B9-3AC2-3032-AD3ADE40743F}" dt="2022-11-08T10:12:43.020" v="572" actId="20577"/>
      <pc:docMkLst>
        <pc:docMk/>
      </pc:docMkLst>
      <pc:sldChg chg="modSp">
        <pc:chgData name="thatogadipedi02@gmail.com" userId="S::urn:spo:guest#thatogadipedi02@gmail.com::" providerId="AD" clId="Web-{BEDF8C0F-74B9-3AC2-3032-AD3ADE40743F}" dt="2022-11-08T10:12:43.020" v="572" actId="20577"/>
        <pc:sldMkLst>
          <pc:docMk/>
          <pc:sldMk cId="1344273841" sldId="257"/>
        </pc:sldMkLst>
        <pc:spChg chg="mod">
          <ac:chgData name="thatogadipedi02@gmail.com" userId="S::urn:spo:guest#thatogadipedi02@gmail.com::" providerId="AD" clId="Web-{BEDF8C0F-74B9-3AC2-3032-AD3ADE40743F}" dt="2022-11-08T10:12:43.020" v="572" actId="20577"/>
          <ac:spMkLst>
            <pc:docMk/>
            <pc:sldMk cId="1344273841" sldId="257"/>
            <ac:spMk id="3" creationId="{74285665-7570-6F17-180E-FCD3E2DD0C98}"/>
          </ac:spMkLst>
        </pc:spChg>
      </pc:sldChg>
    </pc:docChg>
  </pc:docChgLst>
  <pc:docChgLst>
    <pc:chgData name="AXOLE MARANJANA" userId="e4bd255f-ded4-4121-a771-88bdb8fbde59" providerId="ADAL" clId="{0D8084D5-1C40-428A-956C-4000B535D9E0}"/>
    <pc:docChg chg="undo custSel addSld delSld modSld sldOrd modMainMaster">
      <pc:chgData name="AXOLE MARANJANA" userId="e4bd255f-ded4-4121-a771-88bdb8fbde59" providerId="ADAL" clId="{0D8084D5-1C40-428A-956C-4000B535D9E0}" dt="2022-11-08T13:11:29.401" v="1082" actId="20577"/>
      <pc:docMkLst>
        <pc:docMk/>
      </pc:docMkLst>
      <pc:sldChg chg="modSp mod">
        <pc:chgData name="AXOLE MARANJANA" userId="e4bd255f-ded4-4121-a771-88bdb8fbde59" providerId="ADAL" clId="{0D8084D5-1C40-428A-956C-4000B535D9E0}" dt="2022-11-08T11:40:07.104" v="1030"/>
        <pc:sldMkLst>
          <pc:docMk/>
          <pc:sldMk cId="3494837484" sldId="256"/>
        </pc:sldMkLst>
        <pc:spChg chg="mod">
          <ac:chgData name="AXOLE MARANJANA" userId="e4bd255f-ded4-4121-a771-88bdb8fbde59" providerId="ADAL" clId="{0D8084D5-1C40-428A-956C-4000B535D9E0}" dt="2022-11-08T11:40:07.104" v="1030"/>
          <ac:spMkLst>
            <pc:docMk/>
            <pc:sldMk cId="3494837484" sldId="256"/>
            <ac:spMk id="2" creationId="{1D77EC34-50C1-E0AB-B3E5-7AAA780CAF60}"/>
          </ac:spMkLst>
        </pc:spChg>
        <pc:spChg chg="mod">
          <ac:chgData name="AXOLE MARANJANA" userId="e4bd255f-ded4-4121-a771-88bdb8fbde59" providerId="ADAL" clId="{0D8084D5-1C40-428A-956C-4000B535D9E0}" dt="2022-11-08T11:40:07.104" v="1030"/>
          <ac:spMkLst>
            <pc:docMk/>
            <pc:sldMk cId="3494837484" sldId="256"/>
            <ac:spMk id="3" creationId="{E54F575E-75F5-7DA2-9149-C9C6CC7067CB}"/>
          </ac:spMkLst>
        </pc:spChg>
      </pc:sldChg>
      <pc:sldChg chg="addSp delSp modSp mod setBg chgLayout">
        <pc:chgData name="AXOLE MARANJANA" userId="e4bd255f-ded4-4121-a771-88bdb8fbde59" providerId="ADAL" clId="{0D8084D5-1C40-428A-956C-4000B535D9E0}" dt="2022-11-08T11:40:07.104" v="1030"/>
        <pc:sldMkLst>
          <pc:docMk/>
          <pc:sldMk cId="1344273841" sldId="257"/>
        </pc:sldMkLst>
        <pc:spChg chg="del mod">
          <ac:chgData name="AXOLE MARANJANA" userId="e4bd255f-ded4-4121-a771-88bdb8fbde59" providerId="ADAL" clId="{0D8084D5-1C40-428A-956C-4000B535D9E0}" dt="2022-11-08T09:37:55.056" v="636" actId="478"/>
          <ac:spMkLst>
            <pc:docMk/>
            <pc:sldMk cId="1344273841" sldId="257"/>
            <ac:spMk id="2" creationId="{6393D3A7-6EC1-A7D8-0908-BA7E1A5C4F08}"/>
          </ac:spMkLst>
        </pc:spChg>
        <pc:spChg chg="mod ord">
          <ac:chgData name="AXOLE MARANJANA" userId="e4bd255f-ded4-4121-a771-88bdb8fbde59" providerId="ADAL" clId="{0D8084D5-1C40-428A-956C-4000B535D9E0}" dt="2022-11-08T11:40:07.104" v="1030"/>
          <ac:spMkLst>
            <pc:docMk/>
            <pc:sldMk cId="1344273841" sldId="257"/>
            <ac:spMk id="3" creationId="{74285665-7570-6F17-180E-FCD3E2DD0C98}"/>
          </ac:spMkLst>
        </pc:spChg>
        <pc:spChg chg="add del mod">
          <ac:chgData name="AXOLE MARANJANA" userId="e4bd255f-ded4-4121-a771-88bdb8fbde59" providerId="ADAL" clId="{0D8084D5-1C40-428A-956C-4000B535D9E0}" dt="2022-11-08T09:37:58.631" v="637" actId="478"/>
          <ac:spMkLst>
            <pc:docMk/>
            <pc:sldMk cId="1344273841" sldId="257"/>
            <ac:spMk id="5" creationId="{C9FC6FD0-7525-FF5F-F303-7962D00CAD3C}"/>
          </ac:spMkLst>
        </pc:spChg>
        <pc:spChg chg="add mod ord">
          <ac:chgData name="AXOLE MARANJANA" userId="e4bd255f-ded4-4121-a771-88bdb8fbde59" providerId="ADAL" clId="{0D8084D5-1C40-428A-956C-4000B535D9E0}" dt="2022-11-08T11:40:07.104" v="1030"/>
          <ac:spMkLst>
            <pc:docMk/>
            <pc:sldMk cId="1344273841" sldId="257"/>
            <ac:spMk id="6" creationId="{16374393-0B95-50C4-7823-F79153659407}"/>
          </ac:spMkLst>
        </pc:spChg>
      </pc:sldChg>
      <pc:sldChg chg="addSp delSp modSp new mod setBg">
        <pc:chgData name="AXOLE MARANJANA" userId="e4bd255f-ded4-4121-a771-88bdb8fbde59" providerId="ADAL" clId="{0D8084D5-1C40-428A-956C-4000B535D9E0}" dt="2022-11-08T11:42:37.799" v="1042" actId="1076"/>
        <pc:sldMkLst>
          <pc:docMk/>
          <pc:sldMk cId="122678130" sldId="258"/>
        </pc:sldMkLst>
        <pc:spChg chg="del mod">
          <ac:chgData name="AXOLE MARANJANA" userId="e4bd255f-ded4-4121-a771-88bdb8fbde59" providerId="ADAL" clId="{0D8084D5-1C40-428A-956C-4000B535D9E0}" dt="2022-11-08T09:38:55.814" v="696" actId="478"/>
          <ac:spMkLst>
            <pc:docMk/>
            <pc:sldMk cId="122678130" sldId="258"/>
            <ac:spMk id="2" creationId="{3ABA2EF6-58D1-1D63-B6ED-20AB8532464C}"/>
          </ac:spMkLst>
        </pc:spChg>
        <pc:spChg chg="del mod">
          <ac:chgData name="AXOLE MARANJANA" userId="e4bd255f-ded4-4121-a771-88bdb8fbde59" providerId="ADAL" clId="{0D8084D5-1C40-428A-956C-4000B535D9E0}" dt="2022-11-08T09:04:18.439" v="217"/>
          <ac:spMkLst>
            <pc:docMk/>
            <pc:sldMk cId="122678130" sldId="258"/>
            <ac:spMk id="3" creationId="{7F5365C6-45AC-0378-CDF5-DC7DD2788AF6}"/>
          </ac:spMkLst>
        </pc:spChg>
        <pc:spChg chg="add del mod">
          <ac:chgData name="AXOLE MARANJANA" userId="e4bd255f-ded4-4121-a771-88bdb8fbde59" providerId="ADAL" clId="{0D8084D5-1C40-428A-956C-4000B535D9E0}" dt="2022-11-08T09:38:59.460" v="697" actId="478"/>
          <ac:spMkLst>
            <pc:docMk/>
            <pc:sldMk cId="122678130" sldId="258"/>
            <ac:spMk id="6" creationId="{B6FC6772-DD4E-ADFB-DBA5-9721563CDF2C}"/>
          </ac:spMkLst>
        </pc:spChg>
        <pc:spChg chg="add del">
          <ac:chgData name="AXOLE MARANJANA" userId="e4bd255f-ded4-4121-a771-88bdb8fbde59" providerId="ADAL" clId="{0D8084D5-1C40-428A-956C-4000B535D9E0}" dt="2022-11-08T11:42:07.129" v="1033" actId="26606"/>
          <ac:spMkLst>
            <pc:docMk/>
            <pc:sldMk cId="122678130" sldId="258"/>
            <ac:spMk id="9" creationId="{1500B4A4-B1F1-41EA-886A-B8A210DBCA3B}"/>
          </ac:spMkLst>
        </pc:spChg>
        <pc:spChg chg="add del">
          <ac:chgData name="AXOLE MARANJANA" userId="e4bd255f-ded4-4121-a771-88bdb8fbde59" providerId="ADAL" clId="{0D8084D5-1C40-428A-956C-4000B535D9E0}" dt="2022-11-08T11:42:07.129" v="1033" actId="26606"/>
          <ac:spMkLst>
            <pc:docMk/>
            <pc:sldMk cId="122678130" sldId="258"/>
            <ac:spMk id="11" creationId="{5E55A99C-0BDC-4DBE-8E40-9FA66F629FA1}"/>
          </ac:spMkLst>
        </pc:spChg>
        <pc:spChg chg="add del">
          <ac:chgData name="AXOLE MARANJANA" userId="e4bd255f-ded4-4121-a771-88bdb8fbde59" providerId="ADAL" clId="{0D8084D5-1C40-428A-956C-4000B535D9E0}" dt="2022-11-08T11:42:13.309" v="1035" actId="26606"/>
          <ac:spMkLst>
            <pc:docMk/>
            <pc:sldMk cId="122678130" sldId="258"/>
            <ac:spMk id="13" creationId="{29FDB030-9B49-4CED-8CCD-4D99382388AC}"/>
          </ac:spMkLst>
        </pc:spChg>
        <pc:spChg chg="add del">
          <ac:chgData name="AXOLE MARANJANA" userId="e4bd255f-ded4-4121-a771-88bdb8fbde59" providerId="ADAL" clId="{0D8084D5-1C40-428A-956C-4000B535D9E0}" dt="2022-11-08T11:42:13.309" v="1035" actId="26606"/>
          <ac:spMkLst>
            <pc:docMk/>
            <pc:sldMk cId="122678130" sldId="258"/>
            <ac:spMk id="14" creationId="{F3060C83-F051-4F0E-ABAD-AA0DFC48B218}"/>
          </ac:spMkLst>
        </pc:spChg>
        <pc:spChg chg="add del">
          <ac:chgData name="AXOLE MARANJANA" userId="e4bd255f-ded4-4121-a771-88bdb8fbde59" providerId="ADAL" clId="{0D8084D5-1C40-428A-956C-4000B535D9E0}" dt="2022-11-08T11:42:13.309" v="1035" actId="26606"/>
          <ac:spMkLst>
            <pc:docMk/>
            <pc:sldMk cId="122678130" sldId="258"/>
            <ac:spMk id="15" creationId="{3783CA14-24A1-485C-8B30-D6A5D87987AD}"/>
          </ac:spMkLst>
        </pc:spChg>
        <pc:spChg chg="add del">
          <ac:chgData name="AXOLE MARANJANA" userId="e4bd255f-ded4-4121-a771-88bdb8fbde59" providerId="ADAL" clId="{0D8084D5-1C40-428A-956C-4000B535D9E0}" dt="2022-11-08T11:42:13.309" v="1035" actId="26606"/>
          <ac:spMkLst>
            <pc:docMk/>
            <pc:sldMk cId="122678130" sldId="258"/>
            <ac:spMk id="16" creationId="{83C98ABE-055B-441F-B07E-44F97F083C39}"/>
          </ac:spMkLst>
        </pc:spChg>
        <pc:spChg chg="add del">
          <ac:chgData name="AXOLE MARANJANA" userId="e4bd255f-ded4-4121-a771-88bdb8fbde59" providerId="ADAL" clId="{0D8084D5-1C40-428A-956C-4000B535D9E0}" dt="2022-11-08T11:42:13.309" v="1035" actId="26606"/>
          <ac:spMkLst>
            <pc:docMk/>
            <pc:sldMk cId="122678130" sldId="258"/>
            <ac:spMk id="17" creationId="{9A97C86A-04D6-40F7-AE84-31AB43E6A846}"/>
          </ac:spMkLst>
        </pc:spChg>
        <pc:spChg chg="add del">
          <ac:chgData name="AXOLE MARANJANA" userId="e4bd255f-ded4-4121-a771-88bdb8fbde59" providerId="ADAL" clId="{0D8084D5-1C40-428A-956C-4000B535D9E0}" dt="2022-11-08T11:42:13.309" v="1035" actId="26606"/>
          <ac:spMkLst>
            <pc:docMk/>
            <pc:sldMk cId="122678130" sldId="258"/>
            <ac:spMk id="19" creationId="{FF9F2414-84E8-453E-B1F3-389FDE8192D9}"/>
          </ac:spMkLst>
        </pc:spChg>
        <pc:spChg chg="add del">
          <ac:chgData name="AXOLE MARANJANA" userId="e4bd255f-ded4-4121-a771-88bdb8fbde59" providerId="ADAL" clId="{0D8084D5-1C40-428A-956C-4000B535D9E0}" dt="2022-11-08T11:42:13.309" v="1035" actId="26606"/>
          <ac:spMkLst>
            <pc:docMk/>
            <pc:sldMk cId="122678130" sldId="258"/>
            <ac:spMk id="21" creationId="{3ECA69A1-7536-43AC-85EF-C7106179F5ED}"/>
          </ac:spMkLst>
        </pc:spChg>
        <pc:spChg chg="add del">
          <ac:chgData name="AXOLE MARANJANA" userId="e4bd255f-ded4-4121-a771-88bdb8fbde59" providerId="ADAL" clId="{0D8084D5-1C40-428A-956C-4000B535D9E0}" dt="2022-11-08T11:42:15.831" v="1037" actId="26606"/>
          <ac:spMkLst>
            <pc:docMk/>
            <pc:sldMk cId="122678130" sldId="258"/>
            <ac:spMk id="23" creationId="{22F15A2D-2324-487D-A02A-BF46C5C580EB}"/>
          </ac:spMkLst>
        </pc:spChg>
        <pc:spChg chg="add del">
          <ac:chgData name="AXOLE MARANJANA" userId="e4bd255f-ded4-4121-a771-88bdb8fbde59" providerId="ADAL" clId="{0D8084D5-1C40-428A-956C-4000B535D9E0}" dt="2022-11-08T11:42:15.831" v="1037" actId="26606"/>
          <ac:spMkLst>
            <pc:docMk/>
            <pc:sldMk cId="122678130" sldId="258"/>
            <ac:spMk id="24" creationId="{17A7F34E-D418-47E2-9F86-2C45BBC31210}"/>
          </ac:spMkLst>
        </pc:spChg>
        <pc:spChg chg="add del">
          <ac:chgData name="AXOLE MARANJANA" userId="e4bd255f-ded4-4121-a771-88bdb8fbde59" providerId="ADAL" clId="{0D8084D5-1C40-428A-956C-4000B535D9E0}" dt="2022-11-08T11:42:15.831" v="1037" actId="26606"/>
          <ac:spMkLst>
            <pc:docMk/>
            <pc:sldMk cId="122678130" sldId="258"/>
            <ac:spMk id="25" creationId="{2AEAFA59-923A-4F54-8B49-44C970BCC323}"/>
          </ac:spMkLst>
        </pc:spChg>
        <pc:picChg chg="add mod modCrop">
          <ac:chgData name="AXOLE MARANJANA" userId="e4bd255f-ded4-4121-a771-88bdb8fbde59" providerId="ADAL" clId="{0D8084D5-1C40-428A-956C-4000B535D9E0}" dt="2022-11-08T11:42:37.799" v="1042" actId="1076"/>
          <ac:picMkLst>
            <pc:docMk/>
            <pc:sldMk cId="122678130" sldId="258"/>
            <ac:picMk id="4" creationId="{DB8FBEA4-4075-7C33-A02E-D7767B099ED5}"/>
          </ac:picMkLst>
        </pc:picChg>
      </pc:sldChg>
      <pc:sldChg chg="addSp delSp modSp new mod ord">
        <pc:chgData name="AXOLE MARANJANA" userId="e4bd255f-ded4-4121-a771-88bdb8fbde59" providerId="ADAL" clId="{0D8084D5-1C40-428A-956C-4000B535D9E0}" dt="2022-11-08T11:40:07.104" v="1030"/>
        <pc:sldMkLst>
          <pc:docMk/>
          <pc:sldMk cId="1518110141" sldId="259"/>
        </pc:sldMkLst>
        <pc:spChg chg="mod">
          <ac:chgData name="AXOLE MARANJANA" userId="e4bd255f-ded4-4121-a771-88bdb8fbde59" providerId="ADAL" clId="{0D8084D5-1C40-428A-956C-4000B535D9E0}" dt="2022-11-08T11:40:07.104" v="1030"/>
          <ac:spMkLst>
            <pc:docMk/>
            <pc:sldMk cId="1518110141" sldId="259"/>
            <ac:spMk id="2" creationId="{17D20B2F-663B-5FE6-2D7E-CD16E20DBD30}"/>
          </ac:spMkLst>
        </pc:spChg>
        <pc:spChg chg="del mod">
          <ac:chgData name="AXOLE MARANJANA" userId="e4bd255f-ded4-4121-a771-88bdb8fbde59" providerId="ADAL" clId="{0D8084D5-1C40-428A-956C-4000B535D9E0}" dt="2022-11-08T09:10:41.704" v="227" actId="931"/>
          <ac:spMkLst>
            <pc:docMk/>
            <pc:sldMk cId="1518110141" sldId="259"/>
            <ac:spMk id="3" creationId="{42C0C088-B92A-7ABA-15D3-EFE6BE687AC0}"/>
          </ac:spMkLst>
        </pc:spChg>
        <pc:spChg chg="add del mod">
          <ac:chgData name="AXOLE MARANJANA" userId="e4bd255f-ded4-4121-a771-88bdb8fbde59" providerId="ADAL" clId="{0D8084D5-1C40-428A-956C-4000B535D9E0}" dt="2022-11-08T09:19:25.547" v="384" actId="478"/>
          <ac:spMkLst>
            <pc:docMk/>
            <pc:sldMk cId="1518110141" sldId="259"/>
            <ac:spMk id="41" creationId="{6BFBD76D-4F0C-9079-E1C0-A7418408A2F7}"/>
          </ac:spMkLst>
        </pc:spChg>
        <pc:picChg chg="add del mod">
          <ac:chgData name="AXOLE MARANJANA" userId="e4bd255f-ded4-4121-a771-88bdb8fbde59" providerId="ADAL" clId="{0D8084D5-1C40-428A-956C-4000B535D9E0}" dt="2022-11-08T09:16:22.008" v="292" actId="21"/>
          <ac:picMkLst>
            <pc:docMk/>
            <pc:sldMk cId="1518110141" sldId="259"/>
            <ac:picMk id="5" creationId="{C2E67FC3-80DB-C4B7-14D3-40DD14B1E50F}"/>
          </ac:picMkLst>
        </pc:picChg>
        <pc:picChg chg="add del mod">
          <ac:chgData name="AXOLE MARANJANA" userId="e4bd255f-ded4-4121-a771-88bdb8fbde59" providerId="ADAL" clId="{0D8084D5-1C40-428A-956C-4000B535D9E0}" dt="2022-11-08T09:13:27.766" v="252" actId="21"/>
          <ac:picMkLst>
            <pc:docMk/>
            <pc:sldMk cId="1518110141" sldId="259"/>
            <ac:picMk id="7" creationId="{C81E44C3-BB3E-2DD1-2EAB-68A3B4A25F77}"/>
          </ac:picMkLst>
        </pc:picChg>
        <pc:picChg chg="add del mod">
          <ac:chgData name="AXOLE MARANJANA" userId="e4bd255f-ded4-4121-a771-88bdb8fbde59" providerId="ADAL" clId="{0D8084D5-1C40-428A-956C-4000B535D9E0}" dt="2022-11-08T09:13:27.766" v="252" actId="21"/>
          <ac:picMkLst>
            <pc:docMk/>
            <pc:sldMk cId="1518110141" sldId="259"/>
            <ac:picMk id="9" creationId="{C121C324-1C8B-890F-2952-8218DC1F7636}"/>
          </ac:picMkLst>
        </pc:picChg>
        <pc:picChg chg="add del mod">
          <ac:chgData name="AXOLE MARANJANA" userId="e4bd255f-ded4-4121-a771-88bdb8fbde59" providerId="ADAL" clId="{0D8084D5-1C40-428A-956C-4000B535D9E0}" dt="2022-11-08T09:14:42.096" v="268" actId="21"/>
          <ac:picMkLst>
            <pc:docMk/>
            <pc:sldMk cId="1518110141" sldId="259"/>
            <ac:picMk id="11" creationId="{3649A5E7-A5A4-3E2D-0F12-D23148B116BF}"/>
          </ac:picMkLst>
        </pc:picChg>
        <pc:picChg chg="add del mod">
          <ac:chgData name="AXOLE MARANJANA" userId="e4bd255f-ded4-4121-a771-88bdb8fbde59" providerId="ADAL" clId="{0D8084D5-1C40-428A-956C-4000B535D9E0}" dt="2022-11-08T09:13:27.766" v="252" actId="21"/>
          <ac:picMkLst>
            <pc:docMk/>
            <pc:sldMk cId="1518110141" sldId="259"/>
            <ac:picMk id="13" creationId="{0F11EB31-3179-CD22-AE77-1B1C87C6000B}"/>
          </ac:picMkLst>
        </pc:picChg>
        <pc:picChg chg="add del mod">
          <ac:chgData name="AXOLE MARANJANA" userId="e4bd255f-ded4-4121-a771-88bdb8fbde59" providerId="ADAL" clId="{0D8084D5-1C40-428A-956C-4000B535D9E0}" dt="2022-11-08T09:14:42.096" v="268" actId="21"/>
          <ac:picMkLst>
            <pc:docMk/>
            <pc:sldMk cId="1518110141" sldId="259"/>
            <ac:picMk id="15" creationId="{A5767510-0298-FEC2-8EBE-7D7693316EC2}"/>
          </ac:picMkLst>
        </pc:picChg>
        <pc:picChg chg="add del mod">
          <ac:chgData name="AXOLE MARANJANA" userId="e4bd255f-ded4-4121-a771-88bdb8fbde59" providerId="ADAL" clId="{0D8084D5-1C40-428A-956C-4000B535D9E0}" dt="2022-11-08T09:13:27.766" v="252" actId="21"/>
          <ac:picMkLst>
            <pc:docMk/>
            <pc:sldMk cId="1518110141" sldId="259"/>
            <ac:picMk id="17" creationId="{5852A254-094F-D097-1923-5F4C349F173F}"/>
          </ac:picMkLst>
        </pc:picChg>
        <pc:picChg chg="add del mod">
          <ac:chgData name="AXOLE MARANJANA" userId="e4bd255f-ded4-4121-a771-88bdb8fbde59" providerId="ADAL" clId="{0D8084D5-1C40-428A-956C-4000B535D9E0}" dt="2022-11-08T09:14:42.096" v="268" actId="21"/>
          <ac:picMkLst>
            <pc:docMk/>
            <pc:sldMk cId="1518110141" sldId="259"/>
            <ac:picMk id="19" creationId="{BFCDF8D2-00BF-6FBB-8907-B01ED3C78673}"/>
          </ac:picMkLst>
        </pc:picChg>
        <pc:picChg chg="add del mod">
          <ac:chgData name="AXOLE MARANJANA" userId="e4bd255f-ded4-4121-a771-88bdb8fbde59" providerId="ADAL" clId="{0D8084D5-1C40-428A-956C-4000B535D9E0}" dt="2022-11-08T09:13:27.766" v="252" actId="21"/>
          <ac:picMkLst>
            <pc:docMk/>
            <pc:sldMk cId="1518110141" sldId="259"/>
            <ac:picMk id="21" creationId="{93F20276-EABE-B8B1-ED3C-52A9C7461540}"/>
          </ac:picMkLst>
        </pc:picChg>
        <pc:picChg chg="add del mod">
          <ac:chgData name="AXOLE MARANJANA" userId="e4bd255f-ded4-4121-a771-88bdb8fbde59" providerId="ADAL" clId="{0D8084D5-1C40-428A-956C-4000B535D9E0}" dt="2022-11-08T09:14:42.096" v="268" actId="21"/>
          <ac:picMkLst>
            <pc:docMk/>
            <pc:sldMk cId="1518110141" sldId="259"/>
            <ac:picMk id="23" creationId="{B90B4A4B-9F89-ABAA-4A40-D83306141E15}"/>
          </ac:picMkLst>
        </pc:picChg>
        <pc:picChg chg="add del mod">
          <ac:chgData name="AXOLE MARANJANA" userId="e4bd255f-ded4-4121-a771-88bdb8fbde59" providerId="ADAL" clId="{0D8084D5-1C40-428A-956C-4000B535D9E0}" dt="2022-11-08T09:13:27.766" v="252" actId="21"/>
          <ac:picMkLst>
            <pc:docMk/>
            <pc:sldMk cId="1518110141" sldId="259"/>
            <ac:picMk id="25" creationId="{4FFCBDFC-978B-A001-F9A1-F6116718EF57}"/>
          </ac:picMkLst>
        </pc:picChg>
        <pc:picChg chg="add del mod">
          <ac:chgData name="AXOLE MARANJANA" userId="e4bd255f-ded4-4121-a771-88bdb8fbde59" providerId="ADAL" clId="{0D8084D5-1C40-428A-956C-4000B535D9E0}" dt="2022-11-08T09:12:06.612" v="241" actId="21"/>
          <ac:picMkLst>
            <pc:docMk/>
            <pc:sldMk cId="1518110141" sldId="259"/>
            <ac:picMk id="27" creationId="{3A90CABB-CB01-4907-04DB-3CA3022BA956}"/>
          </ac:picMkLst>
        </pc:picChg>
        <pc:picChg chg="add del mod">
          <ac:chgData name="AXOLE MARANJANA" userId="e4bd255f-ded4-4121-a771-88bdb8fbde59" providerId="ADAL" clId="{0D8084D5-1C40-428A-956C-4000B535D9E0}" dt="2022-11-08T09:12:06.612" v="241" actId="21"/>
          <ac:picMkLst>
            <pc:docMk/>
            <pc:sldMk cId="1518110141" sldId="259"/>
            <ac:picMk id="29" creationId="{A70D741E-44C3-D68E-8BDD-B21578749240}"/>
          </ac:picMkLst>
        </pc:picChg>
        <pc:picChg chg="add del mod">
          <ac:chgData name="AXOLE MARANJANA" userId="e4bd255f-ded4-4121-a771-88bdb8fbde59" providerId="ADAL" clId="{0D8084D5-1C40-428A-956C-4000B535D9E0}" dt="2022-11-08T09:12:06.612" v="241" actId="21"/>
          <ac:picMkLst>
            <pc:docMk/>
            <pc:sldMk cId="1518110141" sldId="259"/>
            <ac:picMk id="31" creationId="{F105307F-E77B-D6A6-DA64-EACEF4C37FA1}"/>
          </ac:picMkLst>
        </pc:picChg>
        <pc:picChg chg="add del mod">
          <ac:chgData name="AXOLE MARANJANA" userId="e4bd255f-ded4-4121-a771-88bdb8fbde59" providerId="ADAL" clId="{0D8084D5-1C40-428A-956C-4000B535D9E0}" dt="2022-11-08T09:12:06.612" v="241" actId="21"/>
          <ac:picMkLst>
            <pc:docMk/>
            <pc:sldMk cId="1518110141" sldId="259"/>
            <ac:picMk id="33" creationId="{E308DA93-E554-DF70-E2E0-D48208970B7D}"/>
          </ac:picMkLst>
        </pc:picChg>
        <pc:picChg chg="add mod">
          <ac:chgData name="AXOLE MARANJANA" userId="e4bd255f-ded4-4121-a771-88bdb8fbde59" providerId="ADAL" clId="{0D8084D5-1C40-428A-956C-4000B535D9E0}" dt="2022-11-08T11:28:42.695" v="1006" actId="1076"/>
          <ac:picMkLst>
            <pc:docMk/>
            <pc:sldMk cId="1518110141" sldId="259"/>
            <ac:picMk id="35" creationId="{9FA0C0B6-1834-5C45-F886-7B83F0E83759}"/>
          </ac:picMkLst>
        </pc:picChg>
        <pc:picChg chg="add mod">
          <ac:chgData name="AXOLE MARANJANA" userId="e4bd255f-ded4-4121-a771-88bdb8fbde59" providerId="ADAL" clId="{0D8084D5-1C40-428A-956C-4000B535D9E0}" dt="2022-11-08T11:28:42.695" v="1006" actId="1076"/>
          <ac:picMkLst>
            <pc:docMk/>
            <pc:sldMk cId="1518110141" sldId="259"/>
            <ac:picMk id="37" creationId="{388D1541-032E-4DCE-D531-726C5DAF87F6}"/>
          </ac:picMkLst>
        </pc:picChg>
        <pc:picChg chg="add mod">
          <ac:chgData name="AXOLE MARANJANA" userId="e4bd255f-ded4-4121-a771-88bdb8fbde59" providerId="ADAL" clId="{0D8084D5-1C40-428A-956C-4000B535D9E0}" dt="2022-11-08T11:28:42.695" v="1006" actId="1076"/>
          <ac:picMkLst>
            <pc:docMk/>
            <pc:sldMk cId="1518110141" sldId="259"/>
            <ac:picMk id="39" creationId="{4C9DA45B-1D19-7E84-B8F0-2107B092C137}"/>
          </ac:picMkLst>
        </pc:picChg>
      </pc:sldChg>
      <pc:sldChg chg="modSp new del mod">
        <pc:chgData name="AXOLE MARANJANA" userId="e4bd255f-ded4-4121-a771-88bdb8fbde59" providerId="ADAL" clId="{0D8084D5-1C40-428A-956C-4000B535D9E0}" dt="2022-11-08T11:20:07.350" v="891" actId="47"/>
        <pc:sldMkLst>
          <pc:docMk/>
          <pc:sldMk cId="2955209505" sldId="260"/>
        </pc:sldMkLst>
        <pc:spChg chg="mod">
          <ac:chgData name="AXOLE MARANJANA" userId="e4bd255f-ded4-4121-a771-88bdb8fbde59" providerId="ADAL" clId="{0D8084D5-1C40-428A-956C-4000B535D9E0}" dt="2022-11-08T09:05:19.128" v="224" actId="14100"/>
          <ac:spMkLst>
            <pc:docMk/>
            <pc:sldMk cId="2955209505" sldId="260"/>
            <ac:spMk id="2" creationId="{EA8DD875-A8CA-27BF-C5D5-1D831A710AD7}"/>
          </ac:spMkLst>
        </pc:spChg>
        <pc:spChg chg="mod">
          <ac:chgData name="AXOLE MARANJANA" userId="e4bd255f-ded4-4121-a771-88bdb8fbde59" providerId="ADAL" clId="{0D8084D5-1C40-428A-956C-4000B535D9E0}" dt="2022-11-08T11:19:48.218" v="883" actId="21"/>
          <ac:spMkLst>
            <pc:docMk/>
            <pc:sldMk cId="2955209505" sldId="260"/>
            <ac:spMk id="3" creationId="{D621EB46-134B-D771-3F7D-98762D687F26}"/>
          </ac:spMkLst>
        </pc:spChg>
      </pc:sldChg>
      <pc:sldChg chg="addSp delSp modSp new mod ord">
        <pc:chgData name="AXOLE MARANJANA" userId="e4bd255f-ded4-4121-a771-88bdb8fbde59" providerId="ADAL" clId="{0D8084D5-1C40-428A-956C-4000B535D9E0}" dt="2022-11-08T11:40:07.104" v="1030"/>
        <pc:sldMkLst>
          <pc:docMk/>
          <pc:sldMk cId="345566861" sldId="261"/>
        </pc:sldMkLst>
        <pc:spChg chg="mod">
          <ac:chgData name="AXOLE MARANJANA" userId="e4bd255f-ded4-4121-a771-88bdb8fbde59" providerId="ADAL" clId="{0D8084D5-1C40-428A-956C-4000B535D9E0}" dt="2022-11-08T11:40:07.104" v="1030"/>
          <ac:spMkLst>
            <pc:docMk/>
            <pc:sldMk cId="345566861" sldId="261"/>
            <ac:spMk id="2" creationId="{753A81E8-3D67-C46F-5FD6-0C59CC084214}"/>
          </ac:spMkLst>
        </pc:spChg>
        <pc:spChg chg="del">
          <ac:chgData name="AXOLE MARANJANA" userId="e4bd255f-ded4-4121-a771-88bdb8fbde59" providerId="ADAL" clId="{0D8084D5-1C40-428A-956C-4000B535D9E0}" dt="2022-11-08T09:20:19.868" v="399" actId="478"/>
          <ac:spMkLst>
            <pc:docMk/>
            <pc:sldMk cId="345566861" sldId="261"/>
            <ac:spMk id="3" creationId="{C25269A2-3D56-F439-5662-0CA7C4D7244C}"/>
          </ac:spMkLst>
        </pc:spChg>
        <pc:picChg chg="add del mod">
          <ac:chgData name="AXOLE MARANJANA" userId="e4bd255f-ded4-4121-a771-88bdb8fbde59" providerId="ADAL" clId="{0D8084D5-1C40-428A-956C-4000B535D9E0}" dt="2022-11-08T09:20:32.332" v="404" actId="21"/>
          <ac:picMkLst>
            <pc:docMk/>
            <pc:sldMk cId="345566861" sldId="261"/>
            <ac:picMk id="4" creationId="{2B50DC31-229F-DF00-3066-8A14D02A727D}"/>
          </ac:picMkLst>
        </pc:picChg>
        <pc:picChg chg="add mod">
          <ac:chgData name="AXOLE MARANJANA" userId="e4bd255f-ded4-4121-a771-88bdb8fbde59" providerId="ADAL" clId="{0D8084D5-1C40-428A-956C-4000B535D9E0}" dt="2022-11-08T11:26:47.463" v="958" actId="1440"/>
          <ac:picMkLst>
            <pc:docMk/>
            <pc:sldMk cId="345566861" sldId="261"/>
            <ac:picMk id="5" creationId="{77CF43F9-27DD-9F20-4E2A-5B4E53CA808F}"/>
          </ac:picMkLst>
        </pc:picChg>
        <pc:picChg chg="add mod">
          <ac:chgData name="AXOLE MARANJANA" userId="e4bd255f-ded4-4121-a771-88bdb8fbde59" providerId="ADAL" clId="{0D8084D5-1C40-428A-956C-4000B535D9E0}" dt="2022-11-08T11:26:47.463" v="958" actId="1440"/>
          <ac:picMkLst>
            <pc:docMk/>
            <pc:sldMk cId="345566861" sldId="261"/>
            <ac:picMk id="6" creationId="{1320C0E5-F4AA-122E-DB91-C8408A330080}"/>
          </ac:picMkLst>
        </pc:picChg>
        <pc:picChg chg="add mod">
          <ac:chgData name="AXOLE MARANJANA" userId="e4bd255f-ded4-4121-a771-88bdb8fbde59" providerId="ADAL" clId="{0D8084D5-1C40-428A-956C-4000B535D9E0}" dt="2022-11-08T11:26:47.463" v="958" actId="1440"/>
          <ac:picMkLst>
            <pc:docMk/>
            <pc:sldMk cId="345566861" sldId="261"/>
            <ac:picMk id="7" creationId="{F9DBA737-E62F-37E0-A5DE-966739D046B0}"/>
          </ac:picMkLst>
        </pc:picChg>
      </pc:sldChg>
      <pc:sldChg chg="addSp delSp modSp new del mod">
        <pc:chgData name="AXOLE MARANJANA" userId="e4bd255f-ded4-4121-a771-88bdb8fbde59" providerId="ADAL" clId="{0D8084D5-1C40-428A-956C-4000B535D9E0}" dt="2022-11-08T09:21:43.517" v="414" actId="47"/>
        <pc:sldMkLst>
          <pc:docMk/>
          <pc:sldMk cId="397403275" sldId="262"/>
        </pc:sldMkLst>
        <pc:picChg chg="add del mod">
          <ac:chgData name="AXOLE MARANJANA" userId="e4bd255f-ded4-4121-a771-88bdb8fbde59" providerId="ADAL" clId="{0D8084D5-1C40-428A-956C-4000B535D9E0}" dt="2022-11-08T09:14:11.027" v="262" actId="21"/>
          <ac:picMkLst>
            <pc:docMk/>
            <pc:sldMk cId="397403275" sldId="262"/>
            <ac:picMk id="4" creationId="{DDBAB8C0-EC29-A142-A5A7-5D3CBABAA734}"/>
          </ac:picMkLst>
        </pc:picChg>
        <pc:picChg chg="add del mod">
          <ac:chgData name="AXOLE MARANJANA" userId="e4bd255f-ded4-4121-a771-88bdb8fbde59" providerId="ADAL" clId="{0D8084D5-1C40-428A-956C-4000B535D9E0}" dt="2022-11-08T09:14:11.027" v="262" actId="21"/>
          <ac:picMkLst>
            <pc:docMk/>
            <pc:sldMk cId="397403275" sldId="262"/>
            <ac:picMk id="5" creationId="{990491A6-D074-58F7-8CBD-48859C127432}"/>
          </ac:picMkLst>
        </pc:picChg>
        <pc:picChg chg="add del mod">
          <ac:chgData name="AXOLE MARANJANA" userId="e4bd255f-ded4-4121-a771-88bdb8fbde59" providerId="ADAL" clId="{0D8084D5-1C40-428A-956C-4000B535D9E0}" dt="2022-11-08T09:14:11.027" v="262" actId="21"/>
          <ac:picMkLst>
            <pc:docMk/>
            <pc:sldMk cId="397403275" sldId="262"/>
            <ac:picMk id="6" creationId="{6B4837E3-E073-2658-6BCC-368F87431848}"/>
          </ac:picMkLst>
        </pc:picChg>
        <pc:picChg chg="add del mod">
          <ac:chgData name="AXOLE MARANJANA" userId="e4bd255f-ded4-4121-a771-88bdb8fbde59" providerId="ADAL" clId="{0D8084D5-1C40-428A-956C-4000B535D9E0}" dt="2022-11-08T09:21:36.309" v="411" actId="478"/>
          <ac:picMkLst>
            <pc:docMk/>
            <pc:sldMk cId="397403275" sldId="262"/>
            <ac:picMk id="7" creationId="{A4E94DA7-8D34-B654-C369-E188CD6F6676}"/>
          </ac:picMkLst>
        </pc:picChg>
        <pc:picChg chg="add del mod">
          <ac:chgData name="AXOLE MARANJANA" userId="e4bd255f-ded4-4121-a771-88bdb8fbde59" providerId="ADAL" clId="{0D8084D5-1C40-428A-956C-4000B535D9E0}" dt="2022-11-08T09:21:40.550" v="412" actId="478"/>
          <ac:picMkLst>
            <pc:docMk/>
            <pc:sldMk cId="397403275" sldId="262"/>
            <ac:picMk id="8" creationId="{5FE4F5A0-C1E9-6FC9-FE3A-080A15548C50}"/>
          </ac:picMkLst>
        </pc:picChg>
        <pc:picChg chg="add del mod">
          <ac:chgData name="AXOLE MARANJANA" userId="e4bd255f-ded4-4121-a771-88bdb8fbde59" providerId="ADAL" clId="{0D8084D5-1C40-428A-956C-4000B535D9E0}" dt="2022-11-08T09:21:41.931" v="413" actId="478"/>
          <ac:picMkLst>
            <pc:docMk/>
            <pc:sldMk cId="397403275" sldId="262"/>
            <ac:picMk id="9" creationId="{DC7008DD-5E43-2713-63A5-D662790E230C}"/>
          </ac:picMkLst>
        </pc:picChg>
      </pc:sldChg>
      <pc:sldChg chg="addSp delSp modSp new mod">
        <pc:chgData name="AXOLE MARANJANA" userId="e4bd255f-ded4-4121-a771-88bdb8fbde59" providerId="ADAL" clId="{0D8084D5-1C40-428A-956C-4000B535D9E0}" dt="2022-11-08T11:40:07.104" v="1030"/>
        <pc:sldMkLst>
          <pc:docMk/>
          <pc:sldMk cId="1323859995" sldId="263"/>
        </pc:sldMkLst>
        <pc:spChg chg="mod">
          <ac:chgData name="AXOLE MARANJANA" userId="e4bd255f-ded4-4121-a771-88bdb8fbde59" providerId="ADAL" clId="{0D8084D5-1C40-428A-956C-4000B535D9E0}" dt="2022-11-08T11:40:07.104" v="1030"/>
          <ac:spMkLst>
            <pc:docMk/>
            <pc:sldMk cId="1323859995" sldId="263"/>
            <ac:spMk id="2" creationId="{C5446BC7-A0CA-A474-B0C0-0C138B02A80D}"/>
          </ac:spMkLst>
        </pc:spChg>
        <pc:spChg chg="del">
          <ac:chgData name="AXOLE MARANJANA" userId="e4bd255f-ded4-4121-a771-88bdb8fbde59" providerId="ADAL" clId="{0D8084D5-1C40-428A-956C-4000B535D9E0}" dt="2022-11-08T09:15:21.823" v="277"/>
          <ac:spMkLst>
            <pc:docMk/>
            <pc:sldMk cId="1323859995" sldId="263"/>
            <ac:spMk id="3" creationId="{A8407B6B-E2B2-49D5-F3F1-A5CD9FA0E126}"/>
          </ac:spMkLst>
        </pc:spChg>
        <pc:picChg chg="add mod">
          <ac:chgData name="AXOLE MARANJANA" userId="e4bd255f-ded4-4121-a771-88bdb8fbde59" providerId="ADAL" clId="{0D8084D5-1C40-428A-956C-4000B535D9E0}" dt="2022-11-08T11:27:55.111" v="970" actId="1076"/>
          <ac:picMkLst>
            <pc:docMk/>
            <pc:sldMk cId="1323859995" sldId="263"/>
            <ac:picMk id="4" creationId="{F15E074F-2C50-0D66-4A55-CF793BC51153}"/>
          </ac:picMkLst>
        </pc:picChg>
        <pc:picChg chg="add del mod">
          <ac:chgData name="AXOLE MARANJANA" userId="e4bd255f-ded4-4121-a771-88bdb8fbde59" providerId="ADAL" clId="{0D8084D5-1C40-428A-956C-4000B535D9E0}" dt="2022-11-08T09:15:27.540" v="279" actId="21"/>
          <ac:picMkLst>
            <pc:docMk/>
            <pc:sldMk cId="1323859995" sldId="263"/>
            <ac:picMk id="5" creationId="{7823E2E4-0A1B-617A-31C8-7D7735CC2A87}"/>
          </ac:picMkLst>
        </pc:picChg>
        <pc:picChg chg="add del mod">
          <ac:chgData name="AXOLE MARANJANA" userId="e4bd255f-ded4-4121-a771-88bdb8fbde59" providerId="ADAL" clId="{0D8084D5-1C40-428A-956C-4000B535D9E0}" dt="2022-11-08T09:15:55.544" v="286" actId="21"/>
          <ac:picMkLst>
            <pc:docMk/>
            <pc:sldMk cId="1323859995" sldId="263"/>
            <ac:picMk id="6" creationId="{CD690DC0-7D01-68AB-A4A3-4E52E5E78EC7}"/>
          </ac:picMkLst>
        </pc:picChg>
        <pc:picChg chg="add mod">
          <ac:chgData name="AXOLE MARANJANA" userId="e4bd255f-ded4-4121-a771-88bdb8fbde59" providerId="ADAL" clId="{0D8084D5-1C40-428A-956C-4000B535D9E0}" dt="2022-11-08T11:27:55.111" v="970" actId="1076"/>
          <ac:picMkLst>
            <pc:docMk/>
            <pc:sldMk cId="1323859995" sldId="263"/>
            <ac:picMk id="7" creationId="{D512E83F-A257-E67D-D4AC-DF47FBBBC74A}"/>
          </ac:picMkLst>
        </pc:picChg>
        <pc:picChg chg="add mod">
          <ac:chgData name="AXOLE MARANJANA" userId="e4bd255f-ded4-4121-a771-88bdb8fbde59" providerId="ADAL" clId="{0D8084D5-1C40-428A-956C-4000B535D9E0}" dt="2022-11-08T11:27:55.111" v="970" actId="1076"/>
          <ac:picMkLst>
            <pc:docMk/>
            <pc:sldMk cId="1323859995" sldId="263"/>
            <ac:picMk id="8" creationId="{25FCA600-AD71-E024-1539-8EAED5D03156}"/>
          </ac:picMkLst>
        </pc:picChg>
      </pc:sldChg>
      <pc:sldChg chg="addSp delSp modSp new mod ord">
        <pc:chgData name="AXOLE MARANJANA" userId="e4bd255f-ded4-4121-a771-88bdb8fbde59" providerId="ADAL" clId="{0D8084D5-1C40-428A-956C-4000B535D9E0}" dt="2022-11-08T11:40:07.104" v="1030"/>
        <pc:sldMkLst>
          <pc:docMk/>
          <pc:sldMk cId="1929334358" sldId="264"/>
        </pc:sldMkLst>
        <pc:spChg chg="mod">
          <ac:chgData name="AXOLE MARANJANA" userId="e4bd255f-ded4-4121-a771-88bdb8fbde59" providerId="ADAL" clId="{0D8084D5-1C40-428A-956C-4000B535D9E0}" dt="2022-11-08T11:40:07.104" v="1030"/>
          <ac:spMkLst>
            <pc:docMk/>
            <pc:sldMk cId="1929334358" sldId="264"/>
            <ac:spMk id="2" creationId="{730BB794-C190-F952-BC55-45B6E40B6DBA}"/>
          </ac:spMkLst>
        </pc:spChg>
        <pc:spChg chg="del">
          <ac:chgData name="AXOLE MARANJANA" userId="e4bd255f-ded4-4121-a771-88bdb8fbde59" providerId="ADAL" clId="{0D8084D5-1C40-428A-956C-4000B535D9E0}" dt="2022-11-08T09:15:36.809" v="280"/>
          <ac:spMkLst>
            <pc:docMk/>
            <pc:sldMk cId="1929334358" sldId="264"/>
            <ac:spMk id="3" creationId="{E2AB425D-6CFB-31E0-3007-0B9BF2E345B1}"/>
          </ac:spMkLst>
        </pc:spChg>
        <pc:spChg chg="add del mod">
          <ac:chgData name="AXOLE MARANJANA" userId="e4bd255f-ded4-4121-a771-88bdb8fbde59" providerId="ADAL" clId="{0D8084D5-1C40-428A-956C-4000B535D9E0}" dt="2022-11-08T09:15:58.928" v="287"/>
          <ac:spMkLst>
            <pc:docMk/>
            <pc:sldMk cId="1929334358" sldId="264"/>
            <ac:spMk id="10" creationId="{6F6D2FD5-2974-3BC7-B8A9-77B621662CF1}"/>
          </ac:spMkLst>
        </pc:spChg>
        <pc:picChg chg="add del mod">
          <ac:chgData name="AXOLE MARANJANA" userId="e4bd255f-ded4-4121-a771-88bdb8fbde59" providerId="ADAL" clId="{0D8084D5-1C40-428A-956C-4000B535D9E0}" dt="2022-11-08T09:15:17.326" v="276" actId="21"/>
          <ac:picMkLst>
            <pc:docMk/>
            <pc:sldMk cId="1929334358" sldId="264"/>
            <ac:picMk id="4" creationId="{2F62E861-19DC-1566-9EEA-07109DD3004A}"/>
          </ac:picMkLst>
        </pc:picChg>
        <pc:picChg chg="add mod">
          <ac:chgData name="AXOLE MARANJANA" userId="e4bd255f-ded4-4121-a771-88bdb8fbde59" providerId="ADAL" clId="{0D8084D5-1C40-428A-956C-4000B535D9E0}" dt="2022-11-08T11:27:28.667" v="964" actId="1440"/>
          <ac:picMkLst>
            <pc:docMk/>
            <pc:sldMk cId="1929334358" sldId="264"/>
            <ac:picMk id="5" creationId="{2A186110-840D-81A1-6F95-2277862876F3}"/>
          </ac:picMkLst>
        </pc:picChg>
        <pc:picChg chg="add mod">
          <ac:chgData name="AXOLE MARANJANA" userId="e4bd255f-ded4-4121-a771-88bdb8fbde59" providerId="ADAL" clId="{0D8084D5-1C40-428A-956C-4000B535D9E0}" dt="2022-11-08T11:27:28.667" v="964" actId="1440"/>
          <ac:picMkLst>
            <pc:docMk/>
            <pc:sldMk cId="1929334358" sldId="264"/>
            <ac:picMk id="6" creationId="{D5BAEABF-8482-2FDF-235E-8FA83784435E}"/>
          </ac:picMkLst>
        </pc:picChg>
        <pc:picChg chg="add mod">
          <ac:chgData name="AXOLE MARANJANA" userId="e4bd255f-ded4-4121-a771-88bdb8fbde59" providerId="ADAL" clId="{0D8084D5-1C40-428A-956C-4000B535D9E0}" dt="2022-11-08T11:39:24.489" v="1024" actId="1076"/>
          <ac:picMkLst>
            <pc:docMk/>
            <pc:sldMk cId="1929334358" sldId="264"/>
            <ac:picMk id="7" creationId="{A71CD556-FFAD-AD0A-F0E1-5571568C1CA1}"/>
          </ac:picMkLst>
        </pc:picChg>
        <pc:picChg chg="add del mod">
          <ac:chgData name="AXOLE MARANJANA" userId="e4bd255f-ded4-4121-a771-88bdb8fbde59" providerId="ADAL" clId="{0D8084D5-1C40-428A-956C-4000B535D9E0}" dt="2022-11-08T09:15:42.392" v="283" actId="21"/>
          <ac:picMkLst>
            <pc:docMk/>
            <pc:sldMk cId="1929334358" sldId="264"/>
            <ac:picMk id="8" creationId="{984EC235-AA0E-4589-64EC-430730A316A2}"/>
          </ac:picMkLst>
        </pc:picChg>
        <pc:picChg chg="add mod">
          <ac:chgData name="AXOLE MARANJANA" userId="e4bd255f-ded4-4121-a771-88bdb8fbde59" providerId="ADAL" clId="{0D8084D5-1C40-428A-956C-4000B535D9E0}" dt="2022-11-08T11:27:28.667" v="964" actId="1440"/>
          <ac:picMkLst>
            <pc:docMk/>
            <pc:sldMk cId="1929334358" sldId="264"/>
            <ac:picMk id="11" creationId="{B34A8CBC-2A3E-EEB1-8C31-C64D092A9A24}"/>
          </ac:picMkLst>
        </pc:picChg>
        <pc:picChg chg="add del mod">
          <ac:chgData name="AXOLE MARANJANA" userId="e4bd255f-ded4-4121-a771-88bdb8fbde59" providerId="ADAL" clId="{0D8084D5-1C40-428A-956C-4000B535D9E0}" dt="2022-11-08T09:23:05.425" v="440" actId="21"/>
          <ac:picMkLst>
            <pc:docMk/>
            <pc:sldMk cId="1929334358" sldId="264"/>
            <ac:picMk id="12" creationId="{864F0916-2D94-A678-E4B9-DA739204323C}"/>
          </ac:picMkLst>
        </pc:picChg>
        <pc:picChg chg="add mod">
          <ac:chgData name="AXOLE MARANJANA" userId="e4bd255f-ded4-4121-a771-88bdb8fbde59" providerId="ADAL" clId="{0D8084D5-1C40-428A-956C-4000B535D9E0}" dt="2022-11-08T11:27:28.667" v="964" actId="1440"/>
          <ac:picMkLst>
            <pc:docMk/>
            <pc:sldMk cId="1929334358" sldId="264"/>
            <ac:picMk id="14" creationId="{240265B2-6B3F-A5E6-AC16-6A02ACC2DCF9}"/>
          </ac:picMkLst>
        </pc:picChg>
      </pc:sldChg>
      <pc:sldChg chg="addSp modSp new mod modClrScheme chgLayout">
        <pc:chgData name="AXOLE MARANJANA" userId="e4bd255f-ded4-4121-a771-88bdb8fbde59" providerId="ADAL" clId="{0D8084D5-1C40-428A-956C-4000B535D9E0}" dt="2022-11-08T11:40:07.104" v="1030"/>
        <pc:sldMkLst>
          <pc:docMk/>
          <pc:sldMk cId="3327684337" sldId="265"/>
        </pc:sldMkLst>
        <pc:spChg chg="mod ord">
          <ac:chgData name="AXOLE MARANJANA" userId="e4bd255f-ded4-4121-a771-88bdb8fbde59" providerId="ADAL" clId="{0D8084D5-1C40-428A-956C-4000B535D9E0}" dt="2022-11-08T11:40:07.104" v="1030"/>
          <ac:spMkLst>
            <pc:docMk/>
            <pc:sldMk cId="3327684337" sldId="265"/>
            <ac:spMk id="2" creationId="{1F4BD722-4ED5-9641-BBCD-07090459EA3E}"/>
          </ac:spMkLst>
        </pc:spChg>
        <pc:spChg chg="add mod ord">
          <ac:chgData name="AXOLE MARANJANA" userId="e4bd255f-ded4-4121-a771-88bdb8fbde59" providerId="ADAL" clId="{0D8084D5-1C40-428A-956C-4000B535D9E0}" dt="2022-11-08T11:40:07.104" v="1030"/>
          <ac:spMkLst>
            <pc:docMk/>
            <pc:sldMk cId="3327684337" sldId="265"/>
            <ac:spMk id="3" creationId="{1A461FD3-B1E0-9350-17F9-74BD666A480A}"/>
          </ac:spMkLst>
        </pc:spChg>
      </pc:sldChg>
      <pc:sldChg chg="addSp delSp modSp new mod ord">
        <pc:chgData name="AXOLE MARANJANA" userId="e4bd255f-ded4-4121-a771-88bdb8fbde59" providerId="ADAL" clId="{0D8084D5-1C40-428A-956C-4000B535D9E0}" dt="2022-11-08T11:40:07.104" v="1030"/>
        <pc:sldMkLst>
          <pc:docMk/>
          <pc:sldMk cId="2303724466" sldId="266"/>
        </pc:sldMkLst>
        <pc:spChg chg="mod">
          <ac:chgData name="AXOLE MARANJANA" userId="e4bd255f-ded4-4121-a771-88bdb8fbde59" providerId="ADAL" clId="{0D8084D5-1C40-428A-956C-4000B535D9E0}" dt="2022-11-08T11:40:07.104" v="1030"/>
          <ac:spMkLst>
            <pc:docMk/>
            <pc:sldMk cId="2303724466" sldId="266"/>
            <ac:spMk id="2" creationId="{006BB66A-8D6F-1041-234C-7DBF65CA61D8}"/>
          </ac:spMkLst>
        </pc:spChg>
        <pc:spChg chg="del">
          <ac:chgData name="AXOLE MARANJANA" userId="e4bd255f-ded4-4121-a771-88bdb8fbde59" providerId="ADAL" clId="{0D8084D5-1C40-428A-956C-4000B535D9E0}" dt="2022-11-08T09:22:11.380" v="431" actId="478"/>
          <ac:spMkLst>
            <pc:docMk/>
            <pc:sldMk cId="2303724466" sldId="266"/>
            <ac:spMk id="3" creationId="{48AC5A7D-C536-5FCC-EAE2-5C720AD971B6}"/>
          </ac:spMkLst>
        </pc:spChg>
        <pc:picChg chg="add mod">
          <ac:chgData name="AXOLE MARANJANA" userId="e4bd255f-ded4-4121-a771-88bdb8fbde59" providerId="ADAL" clId="{0D8084D5-1C40-428A-956C-4000B535D9E0}" dt="2022-11-08T11:27:06.794" v="960" actId="1440"/>
          <ac:picMkLst>
            <pc:docMk/>
            <pc:sldMk cId="2303724466" sldId="266"/>
            <ac:picMk id="4" creationId="{1F7BEA02-A9D8-3AAC-5AA4-6CCA5416372E}"/>
          </ac:picMkLst>
        </pc:picChg>
        <pc:picChg chg="add mod">
          <ac:chgData name="AXOLE MARANJANA" userId="e4bd255f-ded4-4121-a771-88bdb8fbde59" providerId="ADAL" clId="{0D8084D5-1C40-428A-956C-4000B535D9E0}" dt="2022-11-08T11:27:06.794" v="960" actId="1440"/>
          <ac:picMkLst>
            <pc:docMk/>
            <pc:sldMk cId="2303724466" sldId="266"/>
            <ac:picMk id="5" creationId="{49EC9EDB-1993-59DD-887D-191DE09D212E}"/>
          </ac:picMkLst>
        </pc:picChg>
        <pc:picChg chg="add mod">
          <ac:chgData name="AXOLE MARANJANA" userId="e4bd255f-ded4-4121-a771-88bdb8fbde59" providerId="ADAL" clId="{0D8084D5-1C40-428A-956C-4000B535D9E0}" dt="2022-11-08T11:27:06.794" v="960" actId="1440"/>
          <ac:picMkLst>
            <pc:docMk/>
            <pc:sldMk cId="2303724466" sldId="266"/>
            <ac:picMk id="7" creationId="{63D9145D-8283-7595-6A4B-514A2465F788}"/>
          </ac:picMkLst>
        </pc:picChg>
      </pc:sldChg>
      <pc:sldChg chg="modSp new mod">
        <pc:chgData name="AXOLE MARANJANA" userId="e4bd255f-ded4-4121-a771-88bdb8fbde59" providerId="ADAL" clId="{0D8084D5-1C40-428A-956C-4000B535D9E0}" dt="2022-11-08T11:40:07.104" v="1030"/>
        <pc:sldMkLst>
          <pc:docMk/>
          <pc:sldMk cId="2266301292" sldId="267"/>
        </pc:sldMkLst>
        <pc:spChg chg="mod">
          <ac:chgData name="AXOLE MARANJANA" userId="e4bd255f-ded4-4121-a771-88bdb8fbde59" providerId="ADAL" clId="{0D8084D5-1C40-428A-956C-4000B535D9E0}" dt="2022-11-08T11:40:07.104" v="1030"/>
          <ac:spMkLst>
            <pc:docMk/>
            <pc:sldMk cId="2266301292" sldId="267"/>
            <ac:spMk id="2" creationId="{B60EAF60-3721-97FD-49D1-E473E1743915}"/>
          </ac:spMkLst>
        </pc:spChg>
        <pc:spChg chg="mod">
          <ac:chgData name="AXOLE MARANJANA" userId="e4bd255f-ded4-4121-a771-88bdb8fbde59" providerId="ADAL" clId="{0D8084D5-1C40-428A-956C-4000B535D9E0}" dt="2022-11-08T11:40:07.104" v="1030"/>
          <ac:spMkLst>
            <pc:docMk/>
            <pc:sldMk cId="2266301292" sldId="267"/>
            <ac:spMk id="3" creationId="{2F18F12F-FE5A-EB54-5D01-E729F8B0C0A7}"/>
          </ac:spMkLst>
        </pc:spChg>
      </pc:sldChg>
      <pc:sldChg chg="addSp delSp modSp new mod modClrScheme chgLayout">
        <pc:chgData name="AXOLE MARANJANA" userId="e4bd255f-ded4-4121-a771-88bdb8fbde59" providerId="ADAL" clId="{0D8084D5-1C40-428A-956C-4000B535D9E0}" dt="2022-11-08T11:40:07.104" v="1030"/>
        <pc:sldMkLst>
          <pc:docMk/>
          <pc:sldMk cId="2532881304" sldId="268"/>
        </pc:sldMkLst>
        <pc:spChg chg="mod ord">
          <ac:chgData name="AXOLE MARANJANA" userId="e4bd255f-ded4-4121-a771-88bdb8fbde59" providerId="ADAL" clId="{0D8084D5-1C40-428A-956C-4000B535D9E0}" dt="2022-11-08T11:40:07.104" v="1030"/>
          <ac:spMkLst>
            <pc:docMk/>
            <pc:sldMk cId="2532881304" sldId="268"/>
            <ac:spMk id="2" creationId="{FF78EE58-BB05-D7DB-73EB-A6BE5EBDD969}"/>
          </ac:spMkLst>
        </pc:spChg>
        <pc:spChg chg="del mod ord">
          <ac:chgData name="AXOLE MARANJANA" userId="e4bd255f-ded4-4121-a771-88bdb8fbde59" providerId="ADAL" clId="{0D8084D5-1C40-428A-956C-4000B535D9E0}" dt="2022-11-08T09:38:35.237" v="662" actId="700"/>
          <ac:spMkLst>
            <pc:docMk/>
            <pc:sldMk cId="2532881304" sldId="268"/>
            <ac:spMk id="3" creationId="{ADA6746E-4FD1-66F8-30FF-88D408631288}"/>
          </ac:spMkLst>
        </pc:spChg>
        <pc:spChg chg="add mod ord">
          <ac:chgData name="AXOLE MARANJANA" userId="e4bd255f-ded4-4121-a771-88bdb8fbde59" providerId="ADAL" clId="{0D8084D5-1C40-428A-956C-4000B535D9E0}" dt="2022-11-08T11:40:07.104" v="1030"/>
          <ac:spMkLst>
            <pc:docMk/>
            <pc:sldMk cId="2532881304" sldId="268"/>
            <ac:spMk id="4" creationId="{E3FFAB49-8C69-9AA2-75E5-0F04643B0E44}"/>
          </ac:spMkLst>
        </pc:spChg>
      </pc:sldChg>
      <pc:sldChg chg="addSp delSp modSp new mod modClrScheme chgLayout">
        <pc:chgData name="AXOLE MARANJANA" userId="e4bd255f-ded4-4121-a771-88bdb8fbde59" providerId="ADAL" clId="{0D8084D5-1C40-428A-956C-4000B535D9E0}" dt="2022-11-08T11:40:07.104" v="1030"/>
        <pc:sldMkLst>
          <pc:docMk/>
          <pc:sldMk cId="881512511" sldId="269"/>
        </pc:sldMkLst>
        <pc:spChg chg="mod ord">
          <ac:chgData name="AXOLE MARANJANA" userId="e4bd255f-ded4-4121-a771-88bdb8fbde59" providerId="ADAL" clId="{0D8084D5-1C40-428A-956C-4000B535D9E0}" dt="2022-11-08T11:40:07.104" v="1030"/>
          <ac:spMkLst>
            <pc:docMk/>
            <pc:sldMk cId="881512511" sldId="269"/>
            <ac:spMk id="2" creationId="{427D4878-6199-A809-FDA1-D5E8200ACD17}"/>
          </ac:spMkLst>
        </pc:spChg>
        <pc:spChg chg="del mod ord">
          <ac:chgData name="AXOLE MARANJANA" userId="e4bd255f-ded4-4121-a771-88bdb8fbde59" providerId="ADAL" clId="{0D8084D5-1C40-428A-956C-4000B535D9E0}" dt="2022-11-08T09:45:22.225" v="730" actId="700"/>
          <ac:spMkLst>
            <pc:docMk/>
            <pc:sldMk cId="881512511" sldId="269"/>
            <ac:spMk id="3" creationId="{50EE0EE0-E4D8-707D-0710-EE810834BE18}"/>
          </ac:spMkLst>
        </pc:spChg>
        <pc:spChg chg="add mod ord">
          <ac:chgData name="AXOLE MARANJANA" userId="e4bd255f-ded4-4121-a771-88bdb8fbde59" providerId="ADAL" clId="{0D8084D5-1C40-428A-956C-4000B535D9E0}" dt="2022-11-08T11:40:07.104" v="1030"/>
          <ac:spMkLst>
            <pc:docMk/>
            <pc:sldMk cId="881512511" sldId="269"/>
            <ac:spMk id="4" creationId="{70E43056-4205-FC8B-01D5-DC617C6B0262}"/>
          </ac:spMkLst>
        </pc:spChg>
      </pc:sldChg>
      <pc:sldChg chg="modSp new mod">
        <pc:chgData name="AXOLE MARANJANA" userId="e4bd255f-ded4-4121-a771-88bdb8fbde59" providerId="ADAL" clId="{0D8084D5-1C40-428A-956C-4000B535D9E0}" dt="2022-11-08T11:40:07.104" v="1030"/>
        <pc:sldMkLst>
          <pc:docMk/>
          <pc:sldMk cId="202157387" sldId="270"/>
        </pc:sldMkLst>
        <pc:spChg chg="mod">
          <ac:chgData name="AXOLE MARANJANA" userId="e4bd255f-ded4-4121-a771-88bdb8fbde59" providerId="ADAL" clId="{0D8084D5-1C40-428A-956C-4000B535D9E0}" dt="2022-11-08T11:40:07.104" v="1030"/>
          <ac:spMkLst>
            <pc:docMk/>
            <pc:sldMk cId="202157387" sldId="270"/>
            <ac:spMk id="2" creationId="{C0184D46-100D-6A72-262D-499E8D66A1BB}"/>
          </ac:spMkLst>
        </pc:spChg>
        <pc:spChg chg="mod">
          <ac:chgData name="AXOLE MARANJANA" userId="e4bd255f-ded4-4121-a771-88bdb8fbde59" providerId="ADAL" clId="{0D8084D5-1C40-428A-956C-4000B535D9E0}" dt="2022-11-08T11:40:07.104" v="1030"/>
          <ac:spMkLst>
            <pc:docMk/>
            <pc:sldMk cId="202157387" sldId="270"/>
            <ac:spMk id="3" creationId="{5F3CCA0B-3A9E-2864-5C98-E727BDC9CDEE}"/>
          </ac:spMkLst>
        </pc:spChg>
      </pc:sldChg>
      <pc:sldChg chg="new del">
        <pc:chgData name="AXOLE MARANJANA" userId="e4bd255f-ded4-4121-a771-88bdb8fbde59" providerId="ADAL" clId="{0D8084D5-1C40-428A-956C-4000B535D9E0}" dt="2022-11-08T11:17:31.853" v="798" actId="47"/>
        <pc:sldMkLst>
          <pc:docMk/>
          <pc:sldMk cId="2014784149" sldId="270"/>
        </pc:sldMkLst>
      </pc:sldChg>
      <pc:sldChg chg="modSp new mod">
        <pc:chgData name="AXOLE MARANJANA" userId="e4bd255f-ded4-4121-a771-88bdb8fbde59" providerId="ADAL" clId="{0D8084D5-1C40-428A-956C-4000B535D9E0}" dt="2022-11-08T11:40:07.104" v="1030"/>
        <pc:sldMkLst>
          <pc:docMk/>
          <pc:sldMk cId="555952885" sldId="271"/>
        </pc:sldMkLst>
        <pc:spChg chg="mod">
          <ac:chgData name="AXOLE MARANJANA" userId="e4bd255f-ded4-4121-a771-88bdb8fbde59" providerId="ADAL" clId="{0D8084D5-1C40-428A-956C-4000B535D9E0}" dt="2022-11-08T11:40:07.104" v="1030"/>
          <ac:spMkLst>
            <pc:docMk/>
            <pc:sldMk cId="555952885" sldId="271"/>
            <ac:spMk id="2" creationId="{003569CF-2FE9-713F-7D5A-7ACBA8103E29}"/>
          </ac:spMkLst>
        </pc:spChg>
        <pc:spChg chg="mod">
          <ac:chgData name="AXOLE MARANJANA" userId="e4bd255f-ded4-4121-a771-88bdb8fbde59" providerId="ADAL" clId="{0D8084D5-1C40-428A-956C-4000B535D9E0}" dt="2022-11-08T11:40:07.104" v="1030"/>
          <ac:spMkLst>
            <pc:docMk/>
            <pc:sldMk cId="555952885" sldId="271"/>
            <ac:spMk id="3" creationId="{01B77604-F889-7C46-B301-51C1A235EB54}"/>
          </ac:spMkLst>
        </pc:spChg>
      </pc:sldChg>
      <pc:sldChg chg="modSp new mod setBg">
        <pc:chgData name="AXOLE MARANJANA" userId="e4bd255f-ded4-4121-a771-88bdb8fbde59" providerId="ADAL" clId="{0D8084D5-1C40-428A-956C-4000B535D9E0}" dt="2022-11-08T13:11:29.401" v="1082" actId="20577"/>
        <pc:sldMkLst>
          <pc:docMk/>
          <pc:sldMk cId="2254657766" sldId="272"/>
        </pc:sldMkLst>
        <pc:spChg chg="mod">
          <ac:chgData name="AXOLE MARANJANA" userId="e4bd255f-ded4-4121-a771-88bdb8fbde59" providerId="ADAL" clId="{0D8084D5-1C40-428A-956C-4000B535D9E0}" dt="2022-11-08T13:11:29.401" v="1082" actId="20577"/>
          <ac:spMkLst>
            <pc:docMk/>
            <pc:sldMk cId="2254657766" sldId="272"/>
            <ac:spMk id="2" creationId="{1B42A466-A8FF-500C-64B4-141DA62F6A4A}"/>
          </ac:spMkLst>
        </pc:spChg>
        <pc:spChg chg="mod">
          <ac:chgData name="AXOLE MARANJANA" userId="e4bd255f-ded4-4121-a771-88bdb8fbde59" providerId="ADAL" clId="{0D8084D5-1C40-428A-956C-4000B535D9E0}" dt="2022-11-08T13:11:02.984" v="1077" actId="20577"/>
          <ac:spMkLst>
            <pc:docMk/>
            <pc:sldMk cId="2254657766" sldId="272"/>
            <ac:spMk id="3" creationId="{B402441B-48F7-B1B0-100E-575B368156F3}"/>
          </ac:spMkLst>
        </pc:spChg>
      </pc:sldChg>
      <pc:sldMasterChg chg="setBg modSldLayout">
        <pc:chgData name="AXOLE MARANJANA" userId="e4bd255f-ded4-4121-a771-88bdb8fbde59" providerId="ADAL" clId="{0D8084D5-1C40-428A-956C-4000B535D9E0}" dt="2022-11-08T11:24:53.466" v="934"/>
        <pc:sldMasterMkLst>
          <pc:docMk/>
          <pc:sldMasterMk cId="3677283310" sldId="2147483744"/>
        </pc:sldMasterMkLst>
        <pc:sldLayoutChg chg="setBg">
          <pc:chgData name="AXOLE MARANJANA" userId="e4bd255f-ded4-4121-a771-88bdb8fbde59" providerId="ADAL" clId="{0D8084D5-1C40-428A-956C-4000B535D9E0}" dt="2022-11-08T11:24:53.466" v="934"/>
          <pc:sldLayoutMkLst>
            <pc:docMk/>
            <pc:sldMasterMk cId="3677283310" sldId="2147483744"/>
            <pc:sldLayoutMk cId="2138003495" sldId="2147483745"/>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110626354" sldId="2147483746"/>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145837222" sldId="2147483747"/>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338227350" sldId="2147483748"/>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771057169" sldId="2147483749"/>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1692854317" sldId="2147483750"/>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598677799" sldId="2147483751"/>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1226813472" sldId="2147483752"/>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762304366" sldId="2147483753"/>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4090446188" sldId="2147483754"/>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1671912316" sldId="2147483755"/>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4224963170" sldId="2147483756"/>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917697180" sldId="2147483757"/>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787398874" sldId="2147483758"/>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838918944" sldId="2147483759"/>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896774576" sldId="2147483760"/>
          </pc:sldLayoutMkLst>
        </pc:sldLayoutChg>
        <pc:sldLayoutChg chg="setBg">
          <pc:chgData name="AXOLE MARANJANA" userId="e4bd255f-ded4-4121-a771-88bdb8fbde59" providerId="ADAL" clId="{0D8084D5-1C40-428A-956C-4000B535D9E0}" dt="2022-11-08T11:24:53.466" v="934"/>
          <pc:sldLayoutMkLst>
            <pc:docMk/>
            <pc:sldMasterMk cId="3677283310" sldId="2147483744"/>
            <pc:sldLayoutMk cId="2929054564" sldId="2147483761"/>
          </pc:sldLayoutMkLst>
        </pc:sldLayoutChg>
      </pc:sldMasterChg>
      <pc:sldMasterChg chg="setBg modSldLayout">
        <pc:chgData name="AXOLE MARANJANA" userId="e4bd255f-ded4-4121-a771-88bdb8fbde59" providerId="ADAL" clId="{0D8084D5-1C40-428A-956C-4000B535D9E0}" dt="2022-11-08T11:26:18.933" v="957"/>
        <pc:sldMasterMkLst>
          <pc:docMk/>
          <pc:sldMasterMk cId="2808900748" sldId="2147483870"/>
        </pc:sldMasterMkLst>
        <pc:sldLayoutChg chg="setBg">
          <pc:chgData name="AXOLE MARANJANA" userId="e4bd255f-ded4-4121-a771-88bdb8fbde59" providerId="ADAL" clId="{0D8084D5-1C40-428A-956C-4000B535D9E0}" dt="2022-11-08T11:26:18.933" v="957"/>
          <pc:sldLayoutMkLst>
            <pc:docMk/>
            <pc:sldMasterMk cId="2808900748" sldId="2147483870"/>
            <pc:sldLayoutMk cId="1132602515" sldId="2147483871"/>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1917655344" sldId="2147483872"/>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281735135" sldId="2147483873"/>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3175022477" sldId="2147483874"/>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3145202356" sldId="2147483875"/>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3284137510" sldId="2147483876"/>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527411264" sldId="2147483877"/>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197784830" sldId="2147483878"/>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27207207" sldId="2147483879"/>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4212632998" sldId="2147483880"/>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650368524" sldId="2147483881"/>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3253454045" sldId="2147483882"/>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737110167" sldId="2147483883"/>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1663879841" sldId="2147483884"/>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1550972792" sldId="2147483885"/>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4158528125" sldId="2147483886"/>
          </pc:sldLayoutMkLst>
        </pc:sldLayoutChg>
        <pc:sldLayoutChg chg="setBg">
          <pc:chgData name="AXOLE MARANJANA" userId="e4bd255f-ded4-4121-a771-88bdb8fbde59" providerId="ADAL" clId="{0D8084D5-1C40-428A-956C-4000B535D9E0}" dt="2022-11-08T11:26:18.933" v="957"/>
          <pc:sldLayoutMkLst>
            <pc:docMk/>
            <pc:sldMasterMk cId="2808900748" sldId="2147483870"/>
            <pc:sldLayoutMk cId="2406306350" sldId="21474838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ECA54-5BB8-4342-9B85-116C0EBDB10E}" type="datetimeFigureOut">
              <a:rPr lang="en-ZA" smtClean="0"/>
              <a:t>08 Nov 2022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00DCA-E98F-4BDA-A06B-E71530FAAB7D}" type="slidenum">
              <a:rPr lang="en-ZA" smtClean="0"/>
              <a:t>‹#›</a:t>
            </a:fld>
            <a:endParaRPr lang="en-ZA"/>
          </a:p>
        </p:txBody>
      </p:sp>
    </p:spTree>
    <p:extLst>
      <p:ext uri="{BB962C8B-B14F-4D97-AF65-F5344CB8AC3E}">
        <p14:creationId xmlns:p14="http://schemas.microsoft.com/office/powerpoint/2010/main" val="222029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66D3C8-E875-47D4-AFD2-6BFCD6C7D426}" type="datetime1">
              <a:rPr lang="en-ZA" smtClean="0"/>
              <a:t>08 Nov 2022</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ZA"/>
              <a:t>https://bulky.b4a.app/</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13260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7928B-13BD-4C5B-BD09-865407FE85AC}" type="datetime1">
              <a:rPr lang="en-ZA" smtClean="0"/>
              <a:t>08 Nov 2022</a:t>
            </a:fld>
            <a:endParaRPr lang="en-ZA"/>
          </a:p>
        </p:txBody>
      </p:sp>
      <p:sp>
        <p:nvSpPr>
          <p:cNvPr id="6" name="Footer Placeholder 5"/>
          <p:cNvSpPr>
            <a:spLocks noGrp="1"/>
          </p:cNvSpPr>
          <p:nvPr>
            <p:ph type="ftr" sz="quarter" idx="11"/>
          </p:nvPr>
        </p:nvSpPr>
        <p:spPr/>
        <p:txBody>
          <a:bodyPr/>
          <a:lstStyle/>
          <a:p>
            <a:r>
              <a:rPr lang="en-ZA"/>
              <a:t>https://bulky.b4a.app/</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421263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ECE29C-9BF4-4FA8-B2C9-4BB786129FCA}"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650368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48C2AF-C7F5-4728-A918-D7451AFEE1C9}"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25345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2EDFE-CA43-44A4-A704-EC41A06F0DAE}"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737110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6E9E90-9D6A-4F82-B519-DE0450CD8C77}" type="datetime1">
              <a:rPr lang="en-ZA" smtClean="0"/>
              <a:t>08 Nov 2022</a:t>
            </a:fld>
            <a:endParaRPr lang="en-ZA"/>
          </a:p>
        </p:txBody>
      </p:sp>
      <p:sp>
        <p:nvSpPr>
          <p:cNvPr id="8" name="Footer Placeholder 7"/>
          <p:cNvSpPr>
            <a:spLocks noGrp="1"/>
          </p:cNvSpPr>
          <p:nvPr>
            <p:ph type="ftr" sz="quarter" idx="11"/>
          </p:nvPr>
        </p:nvSpPr>
        <p:spPr/>
        <p:txBody>
          <a:bodyPr/>
          <a:lstStyle/>
          <a:p>
            <a:r>
              <a:rPr lang="en-ZA"/>
              <a:t>https://bulky.b4a.app/</a:t>
            </a:r>
          </a:p>
        </p:txBody>
      </p:sp>
      <p:sp>
        <p:nvSpPr>
          <p:cNvPr id="9" name="Slide Number Placeholder 8"/>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663879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425A91-0330-4F6D-A1B4-F20B30BEAFB6}" type="datetime1">
              <a:rPr lang="en-ZA" smtClean="0"/>
              <a:t>08 Nov 2022</a:t>
            </a:fld>
            <a:endParaRPr lang="en-ZA"/>
          </a:p>
        </p:txBody>
      </p:sp>
      <p:sp>
        <p:nvSpPr>
          <p:cNvPr id="8" name="Footer Placeholder 7"/>
          <p:cNvSpPr>
            <a:spLocks noGrp="1"/>
          </p:cNvSpPr>
          <p:nvPr>
            <p:ph type="ftr" sz="quarter" idx="11"/>
          </p:nvPr>
        </p:nvSpPr>
        <p:spPr>
          <a:xfrm>
            <a:off x="561111" y="6391838"/>
            <a:ext cx="3644282" cy="304801"/>
          </a:xfrm>
        </p:spPr>
        <p:txBody>
          <a:bodyPr/>
          <a:lstStyle/>
          <a:p>
            <a:r>
              <a:rPr lang="en-ZA"/>
              <a:t>https://bulky.b4a.app/</a:t>
            </a:r>
          </a:p>
        </p:txBody>
      </p:sp>
      <p:sp>
        <p:nvSpPr>
          <p:cNvPr id="9" name="Slide Number Placeholder 8"/>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5509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0A11DCF5-E209-4C9B-8095-1C7A14731A8E}"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4158528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5AD00B3F-8210-4DE6-AD95-458F4060B688}"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406306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B40D-B6A8-9380-3F55-F037D0D902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6927788-9798-9B19-3643-1EA2B1297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09EDB9B-0480-5D55-73B9-6800EDDD2CFE}"/>
              </a:ext>
            </a:extLst>
          </p:cNvPr>
          <p:cNvSpPr>
            <a:spLocks noGrp="1"/>
          </p:cNvSpPr>
          <p:nvPr>
            <p:ph type="dt" sz="half" idx="10"/>
          </p:nvPr>
        </p:nvSpPr>
        <p:spPr/>
        <p:txBody>
          <a:bodyPr/>
          <a:lstStyle/>
          <a:p>
            <a:fld id="{DD30A285-E611-4303-B82D-4E3310ABBE41}" type="datetime1">
              <a:rPr lang="en-ZA" smtClean="0"/>
              <a:t>08 Nov 2022</a:t>
            </a:fld>
            <a:endParaRPr lang="en-ZA"/>
          </a:p>
        </p:txBody>
      </p:sp>
      <p:sp>
        <p:nvSpPr>
          <p:cNvPr id="5" name="Footer Placeholder 4">
            <a:extLst>
              <a:ext uri="{FF2B5EF4-FFF2-40B4-BE49-F238E27FC236}">
                <a16:creationId xmlns:a16="http://schemas.microsoft.com/office/drawing/2014/main" id="{D2BAD133-9C3D-5850-D246-E3C66F8B4A34}"/>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0989D847-2972-DABD-71F8-58124FC54EEA}"/>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225314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C448-AAAD-9D4F-B041-1E7F1A03179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88B5559-D8D9-3CC1-2606-44BDD0EE3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5707510-629B-205E-8F33-F5BC9D79C3C9}"/>
              </a:ext>
            </a:extLst>
          </p:cNvPr>
          <p:cNvSpPr>
            <a:spLocks noGrp="1"/>
          </p:cNvSpPr>
          <p:nvPr>
            <p:ph type="dt" sz="half" idx="10"/>
          </p:nvPr>
        </p:nvSpPr>
        <p:spPr/>
        <p:txBody>
          <a:bodyPr/>
          <a:lstStyle/>
          <a:p>
            <a:fld id="{89B93B36-5E19-48BB-B977-A00776C8CF83}" type="datetime1">
              <a:rPr lang="en-ZA" smtClean="0"/>
              <a:t>08 Nov 2022</a:t>
            </a:fld>
            <a:endParaRPr lang="en-ZA"/>
          </a:p>
        </p:txBody>
      </p:sp>
      <p:sp>
        <p:nvSpPr>
          <p:cNvPr id="5" name="Footer Placeholder 4">
            <a:extLst>
              <a:ext uri="{FF2B5EF4-FFF2-40B4-BE49-F238E27FC236}">
                <a16:creationId xmlns:a16="http://schemas.microsoft.com/office/drawing/2014/main" id="{4657FD1F-ECA0-E3C4-3348-85E4321836AB}"/>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1F659E73-EA1D-59DF-5864-2B35B7FCC41A}"/>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89575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8B85B-95B1-45D6-AD82-2B8403FBC22B}"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917655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8B78-92CE-75DD-E3CF-168CC80D0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BD22C1A-4A8E-542B-56DD-8A436BB6A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7445F-F205-DC06-68D8-6D174A281B6A}"/>
              </a:ext>
            </a:extLst>
          </p:cNvPr>
          <p:cNvSpPr>
            <a:spLocks noGrp="1"/>
          </p:cNvSpPr>
          <p:nvPr>
            <p:ph type="dt" sz="half" idx="10"/>
          </p:nvPr>
        </p:nvSpPr>
        <p:spPr/>
        <p:txBody>
          <a:bodyPr/>
          <a:lstStyle/>
          <a:p>
            <a:fld id="{65E3DB4F-D94D-4458-A9BE-49EB0A66B2D7}" type="datetime1">
              <a:rPr lang="en-ZA" smtClean="0"/>
              <a:t>08 Nov 2022</a:t>
            </a:fld>
            <a:endParaRPr lang="en-ZA"/>
          </a:p>
        </p:txBody>
      </p:sp>
      <p:sp>
        <p:nvSpPr>
          <p:cNvPr id="5" name="Footer Placeholder 4">
            <a:extLst>
              <a:ext uri="{FF2B5EF4-FFF2-40B4-BE49-F238E27FC236}">
                <a16:creationId xmlns:a16="http://schemas.microsoft.com/office/drawing/2014/main" id="{04A4F5E7-F68B-175E-0C0D-0725BAAF1719}"/>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67750D60-8014-F7E1-F020-3D76F2508EC8}"/>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571086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C59-34B3-3BA5-E8F7-195981E0C76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702D20-DCD3-61DD-9F68-179E7F434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B1612C9-6FFD-C081-F513-77C9B464A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82929A0-E2CA-90BE-D269-741110C28DCA}"/>
              </a:ext>
            </a:extLst>
          </p:cNvPr>
          <p:cNvSpPr>
            <a:spLocks noGrp="1"/>
          </p:cNvSpPr>
          <p:nvPr>
            <p:ph type="dt" sz="half" idx="10"/>
          </p:nvPr>
        </p:nvSpPr>
        <p:spPr/>
        <p:txBody>
          <a:bodyPr/>
          <a:lstStyle/>
          <a:p>
            <a:fld id="{D6B813A7-1CE1-4987-ACA7-234E51F71B5E}" type="datetime1">
              <a:rPr lang="en-ZA" smtClean="0"/>
              <a:t>08 Nov 2022</a:t>
            </a:fld>
            <a:endParaRPr lang="en-ZA"/>
          </a:p>
        </p:txBody>
      </p:sp>
      <p:sp>
        <p:nvSpPr>
          <p:cNvPr id="6" name="Footer Placeholder 5">
            <a:extLst>
              <a:ext uri="{FF2B5EF4-FFF2-40B4-BE49-F238E27FC236}">
                <a16:creationId xmlns:a16="http://schemas.microsoft.com/office/drawing/2014/main" id="{A06E9B77-A41B-D186-CADB-81C7DE64160E}"/>
              </a:ext>
            </a:extLst>
          </p:cNvPr>
          <p:cNvSpPr>
            <a:spLocks noGrp="1"/>
          </p:cNvSpPr>
          <p:nvPr>
            <p:ph type="ftr" sz="quarter" idx="11"/>
          </p:nvPr>
        </p:nvSpPr>
        <p:spPr/>
        <p:txBody>
          <a:bodyPr/>
          <a:lstStyle/>
          <a:p>
            <a:r>
              <a:rPr lang="en-ZA"/>
              <a:t>https://bulky.b4a.app/</a:t>
            </a:r>
          </a:p>
        </p:txBody>
      </p:sp>
      <p:sp>
        <p:nvSpPr>
          <p:cNvPr id="7" name="Slide Number Placeholder 6">
            <a:extLst>
              <a:ext uri="{FF2B5EF4-FFF2-40B4-BE49-F238E27FC236}">
                <a16:creationId xmlns:a16="http://schemas.microsoft.com/office/drawing/2014/main" id="{443397D2-E777-FBB4-9035-C03DFB20FCA8}"/>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22239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AA1D-BE4C-3BA8-9890-E74D66C51C36}"/>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628B94-D31F-5250-BDB0-F607A30F8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BFB59-1110-7DCC-9688-001C7B506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04AF863C-4189-D7C6-97E1-D04743159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7852D1-FBCE-8F75-861B-DE56E1929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028F5AC3-A376-FC6B-CB48-464B0798CBB5}"/>
              </a:ext>
            </a:extLst>
          </p:cNvPr>
          <p:cNvSpPr>
            <a:spLocks noGrp="1"/>
          </p:cNvSpPr>
          <p:nvPr>
            <p:ph type="dt" sz="half" idx="10"/>
          </p:nvPr>
        </p:nvSpPr>
        <p:spPr/>
        <p:txBody>
          <a:bodyPr/>
          <a:lstStyle/>
          <a:p>
            <a:fld id="{4EE53B89-1406-4962-8F89-0EC175814516}" type="datetime1">
              <a:rPr lang="en-ZA" smtClean="0"/>
              <a:t>08 Nov 2022</a:t>
            </a:fld>
            <a:endParaRPr lang="en-ZA"/>
          </a:p>
        </p:txBody>
      </p:sp>
      <p:sp>
        <p:nvSpPr>
          <p:cNvPr id="8" name="Footer Placeholder 7">
            <a:extLst>
              <a:ext uri="{FF2B5EF4-FFF2-40B4-BE49-F238E27FC236}">
                <a16:creationId xmlns:a16="http://schemas.microsoft.com/office/drawing/2014/main" id="{95CB9CD6-CE78-A1A6-71CB-D10021668E57}"/>
              </a:ext>
            </a:extLst>
          </p:cNvPr>
          <p:cNvSpPr>
            <a:spLocks noGrp="1"/>
          </p:cNvSpPr>
          <p:nvPr>
            <p:ph type="ftr" sz="quarter" idx="11"/>
          </p:nvPr>
        </p:nvSpPr>
        <p:spPr/>
        <p:txBody>
          <a:bodyPr/>
          <a:lstStyle/>
          <a:p>
            <a:r>
              <a:rPr lang="en-ZA"/>
              <a:t>https://bulky.b4a.app/</a:t>
            </a:r>
          </a:p>
        </p:txBody>
      </p:sp>
      <p:sp>
        <p:nvSpPr>
          <p:cNvPr id="9" name="Slide Number Placeholder 8">
            <a:extLst>
              <a:ext uri="{FF2B5EF4-FFF2-40B4-BE49-F238E27FC236}">
                <a16:creationId xmlns:a16="http://schemas.microsoft.com/office/drawing/2014/main" id="{3468FD1B-87FE-A4D6-E94D-B941A56C4366}"/>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350649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3FBB-A685-6978-08A4-075023EECAE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D2A7319-B1F6-0016-972C-1560C2E9B6E9}"/>
              </a:ext>
            </a:extLst>
          </p:cNvPr>
          <p:cNvSpPr>
            <a:spLocks noGrp="1"/>
          </p:cNvSpPr>
          <p:nvPr>
            <p:ph type="dt" sz="half" idx="10"/>
          </p:nvPr>
        </p:nvSpPr>
        <p:spPr/>
        <p:txBody>
          <a:bodyPr/>
          <a:lstStyle/>
          <a:p>
            <a:fld id="{9F9AEDEA-8385-431E-9E98-154FFAFCEA1D}" type="datetime1">
              <a:rPr lang="en-ZA" smtClean="0"/>
              <a:t>08 Nov 2022</a:t>
            </a:fld>
            <a:endParaRPr lang="en-ZA"/>
          </a:p>
        </p:txBody>
      </p:sp>
      <p:sp>
        <p:nvSpPr>
          <p:cNvPr id="4" name="Footer Placeholder 3">
            <a:extLst>
              <a:ext uri="{FF2B5EF4-FFF2-40B4-BE49-F238E27FC236}">
                <a16:creationId xmlns:a16="http://schemas.microsoft.com/office/drawing/2014/main" id="{DB198AF9-5703-48F3-956D-5021ADE0F773}"/>
              </a:ext>
            </a:extLst>
          </p:cNvPr>
          <p:cNvSpPr>
            <a:spLocks noGrp="1"/>
          </p:cNvSpPr>
          <p:nvPr>
            <p:ph type="ftr" sz="quarter" idx="11"/>
          </p:nvPr>
        </p:nvSpPr>
        <p:spPr/>
        <p:txBody>
          <a:bodyPr/>
          <a:lstStyle/>
          <a:p>
            <a:r>
              <a:rPr lang="en-ZA"/>
              <a:t>https://bulky.b4a.app/</a:t>
            </a:r>
          </a:p>
        </p:txBody>
      </p:sp>
      <p:sp>
        <p:nvSpPr>
          <p:cNvPr id="5" name="Slide Number Placeholder 4">
            <a:extLst>
              <a:ext uri="{FF2B5EF4-FFF2-40B4-BE49-F238E27FC236}">
                <a16:creationId xmlns:a16="http://schemas.microsoft.com/office/drawing/2014/main" id="{05344E58-5C7F-7D59-C941-8D52277910DE}"/>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693062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27935-48B9-80A9-B428-1051B3EE356D}"/>
              </a:ext>
            </a:extLst>
          </p:cNvPr>
          <p:cNvSpPr>
            <a:spLocks noGrp="1"/>
          </p:cNvSpPr>
          <p:nvPr>
            <p:ph type="dt" sz="half" idx="10"/>
          </p:nvPr>
        </p:nvSpPr>
        <p:spPr/>
        <p:txBody>
          <a:bodyPr/>
          <a:lstStyle/>
          <a:p>
            <a:fld id="{8F3F0888-3A51-4477-93EA-F8B49704A63F}" type="datetime1">
              <a:rPr lang="en-ZA" smtClean="0"/>
              <a:t>08 Nov 2022</a:t>
            </a:fld>
            <a:endParaRPr lang="en-ZA"/>
          </a:p>
        </p:txBody>
      </p:sp>
      <p:sp>
        <p:nvSpPr>
          <p:cNvPr id="3" name="Footer Placeholder 2">
            <a:extLst>
              <a:ext uri="{FF2B5EF4-FFF2-40B4-BE49-F238E27FC236}">
                <a16:creationId xmlns:a16="http://schemas.microsoft.com/office/drawing/2014/main" id="{8CFE665D-8FF0-C7C7-DDA5-C3612E8C62B7}"/>
              </a:ext>
            </a:extLst>
          </p:cNvPr>
          <p:cNvSpPr>
            <a:spLocks noGrp="1"/>
          </p:cNvSpPr>
          <p:nvPr>
            <p:ph type="ftr" sz="quarter" idx="11"/>
          </p:nvPr>
        </p:nvSpPr>
        <p:spPr/>
        <p:txBody>
          <a:bodyPr/>
          <a:lstStyle/>
          <a:p>
            <a:r>
              <a:rPr lang="en-ZA"/>
              <a:t>https://bulky.b4a.app/</a:t>
            </a:r>
          </a:p>
        </p:txBody>
      </p:sp>
      <p:sp>
        <p:nvSpPr>
          <p:cNvPr id="4" name="Slide Number Placeholder 3">
            <a:extLst>
              <a:ext uri="{FF2B5EF4-FFF2-40B4-BE49-F238E27FC236}">
                <a16:creationId xmlns:a16="http://schemas.microsoft.com/office/drawing/2014/main" id="{906B5461-556F-AFD4-9FDD-5C5BF3A87FCA}"/>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014496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8056-1B4C-31BD-4D71-98BEE53FE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BFE83A7-79A3-54B1-F0E1-7F3716B20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BCE3E7D-70D4-83DF-626A-60A7CCE00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EB70D-0E4D-9F93-7F4C-F1A09D5BF531}"/>
              </a:ext>
            </a:extLst>
          </p:cNvPr>
          <p:cNvSpPr>
            <a:spLocks noGrp="1"/>
          </p:cNvSpPr>
          <p:nvPr>
            <p:ph type="dt" sz="half" idx="10"/>
          </p:nvPr>
        </p:nvSpPr>
        <p:spPr/>
        <p:txBody>
          <a:bodyPr/>
          <a:lstStyle/>
          <a:p>
            <a:fld id="{954DA5E3-7274-4967-BDD0-CB6D5A097E72}" type="datetime1">
              <a:rPr lang="en-ZA" smtClean="0"/>
              <a:t>08 Nov 2022</a:t>
            </a:fld>
            <a:endParaRPr lang="en-ZA"/>
          </a:p>
        </p:txBody>
      </p:sp>
      <p:sp>
        <p:nvSpPr>
          <p:cNvPr id="6" name="Footer Placeholder 5">
            <a:extLst>
              <a:ext uri="{FF2B5EF4-FFF2-40B4-BE49-F238E27FC236}">
                <a16:creationId xmlns:a16="http://schemas.microsoft.com/office/drawing/2014/main" id="{B73DDAE0-02A3-7496-46B3-4DE184260EF2}"/>
              </a:ext>
            </a:extLst>
          </p:cNvPr>
          <p:cNvSpPr>
            <a:spLocks noGrp="1"/>
          </p:cNvSpPr>
          <p:nvPr>
            <p:ph type="ftr" sz="quarter" idx="11"/>
          </p:nvPr>
        </p:nvSpPr>
        <p:spPr/>
        <p:txBody>
          <a:bodyPr/>
          <a:lstStyle/>
          <a:p>
            <a:r>
              <a:rPr lang="en-ZA"/>
              <a:t>https://bulky.b4a.app/</a:t>
            </a:r>
          </a:p>
        </p:txBody>
      </p:sp>
      <p:sp>
        <p:nvSpPr>
          <p:cNvPr id="7" name="Slide Number Placeholder 6">
            <a:extLst>
              <a:ext uri="{FF2B5EF4-FFF2-40B4-BE49-F238E27FC236}">
                <a16:creationId xmlns:a16="http://schemas.microsoft.com/office/drawing/2014/main" id="{FE8C2B54-09BE-CC9A-D36C-2EDF2E083A38}"/>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681307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1DFB-10A4-E9BC-E056-5CB37FCC2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AD7AA63-E109-9EE3-B1D1-EE26839AE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4300123E-4B6F-37FD-6E77-69663AEC7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E24E-0846-05C7-E594-64491F62A19B}"/>
              </a:ext>
            </a:extLst>
          </p:cNvPr>
          <p:cNvSpPr>
            <a:spLocks noGrp="1"/>
          </p:cNvSpPr>
          <p:nvPr>
            <p:ph type="dt" sz="half" idx="10"/>
          </p:nvPr>
        </p:nvSpPr>
        <p:spPr/>
        <p:txBody>
          <a:bodyPr/>
          <a:lstStyle/>
          <a:p>
            <a:fld id="{6DAC126D-6D65-4666-8D13-27D4BEC65E58}" type="datetime1">
              <a:rPr lang="en-ZA" smtClean="0"/>
              <a:t>08 Nov 2022</a:t>
            </a:fld>
            <a:endParaRPr lang="en-ZA"/>
          </a:p>
        </p:txBody>
      </p:sp>
      <p:sp>
        <p:nvSpPr>
          <p:cNvPr id="6" name="Footer Placeholder 5">
            <a:extLst>
              <a:ext uri="{FF2B5EF4-FFF2-40B4-BE49-F238E27FC236}">
                <a16:creationId xmlns:a16="http://schemas.microsoft.com/office/drawing/2014/main" id="{C0AA1158-652E-CFA7-55BE-EB477E6DF506}"/>
              </a:ext>
            </a:extLst>
          </p:cNvPr>
          <p:cNvSpPr>
            <a:spLocks noGrp="1"/>
          </p:cNvSpPr>
          <p:nvPr>
            <p:ph type="ftr" sz="quarter" idx="11"/>
          </p:nvPr>
        </p:nvSpPr>
        <p:spPr/>
        <p:txBody>
          <a:bodyPr/>
          <a:lstStyle/>
          <a:p>
            <a:r>
              <a:rPr lang="en-ZA"/>
              <a:t>https://bulky.b4a.app/</a:t>
            </a:r>
          </a:p>
        </p:txBody>
      </p:sp>
      <p:sp>
        <p:nvSpPr>
          <p:cNvPr id="7" name="Slide Number Placeholder 6">
            <a:extLst>
              <a:ext uri="{FF2B5EF4-FFF2-40B4-BE49-F238E27FC236}">
                <a16:creationId xmlns:a16="http://schemas.microsoft.com/office/drawing/2014/main" id="{FCBBE4D8-32C0-5C60-B019-2E278CB5424F}"/>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001783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51FF-135E-F9DF-799C-1347506CCCF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A3A3828-8554-244B-54B3-7786135650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0384699-2E2E-483F-DF27-5F93FED2E80D}"/>
              </a:ext>
            </a:extLst>
          </p:cNvPr>
          <p:cNvSpPr>
            <a:spLocks noGrp="1"/>
          </p:cNvSpPr>
          <p:nvPr>
            <p:ph type="dt" sz="half" idx="10"/>
          </p:nvPr>
        </p:nvSpPr>
        <p:spPr/>
        <p:txBody>
          <a:bodyPr/>
          <a:lstStyle/>
          <a:p>
            <a:fld id="{05CBD2B0-D1A8-4AED-9F71-64F2C3E21F22}" type="datetime1">
              <a:rPr lang="en-ZA" smtClean="0"/>
              <a:t>08 Nov 2022</a:t>
            </a:fld>
            <a:endParaRPr lang="en-ZA"/>
          </a:p>
        </p:txBody>
      </p:sp>
      <p:sp>
        <p:nvSpPr>
          <p:cNvPr id="5" name="Footer Placeholder 4">
            <a:extLst>
              <a:ext uri="{FF2B5EF4-FFF2-40B4-BE49-F238E27FC236}">
                <a16:creationId xmlns:a16="http://schemas.microsoft.com/office/drawing/2014/main" id="{91BE0EE2-E643-5D81-0336-35C16DFCF8CA}"/>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34B93A3B-64F0-322E-660B-1B6E8B8C1581}"/>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811253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3E090-3666-5941-0202-DBEED2DEF9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C24C3B5-3EFF-D664-40BC-D9DD02D29A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2295E26-8F88-E155-1C24-F4C1B7430AD1}"/>
              </a:ext>
            </a:extLst>
          </p:cNvPr>
          <p:cNvSpPr>
            <a:spLocks noGrp="1"/>
          </p:cNvSpPr>
          <p:nvPr>
            <p:ph type="dt" sz="half" idx="10"/>
          </p:nvPr>
        </p:nvSpPr>
        <p:spPr/>
        <p:txBody>
          <a:bodyPr/>
          <a:lstStyle/>
          <a:p>
            <a:fld id="{B290072F-FB0D-4CB4-B31A-5B1BDF434587}" type="datetime1">
              <a:rPr lang="en-ZA" smtClean="0"/>
              <a:t>08 Nov 2022</a:t>
            </a:fld>
            <a:endParaRPr lang="en-ZA"/>
          </a:p>
        </p:txBody>
      </p:sp>
      <p:sp>
        <p:nvSpPr>
          <p:cNvPr id="5" name="Footer Placeholder 4">
            <a:extLst>
              <a:ext uri="{FF2B5EF4-FFF2-40B4-BE49-F238E27FC236}">
                <a16:creationId xmlns:a16="http://schemas.microsoft.com/office/drawing/2014/main" id="{1216C641-0325-071A-1DB2-2AD37B3ED298}"/>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072BAB3B-6E77-5B72-ABCD-D6808CE15A09}"/>
              </a:ext>
            </a:extLst>
          </p:cNvPr>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169491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70731-1367-4885-87C4-7023B9C5D17E}" type="datetime1">
              <a:rPr lang="en-ZA" smtClean="0"/>
              <a:t>08 Nov 2022</a:t>
            </a:fld>
            <a:endParaRPr lang="en-ZA"/>
          </a:p>
        </p:txBody>
      </p:sp>
      <p:sp>
        <p:nvSpPr>
          <p:cNvPr id="5" name="Footer Placeholder 4"/>
          <p:cNvSpPr>
            <a:spLocks noGrp="1"/>
          </p:cNvSpPr>
          <p:nvPr>
            <p:ph type="ftr" sz="quarter" idx="11"/>
          </p:nvPr>
        </p:nvSpPr>
        <p:spPr/>
        <p:txBody>
          <a:bodyPr/>
          <a:lstStyle/>
          <a:p>
            <a:r>
              <a:rPr lang="en-ZA"/>
              <a:t>https://bulky.b4a.app/</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28173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0EB7E5-0C35-4943-99F3-2134BA423E4B}" type="datetime1">
              <a:rPr lang="en-ZA" smtClean="0"/>
              <a:t>08 Nov 2022</a:t>
            </a:fld>
            <a:endParaRPr lang="en-ZA"/>
          </a:p>
        </p:txBody>
      </p:sp>
      <p:sp>
        <p:nvSpPr>
          <p:cNvPr id="6" name="Footer Placeholder 5"/>
          <p:cNvSpPr>
            <a:spLocks noGrp="1"/>
          </p:cNvSpPr>
          <p:nvPr>
            <p:ph type="ftr" sz="quarter" idx="11"/>
          </p:nvPr>
        </p:nvSpPr>
        <p:spPr/>
        <p:txBody>
          <a:bodyPr/>
          <a:lstStyle/>
          <a:p>
            <a:r>
              <a:rPr lang="en-ZA"/>
              <a:t>https://bulky.b4a.app/</a:t>
            </a:r>
          </a:p>
        </p:txBody>
      </p:sp>
      <p:sp>
        <p:nvSpPr>
          <p:cNvPr id="7" name="Slide Number Placeholder 6"/>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17502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6821C-D9FF-4D0B-AAFA-48054F20E2AA}" type="datetime1">
              <a:rPr lang="en-ZA" smtClean="0"/>
              <a:t>08 Nov 2022</a:t>
            </a:fld>
            <a:endParaRPr lang="en-ZA"/>
          </a:p>
        </p:txBody>
      </p:sp>
      <p:sp>
        <p:nvSpPr>
          <p:cNvPr id="8" name="Footer Placeholder 7"/>
          <p:cNvSpPr>
            <a:spLocks noGrp="1"/>
          </p:cNvSpPr>
          <p:nvPr>
            <p:ph type="ftr" sz="quarter" idx="11"/>
          </p:nvPr>
        </p:nvSpPr>
        <p:spPr/>
        <p:txBody>
          <a:bodyPr/>
          <a:lstStyle/>
          <a:p>
            <a:r>
              <a:rPr lang="en-ZA"/>
              <a:t>https://bulky.b4a.app/</a:t>
            </a:r>
          </a:p>
        </p:txBody>
      </p:sp>
      <p:sp>
        <p:nvSpPr>
          <p:cNvPr id="9" name="Slide Number Placeholder 8"/>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14520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56E1E12-648E-41DF-A941-8DFD74EE5016}" type="datetime1">
              <a:rPr lang="en-ZA" smtClean="0"/>
              <a:t>08 Nov 2022</a:t>
            </a:fld>
            <a:endParaRPr lang="en-ZA"/>
          </a:p>
        </p:txBody>
      </p:sp>
      <p:sp>
        <p:nvSpPr>
          <p:cNvPr id="4" name="Footer Placeholder 3"/>
          <p:cNvSpPr>
            <a:spLocks noGrp="1"/>
          </p:cNvSpPr>
          <p:nvPr>
            <p:ph type="ftr" sz="quarter" idx="11"/>
          </p:nvPr>
        </p:nvSpPr>
        <p:spPr/>
        <p:txBody>
          <a:bodyPr/>
          <a:lstStyle/>
          <a:p>
            <a:r>
              <a:rPr lang="en-ZA"/>
              <a:t>https://bulky.b4a.app/</a:t>
            </a:r>
          </a:p>
        </p:txBody>
      </p:sp>
      <p:sp>
        <p:nvSpPr>
          <p:cNvPr id="5" name="Slide Number Placeholder 4"/>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328413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53C8F-D32E-4EEB-83C2-F13FA929BFAF}" type="datetime1">
              <a:rPr lang="en-ZA" smtClean="0"/>
              <a:t>08 Nov 2022</a:t>
            </a:fld>
            <a:endParaRPr lang="en-ZA"/>
          </a:p>
        </p:txBody>
      </p:sp>
      <p:sp>
        <p:nvSpPr>
          <p:cNvPr id="3" name="Footer Placeholder 2"/>
          <p:cNvSpPr>
            <a:spLocks noGrp="1"/>
          </p:cNvSpPr>
          <p:nvPr>
            <p:ph type="ftr" sz="quarter" idx="11"/>
          </p:nvPr>
        </p:nvSpPr>
        <p:spPr/>
        <p:txBody>
          <a:bodyPr/>
          <a:lstStyle/>
          <a:p>
            <a:r>
              <a:rPr lang="en-ZA"/>
              <a:t>https://bulky.b4a.app/</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52741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42087-1D10-41F7-AD8A-2372866AB961}" type="datetime1">
              <a:rPr lang="en-ZA" smtClean="0"/>
              <a:t>08 Nov 2022</a:t>
            </a:fld>
            <a:endParaRPr lang="en-ZA"/>
          </a:p>
        </p:txBody>
      </p:sp>
      <p:sp>
        <p:nvSpPr>
          <p:cNvPr id="6" name="Footer Placeholder 5"/>
          <p:cNvSpPr>
            <a:spLocks noGrp="1"/>
          </p:cNvSpPr>
          <p:nvPr>
            <p:ph type="ftr" sz="quarter" idx="11"/>
          </p:nvPr>
        </p:nvSpPr>
        <p:spPr/>
        <p:txBody>
          <a:bodyPr/>
          <a:lstStyle/>
          <a:p>
            <a:r>
              <a:rPr lang="en-ZA"/>
              <a:t>https://bulky.b4a.app/</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19778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7B886-BCE0-4AB9-8ECD-D53E65B083AC}" type="datetime1">
              <a:rPr lang="en-ZA" smtClean="0"/>
              <a:t>08 Nov 2022</a:t>
            </a:fld>
            <a:endParaRPr lang="en-ZA"/>
          </a:p>
        </p:txBody>
      </p:sp>
      <p:sp>
        <p:nvSpPr>
          <p:cNvPr id="6" name="Footer Placeholder 5"/>
          <p:cNvSpPr>
            <a:spLocks noGrp="1"/>
          </p:cNvSpPr>
          <p:nvPr>
            <p:ph type="ftr" sz="quarter" idx="11"/>
          </p:nvPr>
        </p:nvSpPr>
        <p:spPr/>
        <p:txBody>
          <a:bodyPr/>
          <a:lstStyle/>
          <a:p>
            <a:r>
              <a:rPr lang="en-ZA"/>
              <a:t>https://bulky.b4a.app/</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0CBC61-FC43-4EDD-98A8-4DBDC10958A3}" type="slidenum">
              <a:rPr lang="en-ZA" smtClean="0"/>
              <a:t>‹#›</a:t>
            </a:fld>
            <a:endParaRPr lang="en-ZA"/>
          </a:p>
        </p:txBody>
      </p:sp>
    </p:spTree>
    <p:extLst>
      <p:ext uri="{BB962C8B-B14F-4D97-AF65-F5344CB8AC3E}">
        <p14:creationId xmlns:p14="http://schemas.microsoft.com/office/powerpoint/2010/main" val="22720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89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0047585-9659-4C0B-9003-16AB8E865FFA}" type="datetime1">
              <a:rPr lang="en-ZA" smtClean="0"/>
              <a:t>08 Nov 2022</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ZA"/>
              <a:t>https://bulky.b4a.app/</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0CBC61-FC43-4EDD-98A8-4DBDC10958A3}" type="slidenum">
              <a:rPr lang="en-ZA" smtClean="0"/>
              <a:t>‹#›</a:t>
            </a:fld>
            <a:endParaRPr lang="en-ZA"/>
          </a:p>
        </p:txBody>
      </p:sp>
    </p:spTree>
    <p:extLst>
      <p:ext uri="{BB962C8B-B14F-4D97-AF65-F5344CB8AC3E}">
        <p14:creationId xmlns:p14="http://schemas.microsoft.com/office/powerpoint/2010/main" val="280890074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51547-6D1E-8772-6E74-7C07F48BD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886D370-E122-14F1-ACBF-EC15AC3A9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913CC15-B54D-26BB-5609-3AAB5DD51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E437C-5345-4CE4-B249-EE31A28DCADD}" type="datetime1">
              <a:rPr lang="en-ZA" smtClean="0"/>
              <a:t>08 Nov 2022</a:t>
            </a:fld>
            <a:endParaRPr lang="en-ZA"/>
          </a:p>
        </p:txBody>
      </p:sp>
      <p:sp>
        <p:nvSpPr>
          <p:cNvPr id="5" name="Footer Placeholder 4">
            <a:extLst>
              <a:ext uri="{FF2B5EF4-FFF2-40B4-BE49-F238E27FC236}">
                <a16:creationId xmlns:a16="http://schemas.microsoft.com/office/drawing/2014/main" id="{4D01D800-8035-EA91-BCDD-486CCF0D3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a:t>https://bulky.b4a.app/</a:t>
            </a:r>
          </a:p>
        </p:txBody>
      </p:sp>
      <p:sp>
        <p:nvSpPr>
          <p:cNvPr id="6" name="Slide Number Placeholder 5">
            <a:extLst>
              <a:ext uri="{FF2B5EF4-FFF2-40B4-BE49-F238E27FC236}">
                <a16:creationId xmlns:a16="http://schemas.microsoft.com/office/drawing/2014/main" id="{8A7E1A18-EF58-C24D-A34D-3DC1A3BF2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CBC61-FC43-4EDD-98A8-4DBDC10958A3}" type="slidenum">
              <a:rPr lang="en-ZA" smtClean="0"/>
              <a:t>‹#›</a:t>
            </a:fld>
            <a:endParaRPr lang="en-ZA"/>
          </a:p>
        </p:txBody>
      </p:sp>
    </p:spTree>
    <p:extLst>
      <p:ext uri="{BB962C8B-B14F-4D97-AF65-F5344CB8AC3E}">
        <p14:creationId xmlns:p14="http://schemas.microsoft.com/office/powerpoint/2010/main" val="251285775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C34-50C1-E0AB-B3E5-7AAA780CAF60}"/>
              </a:ext>
            </a:extLst>
          </p:cNvPr>
          <p:cNvSpPr>
            <a:spLocks noGrp="1"/>
          </p:cNvSpPr>
          <p:nvPr>
            <p:ph type="ctrTitle"/>
          </p:nvPr>
        </p:nvSpPr>
        <p:spPr/>
        <p:txBody>
          <a:bodyPr/>
          <a:lstStyle/>
          <a:p>
            <a:r>
              <a:rPr lang="en-ZA" sz="16600" dirty="0"/>
              <a:t>Bulky</a:t>
            </a:r>
          </a:p>
        </p:txBody>
      </p:sp>
      <p:sp>
        <p:nvSpPr>
          <p:cNvPr id="3" name="Subtitle 2">
            <a:extLst>
              <a:ext uri="{FF2B5EF4-FFF2-40B4-BE49-F238E27FC236}">
                <a16:creationId xmlns:a16="http://schemas.microsoft.com/office/drawing/2014/main" id="{E54F575E-75F5-7DA2-9149-C9C6CC7067CB}"/>
              </a:ext>
            </a:extLst>
          </p:cNvPr>
          <p:cNvSpPr>
            <a:spLocks noGrp="1"/>
          </p:cNvSpPr>
          <p:nvPr>
            <p:ph type="subTitle" idx="1"/>
          </p:nvPr>
        </p:nvSpPr>
        <p:spPr/>
        <p:txBody>
          <a:bodyPr>
            <a:normAutofit/>
          </a:bodyPr>
          <a:lstStyle/>
          <a:p>
            <a:r>
              <a:rPr lang="en-ZA" sz="2400" dirty="0">
                <a:solidFill>
                  <a:schemeClr val="bg1"/>
                </a:solidFill>
              </a:rPr>
              <a:t>https://bulky.b4a.app/</a:t>
            </a:r>
          </a:p>
        </p:txBody>
      </p:sp>
    </p:spTree>
    <p:extLst>
      <p:ext uri="{BB962C8B-B14F-4D97-AF65-F5344CB8AC3E}">
        <p14:creationId xmlns:p14="http://schemas.microsoft.com/office/powerpoint/2010/main" val="349483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81E8-3D67-C46F-5FD6-0C59CC084214}"/>
              </a:ext>
            </a:extLst>
          </p:cNvPr>
          <p:cNvSpPr>
            <a:spLocks noGrp="1"/>
          </p:cNvSpPr>
          <p:nvPr>
            <p:ph type="title"/>
          </p:nvPr>
        </p:nvSpPr>
        <p:spPr/>
        <p:txBody>
          <a:bodyPr/>
          <a:lstStyle/>
          <a:p>
            <a:r>
              <a:rPr lang="en-ZA"/>
              <a:t>Payment screens</a:t>
            </a:r>
          </a:p>
        </p:txBody>
      </p:sp>
      <p:pic>
        <p:nvPicPr>
          <p:cNvPr id="5" name="Picture 4">
            <a:extLst>
              <a:ext uri="{FF2B5EF4-FFF2-40B4-BE49-F238E27FC236}">
                <a16:creationId xmlns:a16="http://schemas.microsoft.com/office/drawing/2014/main" id="{77CF43F9-27DD-9F20-4E2A-5B4E53CA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135" y="2008188"/>
            <a:ext cx="2031753" cy="435133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320C0E5-F4AA-122E-DB91-C8408A330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537" y="2008188"/>
            <a:ext cx="2031753" cy="435133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9DBA737-E62F-37E0-A5DE-966739D04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939" y="2008188"/>
            <a:ext cx="2031753" cy="4351338"/>
          </a:xfrm>
          <a:prstGeom prst="rect">
            <a:avLst/>
          </a:prstGeom>
          <a:ln>
            <a:noFill/>
          </a:ln>
          <a:effectLst>
            <a:outerShdw blurRad="292100" dist="139700" dir="2700000" algn="tl" rotWithShape="0">
              <a:srgbClr val="333333">
                <a:alpha val="65000"/>
              </a:srgbClr>
            </a:outerShdw>
          </a:effectLst>
        </p:spPr>
      </p:pic>
      <p:sp>
        <p:nvSpPr>
          <p:cNvPr id="3" name="Footer Placeholder 2">
            <a:extLst>
              <a:ext uri="{FF2B5EF4-FFF2-40B4-BE49-F238E27FC236}">
                <a16:creationId xmlns:a16="http://schemas.microsoft.com/office/drawing/2014/main" id="{43697E59-42C1-1FCC-8DAA-1129B102F894}"/>
              </a:ext>
            </a:extLst>
          </p:cNvPr>
          <p:cNvSpPr>
            <a:spLocks noGrp="1"/>
          </p:cNvSpPr>
          <p:nvPr>
            <p:ph type="ftr" sz="quarter" idx="11"/>
          </p:nvPr>
        </p:nvSpPr>
        <p:spPr/>
        <p:txBody>
          <a:bodyPr/>
          <a:lstStyle/>
          <a:p>
            <a:r>
              <a:rPr lang="en-ZA"/>
              <a:t>https://bulky.b4a.app/</a:t>
            </a:r>
          </a:p>
        </p:txBody>
      </p:sp>
      <p:sp>
        <p:nvSpPr>
          <p:cNvPr id="4" name="Slide Number Placeholder 3">
            <a:extLst>
              <a:ext uri="{FF2B5EF4-FFF2-40B4-BE49-F238E27FC236}">
                <a16:creationId xmlns:a16="http://schemas.microsoft.com/office/drawing/2014/main" id="{DFD3E740-D45F-0171-4C4F-5D9356DA94AC}"/>
              </a:ext>
            </a:extLst>
          </p:cNvPr>
          <p:cNvSpPr>
            <a:spLocks noGrp="1"/>
          </p:cNvSpPr>
          <p:nvPr>
            <p:ph type="sldNum" sz="quarter" idx="12"/>
          </p:nvPr>
        </p:nvSpPr>
        <p:spPr/>
        <p:txBody>
          <a:bodyPr/>
          <a:lstStyle/>
          <a:p>
            <a:fld id="{4B0CBC61-FC43-4EDD-98A8-4DBDC10958A3}" type="slidenum">
              <a:rPr lang="en-ZA" smtClean="0"/>
              <a:t>10</a:t>
            </a:fld>
            <a:endParaRPr lang="en-ZA"/>
          </a:p>
        </p:txBody>
      </p:sp>
    </p:spTree>
    <p:extLst>
      <p:ext uri="{BB962C8B-B14F-4D97-AF65-F5344CB8AC3E}">
        <p14:creationId xmlns:p14="http://schemas.microsoft.com/office/powerpoint/2010/main" val="34556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B2F-663B-5FE6-2D7E-CD16E20DBD30}"/>
              </a:ext>
            </a:extLst>
          </p:cNvPr>
          <p:cNvSpPr>
            <a:spLocks noGrp="1"/>
          </p:cNvSpPr>
          <p:nvPr>
            <p:ph type="title"/>
          </p:nvPr>
        </p:nvSpPr>
        <p:spPr>
          <a:xfrm>
            <a:off x="1154954" y="548640"/>
            <a:ext cx="8761413" cy="1131992"/>
          </a:xfrm>
        </p:spPr>
        <p:txBody>
          <a:bodyPr/>
          <a:lstStyle/>
          <a:p>
            <a:r>
              <a:rPr lang="en-US"/>
              <a:t>Admin screens</a:t>
            </a:r>
            <a:br>
              <a:rPr lang="en-US" sz="4400"/>
            </a:br>
            <a:endParaRPr lang="en-ZA"/>
          </a:p>
        </p:txBody>
      </p:sp>
      <p:pic>
        <p:nvPicPr>
          <p:cNvPr id="35" name="Picture 34">
            <a:extLst>
              <a:ext uri="{FF2B5EF4-FFF2-40B4-BE49-F238E27FC236}">
                <a16:creationId xmlns:a16="http://schemas.microsoft.com/office/drawing/2014/main" id="{9FA0C0B6-1834-5C45-F886-7B83F0E83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877579"/>
            <a:ext cx="2192109" cy="4694766"/>
          </a:xfrm>
          <a:prstGeom prst="rect">
            <a:avLst/>
          </a:prstGeom>
          <a:ln>
            <a:noFill/>
          </a:ln>
          <a:effectLst>
            <a:outerShdw blurRad="292100" dist="139700" dir="2700000" algn="tl" rotWithShape="0">
              <a:srgbClr val="333333">
                <a:alpha val="65000"/>
              </a:srgbClr>
            </a:outerShdw>
          </a:effectLst>
        </p:spPr>
      </p:pic>
      <p:pic>
        <p:nvPicPr>
          <p:cNvPr id="37" name="Picture 36">
            <a:extLst>
              <a:ext uri="{FF2B5EF4-FFF2-40B4-BE49-F238E27FC236}">
                <a16:creationId xmlns:a16="http://schemas.microsoft.com/office/drawing/2014/main" id="{388D1541-032E-4DCE-D531-726C5DAF8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779" y="1877581"/>
            <a:ext cx="2192109" cy="4694766"/>
          </a:xfrm>
          <a:prstGeom prst="rect">
            <a:avLst/>
          </a:prstGeom>
          <a:ln>
            <a:noFill/>
          </a:ln>
          <a:effectLst>
            <a:outerShdw blurRad="292100" dist="139700" dir="2700000" algn="tl" rotWithShape="0">
              <a:srgbClr val="333333">
                <a:alpha val="65000"/>
              </a:srgbClr>
            </a:outerShdw>
          </a:effectLst>
        </p:spPr>
      </p:pic>
      <p:pic>
        <p:nvPicPr>
          <p:cNvPr id="39" name="Picture 38">
            <a:extLst>
              <a:ext uri="{FF2B5EF4-FFF2-40B4-BE49-F238E27FC236}">
                <a16:creationId xmlns:a16="http://schemas.microsoft.com/office/drawing/2014/main" id="{4C9DA45B-1D19-7E84-B8F0-2107B092C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1759" y="1877580"/>
            <a:ext cx="2192109" cy="4694766"/>
          </a:xfrm>
          <a:prstGeom prst="rect">
            <a:avLst/>
          </a:prstGeom>
          <a:ln>
            <a:noFill/>
          </a:ln>
          <a:effectLst>
            <a:outerShdw blurRad="292100" dist="139700" dir="2700000" algn="tl" rotWithShape="0">
              <a:srgbClr val="333333">
                <a:alpha val="65000"/>
              </a:srgbClr>
            </a:outerShdw>
          </a:effectLst>
        </p:spPr>
      </p:pic>
      <p:sp>
        <p:nvSpPr>
          <p:cNvPr id="3" name="Footer Placeholder 2">
            <a:extLst>
              <a:ext uri="{FF2B5EF4-FFF2-40B4-BE49-F238E27FC236}">
                <a16:creationId xmlns:a16="http://schemas.microsoft.com/office/drawing/2014/main" id="{0B2536A6-3BC6-EAD2-D5FE-38B82D10AE99}"/>
              </a:ext>
            </a:extLst>
          </p:cNvPr>
          <p:cNvSpPr>
            <a:spLocks noGrp="1"/>
          </p:cNvSpPr>
          <p:nvPr>
            <p:ph type="ftr" sz="quarter" idx="11"/>
          </p:nvPr>
        </p:nvSpPr>
        <p:spPr/>
        <p:txBody>
          <a:bodyPr/>
          <a:lstStyle/>
          <a:p>
            <a:r>
              <a:rPr lang="en-ZA"/>
              <a:t>https://bulky.b4a.app/</a:t>
            </a:r>
          </a:p>
        </p:txBody>
      </p:sp>
      <p:sp>
        <p:nvSpPr>
          <p:cNvPr id="4" name="Slide Number Placeholder 3">
            <a:extLst>
              <a:ext uri="{FF2B5EF4-FFF2-40B4-BE49-F238E27FC236}">
                <a16:creationId xmlns:a16="http://schemas.microsoft.com/office/drawing/2014/main" id="{3FEC5042-1E02-11EC-5FAB-4424BC23BF42}"/>
              </a:ext>
            </a:extLst>
          </p:cNvPr>
          <p:cNvSpPr>
            <a:spLocks noGrp="1"/>
          </p:cNvSpPr>
          <p:nvPr>
            <p:ph type="sldNum" sz="quarter" idx="12"/>
          </p:nvPr>
        </p:nvSpPr>
        <p:spPr/>
        <p:txBody>
          <a:bodyPr/>
          <a:lstStyle/>
          <a:p>
            <a:fld id="{4B0CBC61-FC43-4EDD-98A8-4DBDC10958A3}" type="slidenum">
              <a:rPr lang="en-ZA" smtClean="0"/>
              <a:t>11</a:t>
            </a:fld>
            <a:endParaRPr lang="en-ZA"/>
          </a:p>
        </p:txBody>
      </p:sp>
    </p:spTree>
    <p:extLst>
      <p:ext uri="{BB962C8B-B14F-4D97-AF65-F5344CB8AC3E}">
        <p14:creationId xmlns:p14="http://schemas.microsoft.com/office/powerpoint/2010/main" val="15181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4878-6199-A809-FDA1-D5E8200ACD17}"/>
              </a:ext>
            </a:extLst>
          </p:cNvPr>
          <p:cNvSpPr>
            <a:spLocks noGrp="1"/>
          </p:cNvSpPr>
          <p:nvPr>
            <p:ph type="ctrTitle"/>
          </p:nvPr>
        </p:nvSpPr>
        <p:spPr/>
        <p:txBody>
          <a:bodyPr/>
          <a:lstStyle/>
          <a:p>
            <a:r>
              <a:rPr lang="en-ZA"/>
              <a:t>The Actual Solution</a:t>
            </a:r>
          </a:p>
        </p:txBody>
      </p:sp>
      <p:sp>
        <p:nvSpPr>
          <p:cNvPr id="4" name="Subtitle 3">
            <a:extLst>
              <a:ext uri="{FF2B5EF4-FFF2-40B4-BE49-F238E27FC236}">
                <a16:creationId xmlns:a16="http://schemas.microsoft.com/office/drawing/2014/main" id="{70E43056-4205-FC8B-01D5-DC617C6B0262}"/>
              </a:ext>
            </a:extLst>
          </p:cNvPr>
          <p:cNvSpPr>
            <a:spLocks noGrp="1"/>
          </p:cNvSpPr>
          <p:nvPr>
            <p:ph type="subTitle" idx="1"/>
          </p:nvPr>
        </p:nvSpPr>
        <p:spPr/>
        <p:txBody>
          <a:bodyPr/>
          <a:lstStyle/>
          <a:p>
            <a:r>
              <a:rPr lang="en-ZA"/>
              <a:t>Michelle, Axole, Junior</a:t>
            </a:r>
          </a:p>
        </p:txBody>
      </p:sp>
    </p:spTree>
    <p:extLst>
      <p:ext uri="{BB962C8B-B14F-4D97-AF65-F5344CB8AC3E}">
        <p14:creationId xmlns:p14="http://schemas.microsoft.com/office/powerpoint/2010/main" val="88151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4D46-100D-6A72-262D-499E8D66A1BB}"/>
              </a:ext>
            </a:extLst>
          </p:cNvPr>
          <p:cNvSpPr>
            <a:spLocks noGrp="1"/>
          </p:cNvSpPr>
          <p:nvPr>
            <p:ph type="title"/>
          </p:nvPr>
        </p:nvSpPr>
        <p:spPr/>
        <p:txBody>
          <a:bodyPr/>
          <a:lstStyle/>
          <a:p>
            <a:r>
              <a:rPr lang="en-ZA"/>
              <a:t>Internet-based services / Device Support</a:t>
            </a:r>
          </a:p>
        </p:txBody>
      </p:sp>
      <p:sp>
        <p:nvSpPr>
          <p:cNvPr id="3" name="Content Placeholder 2">
            <a:extLst>
              <a:ext uri="{FF2B5EF4-FFF2-40B4-BE49-F238E27FC236}">
                <a16:creationId xmlns:a16="http://schemas.microsoft.com/office/drawing/2014/main" id="{5F3CCA0B-3A9E-2864-5C98-E727BDC9CDEE}"/>
              </a:ext>
            </a:extLst>
          </p:cNvPr>
          <p:cNvSpPr>
            <a:spLocks noGrp="1"/>
          </p:cNvSpPr>
          <p:nvPr>
            <p:ph idx="1"/>
          </p:nvPr>
        </p:nvSpPr>
        <p:spPr/>
        <p:txBody>
          <a:bodyPr/>
          <a:lstStyle/>
          <a:p>
            <a:pPr lvl="2"/>
            <a:r>
              <a:rPr lang="en-US" sz="1800"/>
              <a:t>React Native </a:t>
            </a:r>
          </a:p>
          <a:p>
            <a:pPr lvl="2"/>
            <a:r>
              <a:rPr lang="en-US" sz="1800"/>
              <a:t>Back4App Auth (Parse)</a:t>
            </a:r>
          </a:p>
          <a:p>
            <a:pPr lvl="2"/>
            <a:r>
              <a:rPr lang="en-US" sz="1800"/>
              <a:t>Back4App storage</a:t>
            </a:r>
          </a:p>
          <a:p>
            <a:pPr lvl="2"/>
            <a:r>
              <a:rPr lang="en-US" sz="1800"/>
              <a:t>Back4app Database (MongoBD)</a:t>
            </a:r>
          </a:p>
          <a:p>
            <a:endParaRPr lang="en-ZA"/>
          </a:p>
        </p:txBody>
      </p:sp>
      <p:sp>
        <p:nvSpPr>
          <p:cNvPr id="4" name="Footer Placeholder 3">
            <a:extLst>
              <a:ext uri="{FF2B5EF4-FFF2-40B4-BE49-F238E27FC236}">
                <a16:creationId xmlns:a16="http://schemas.microsoft.com/office/drawing/2014/main" id="{90603CD5-9163-D86C-4FA9-AE60FD4BB094}"/>
              </a:ext>
            </a:extLst>
          </p:cNvPr>
          <p:cNvSpPr>
            <a:spLocks noGrp="1"/>
          </p:cNvSpPr>
          <p:nvPr>
            <p:ph type="ftr" sz="quarter" idx="11"/>
          </p:nvPr>
        </p:nvSpPr>
        <p:spPr/>
        <p:txBody>
          <a:bodyPr/>
          <a:lstStyle/>
          <a:p>
            <a:r>
              <a:rPr lang="en-ZA"/>
              <a:t>https://bulky.b4a.app/</a:t>
            </a:r>
          </a:p>
        </p:txBody>
      </p:sp>
      <p:sp>
        <p:nvSpPr>
          <p:cNvPr id="5" name="Slide Number Placeholder 4">
            <a:extLst>
              <a:ext uri="{FF2B5EF4-FFF2-40B4-BE49-F238E27FC236}">
                <a16:creationId xmlns:a16="http://schemas.microsoft.com/office/drawing/2014/main" id="{2EEB6A17-7950-FC40-74DD-481E63CB8151}"/>
              </a:ext>
            </a:extLst>
          </p:cNvPr>
          <p:cNvSpPr>
            <a:spLocks noGrp="1"/>
          </p:cNvSpPr>
          <p:nvPr>
            <p:ph type="sldNum" sz="quarter" idx="12"/>
          </p:nvPr>
        </p:nvSpPr>
        <p:spPr/>
        <p:txBody>
          <a:bodyPr/>
          <a:lstStyle/>
          <a:p>
            <a:fld id="{4B0CBC61-FC43-4EDD-98A8-4DBDC10958A3}" type="slidenum">
              <a:rPr lang="en-ZA" smtClean="0"/>
              <a:t>13</a:t>
            </a:fld>
            <a:endParaRPr lang="en-ZA"/>
          </a:p>
        </p:txBody>
      </p:sp>
    </p:spTree>
    <p:extLst>
      <p:ext uri="{BB962C8B-B14F-4D97-AF65-F5344CB8AC3E}">
        <p14:creationId xmlns:p14="http://schemas.microsoft.com/office/powerpoint/2010/main" val="20215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69CF-2FE9-713F-7D5A-7ACBA8103E29}"/>
              </a:ext>
            </a:extLst>
          </p:cNvPr>
          <p:cNvSpPr>
            <a:spLocks noGrp="1"/>
          </p:cNvSpPr>
          <p:nvPr>
            <p:ph type="title"/>
          </p:nvPr>
        </p:nvSpPr>
        <p:spPr/>
        <p:txBody>
          <a:bodyPr/>
          <a:lstStyle/>
          <a:p>
            <a:r>
              <a:rPr lang="en-ZA"/>
              <a:t>CRUD</a:t>
            </a:r>
          </a:p>
        </p:txBody>
      </p:sp>
      <p:sp>
        <p:nvSpPr>
          <p:cNvPr id="3" name="Content Placeholder 2">
            <a:extLst>
              <a:ext uri="{FF2B5EF4-FFF2-40B4-BE49-F238E27FC236}">
                <a16:creationId xmlns:a16="http://schemas.microsoft.com/office/drawing/2014/main" id="{01B77604-F889-7C46-B301-51C1A235EB54}"/>
              </a:ext>
            </a:extLst>
          </p:cNvPr>
          <p:cNvSpPr>
            <a:spLocks noGrp="1"/>
          </p:cNvSpPr>
          <p:nvPr>
            <p:ph idx="1"/>
          </p:nvPr>
        </p:nvSpPr>
        <p:spPr/>
        <p:txBody>
          <a:bodyPr/>
          <a:lstStyle/>
          <a:p>
            <a:pPr lvl="2"/>
            <a:r>
              <a:rPr lang="en-US" sz="1800"/>
              <a:t>Bac4App database</a:t>
            </a:r>
          </a:p>
          <a:p>
            <a:pPr lvl="2"/>
            <a:r>
              <a:rPr lang="en-US" sz="1800"/>
              <a:t>AsyncStorage</a:t>
            </a:r>
          </a:p>
          <a:p>
            <a:endParaRPr lang="en-ZA"/>
          </a:p>
        </p:txBody>
      </p:sp>
      <p:sp>
        <p:nvSpPr>
          <p:cNvPr id="4" name="Footer Placeholder 3">
            <a:extLst>
              <a:ext uri="{FF2B5EF4-FFF2-40B4-BE49-F238E27FC236}">
                <a16:creationId xmlns:a16="http://schemas.microsoft.com/office/drawing/2014/main" id="{2CBBC4E4-91B5-CF36-8DEA-FFF9891FACB8}"/>
              </a:ext>
            </a:extLst>
          </p:cNvPr>
          <p:cNvSpPr>
            <a:spLocks noGrp="1"/>
          </p:cNvSpPr>
          <p:nvPr>
            <p:ph type="ftr" sz="quarter" idx="11"/>
          </p:nvPr>
        </p:nvSpPr>
        <p:spPr/>
        <p:txBody>
          <a:bodyPr/>
          <a:lstStyle/>
          <a:p>
            <a:r>
              <a:rPr lang="en-ZA"/>
              <a:t>https://bulky.b4a.app/</a:t>
            </a:r>
          </a:p>
        </p:txBody>
      </p:sp>
      <p:sp>
        <p:nvSpPr>
          <p:cNvPr id="5" name="Slide Number Placeholder 4">
            <a:extLst>
              <a:ext uri="{FF2B5EF4-FFF2-40B4-BE49-F238E27FC236}">
                <a16:creationId xmlns:a16="http://schemas.microsoft.com/office/drawing/2014/main" id="{F13C89DC-F5C3-F1FB-1BE1-1B903C8E3C1E}"/>
              </a:ext>
            </a:extLst>
          </p:cNvPr>
          <p:cNvSpPr>
            <a:spLocks noGrp="1"/>
          </p:cNvSpPr>
          <p:nvPr>
            <p:ph type="sldNum" sz="quarter" idx="12"/>
          </p:nvPr>
        </p:nvSpPr>
        <p:spPr/>
        <p:txBody>
          <a:bodyPr/>
          <a:lstStyle/>
          <a:p>
            <a:fld id="{4B0CBC61-FC43-4EDD-98A8-4DBDC10958A3}" type="slidenum">
              <a:rPr lang="en-ZA" smtClean="0"/>
              <a:t>14</a:t>
            </a:fld>
            <a:endParaRPr lang="en-ZA"/>
          </a:p>
        </p:txBody>
      </p:sp>
    </p:spTree>
    <p:extLst>
      <p:ext uri="{BB962C8B-B14F-4D97-AF65-F5344CB8AC3E}">
        <p14:creationId xmlns:p14="http://schemas.microsoft.com/office/powerpoint/2010/main" val="55595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A466-A8FF-500C-64B4-141DA62F6A4A}"/>
              </a:ext>
            </a:extLst>
          </p:cNvPr>
          <p:cNvSpPr>
            <a:spLocks noGrp="1"/>
          </p:cNvSpPr>
          <p:nvPr>
            <p:ph type="title"/>
          </p:nvPr>
        </p:nvSpPr>
        <p:spPr/>
        <p:txBody>
          <a:bodyPr/>
          <a:lstStyle/>
          <a:p>
            <a:r>
              <a:rPr lang="en-US" dirty="0"/>
              <a:t>Device Sensors/APIs</a:t>
            </a:r>
            <a:endParaRPr lang="en-ZA" dirty="0"/>
          </a:p>
        </p:txBody>
      </p:sp>
      <p:sp>
        <p:nvSpPr>
          <p:cNvPr id="3" name="Content Placeholder 2">
            <a:extLst>
              <a:ext uri="{FF2B5EF4-FFF2-40B4-BE49-F238E27FC236}">
                <a16:creationId xmlns:a16="http://schemas.microsoft.com/office/drawing/2014/main" id="{B402441B-48F7-B1B0-100E-575B368156F3}"/>
              </a:ext>
            </a:extLst>
          </p:cNvPr>
          <p:cNvSpPr>
            <a:spLocks noGrp="1"/>
          </p:cNvSpPr>
          <p:nvPr>
            <p:ph idx="1"/>
          </p:nvPr>
        </p:nvSpPr>
        <p:spPr/>
        <p:txBody>
          <a:bodyPr/>
          <a:lstStyle/>
          <a:p>
            <a:pPr lvl="2"/>
            <a:r>
              <a:rPr lang="en-US" sz="1800" dirty="0"/>
              <a:t>GPS</a:t>
            </a:r>
          </a:p>
          <a:p>
            <a:pPr lvl="2"/>
            <a:r>
              <a:rPr lang="en-US" sz="1800" dirty="0"/>
              <a:t>Sharing</a:t>
            </a:r>
          </a:p>
          <a:p>
            <a:pPr lvl="2"/>
            <a:r>
              <a:rPr lang="en-US" sz="1800" dirty="0"/>
              <a:t>Network</a:t>
            </a:r>
          </a:p>
          <a:p>
            <a:pPr lvl="2"/>
            <a:r>
              <a:rPr lang="en-US" sz="1800" dirty="0"/>
              <a:t>Clipboard</a:t>
            </a:r>
          </a:p>
          <a:p>
            <a:pPr lvl="2"/>
            <a:r>
              <a:rPr lang="en-US" sz="1800" dirty="0"/>
              <a:t>Notifications</a:t>
            </a:r>
          </a:p>
          <a:p>
            <a:pPr lvl="2"/>
            <a:r>
              <a:rPr lang="en-US" sz="1800" dirty="0"/>
              <a:t>Linking</a:t>
            </a:r>
          </a:p>
          <a:p>
            <a:endParaRPr lang="en-ZA" dirty="0"/>
          </a:p>
        </p:txBody>
      </p:sp>
      <p:sp>
        <p:nvSpPr>
          <p:cNvPr id="4" name="Footer Placeholder 3">
            <a:extLst>
              <a:ext uri="{FF2B5EF4-FFF2-40B4-BE49-F238E27FC236}">
                <a16:creationId xmlns:a16="http://schemas.microsoft.com/office/drawing/2014/main" id="{420E4FEE-83EC-03FE-3907-85FF050703C6}"/>
              </a:ext>
            </a:extLst>
          </p:cNvPr>
          <p:cNvSpPr>
            <a:spLocks noGrp="1"/>
          </p:cNvSpPr>
          <p:nvPr>
            <p:ph type="ftr" sz="quarter" idx="11"/>
          </p:nvPr>
        </p:nvSpPr>
        <p:spPr/>
        <p:txBody>
          <a:bodyPr/>
          <a:lstStyle/>
          <a:p>
            <a:r>
              <a:rPr lang="en-ZA"/>
              <a:t>https://bulky.b4a.app/</a:t>
            </a:r>
          </a:p>
        </p:txBody>
      </p:sp>
      <p:sp>
        <p:nvSpPr>
          <p:cNvPr id="5" name="Slide Number Placeholder 4">
            <a:extLst>
              <a:ext uri="{FF2B5EF4-FFF2-40B4-BE49-F238E27FC236}">
                <a16:creationId xmlns:a16="http://schemas.microsoft.com/office/drawing/2014/main" id="{2A1DF61A-3FDA-85C4-4FF0-37294227B6B7}"/>
              </a:ext>
            </a:extLst>
          </p:cNvPr>
          <p:cNvSpPr>
            <a:spLocks noGrp="1"/>
          </p:cNvSpPr>
          <p:nvPr>
            <p:ph type="sldNum" sz="quarter" idx="12"/>
          </p:nvPr>
        </p:nvSpPr>
        <p:spPr/>
        <p:txBody>
          <a:bodyPr/>
          <a:lstStyle/>
          <a:p>
            <a:fld id="{4B0CBC61-FC43-4EDD-98A8-4DBDC10958A3}" type="slidenum">
              <a:rPr lang="en-ZA" smtClean="0"/>
              <a:t>15</a:t>
            </a:fld>
            <a:endParaRPr lang="en-ZA"/>
          </a:p>
        </p:txBody>
      </p:sp>
    </p:spTree>
    <p:extLst>
      <p:ext uri="{BB962C8B-B14F-4D97-AF65-F5344CB8AC3E}">
        <p14:creationId xmlns:p14="http://schemas.microsoft.com/office/powerpoint/2010/main" val="22546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60-3721-97FD-49D1-E473E1743915}"/>
              </a:ext>
            </a:extLst>
          </p:cNvPr>
          <p:cNvSpPr>
            <a:spLocks noGrp="1"/>
          </p:cNvSpPr>
          <p:nvPr>
            <p:ph type="ctrTitle"/>
          </p:nvPr>
        </p:nvSpPr>
        <p:spPr/>
        <p:txBody>
          <a:bodyPr/>
          <a:lstStyle/>
          <a:p>
            <a:r>
              <a:rPr lang="en-ZA"/>
              <a:t>Introduction</a:t>
            </a:r>
          </a:p>
        </p:txBody>
      </p:sp>
      <p:sp>
        <p:nvSpPr>
          <p:cNvPr id="3" name="Subtitle 2">
            <a:extLst>
              <a:ext uri="{FF2B5EF4-FFF2-40B4-BE49-F238E27FC236}">
                <a16:creationId xmlns:a16="http://schemas.microsoft.com/office/drawing/2014/main" id="{2F18F12F-FE5A-EB54-5D01-E729F8B0C0A7}"/>
              </a:ext>
            </a:extLst>
          </p:cNvPr>
          <p:cNvSpPr>
            <a:spLocks noGrp="1"/>
          </p:cNvSpPr>
          <p:nvPr>
            <p:ph type="subTitle" idx="1"/>
          </p:nvPr>
        </p:nvSpPr>
        <p:spPr/>
        <p:txBody>
          <a:bodyPr/>
          <a:lstStyle/>
          <a:p>
            <a:r>
              <a:rPr lang="en-ZA"/>
              <a:t>Thato</a:t>
            </a:r>
          </a:p>
        </p:txBody>
      </p:sp>
    </p:spTree>
    <p:extLst>
      <p:ext uri="{BB962C8B-B14F-4D97-AF65-F5344CB8AC3E}">
        <p14:creationId xmlns:p14="http://schemas.microsoft.com/office/powerpoint/2010/main" val="226630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74393-0B95-50C4-7823-F79153659407}"/>
              </a:ext>
            </a:extLst>
          </p:cNvPr>
          <p:cNvSpPr>
            <a:spLocks noGrp="1"/>
          </p:cNvSpPr>
          <p:nvPr>
            <p:ph type="title"/>
          </p:nvPr>
        </p:nvSpPr>
        <p:spPr/>
        <p:txBody>
          <a:bodyPr/>
          <a:lstStyle/>
          <a:p>
            <a:r>
              <a:rPr lang="en-ZA"/>
              <a:t>Introduction</a:t>
            </a:r>
          </a:p>
        </p:txBody>
      </p:sp>
      <p:sp>
        <p:nvSpPr>
          <p:cNvPr id="3" name="Content Placeholder 2">
            <a:extLst>
              <a:ext uri="{FF2B5EF4-FFF2-40B4-BE49-F238E27FC236}">
                <a16:creationId xmlns:a16="http://schemas.microsoft.com/office/drawing/2014/main" id="{74285665-7570-6F17-180E-FCD3E2DD0C98}"/>
              </a:ext>
            </a:extLst>
          </p:cNvPr>
          <p:cNvSpPr>
            <a:spLocks noGrp="1"/>
          </p:cNvSpPr>
          <p:nvPr>
            <p:ph idx="1"/>
          </p:nvPr>
        </p:nvSpPr>
        <p:spPr>
          <a:xfrm>
            <a:off x="1154954" y="2298700"/>
            <a:ext cx="9932146" cy="4152900"/>
          </a:xfrm>
        </p:spPr>
        <p:txBody>
          <a:bodyPr vert="horz" lIns="91440" tIns="45720" rIns="91440" bIns="45720" rtlCol="0" anchor="t">
            <a:normAutofit fontScale="92500" lnSpcReduction="20000"/>
          </a:bodyPr>
          <a:lstStyle/>
          <a:p>
            <a:pPr lvl="1"/>
            <a:r>
              <a:rPr lang="en-US" sz="1400" b="1"/>
              <a:t>Problem Statement :</a:t>
            </a:r>
            <a:r>
              <a:rPr lang="en-US" sz="1400"/>
              <a:t> As students ourselves we have realized that food prices have gone up due to inflation caused  by covid 19 .So many students have difficulty affording some basic needs as well as groceries that will at least last them for an entire month or two. Also, the lack of wholesalers close by campus makes it impossible for students to access large quantities(bulk) products that surely last them for extended periods as well as save them money along the way.</a:t>
            </a:r>
          </a:p>
          <a:p>
            <a:pPr lvl="1"/>
            <a:endParaRPr lang="en-US" sz="1400"/>
          </a:p>
          <a:p>
            <a:pPr lvl="1"/>
            <a:r>
              <a:rPr lang="en-US" sz="1400" b="1"/>
              <a:t>Solution :</a:t>
            </a:r>
            <a:r>
              <a:rPr lang="en-US" sz="1400"/>
              <a:t> </a:t>
            </a:r>
            <a:r>
              <a:rPr lang="en-US" sz="1400">
                <a:ea typeface="+mn-lt"/>
                <a:cs typeface="+mn-lt"/>
              </a:rPr>
              <a:t>To create an app as a platform for varsity students to buy groceries in bulk, the groceries will be bought from the wholesalers with lower prices, then distributed amongst the students. The App will allow students to register their account with their basic information, have a wallet where they can load their balances then select food items and toiletries they want to the total of their balance. Then once a month the food items will be bought from wholesalers with lowest prices then deliver to the respective students to the respective residences. </a:t>
            </a:r>
          </a:p>
          <a:p>
            <a:pPr lvl="1"/>
            <a:endParaRPr lang="en-US" sz="1400">
              <a:cs typeface="Calibri"/>
            </a:endParaRPr>
          </a:p>
          <a:p>
            <a:pPr lvl="1"/>
            <a:r>
              <a:rPr lang="en-US" sz="1400" b="1">
                <a:cs typeface="Calibri"/>
              </a:rPr>
              <a:t>Benefits of Solution: </a:t>
            </a:r>
          </a:p>
          <a:p>
            <a:pPr marL="800100" lvl="1" indent="-342900">
              <a:buAutoNum type="arabicPeriod"/>
            </a:pPr>
            <a:r>
              <a:rPr lang="en-US" sz="1400">
                <a:cs typeface="Calibri"/>
              </a:rPr>
              <a:t>Reasonable prices</a:t>
            </a:r>
          </a:p>
          <a:p>
            <a:pPr marL="800100" lvl="1" indent="-342900">
              <a:buAutoNum type="arabicPeriod"/>
            </a:pPr>
            <a:r>
              <a:rPr lang="en-US" sz="1400">
                <a:cs typeface="Calibri"/>
              </a:rPr>
              <a:t>Increased buying power</a:t>
            </a:r>
          </a:p>
          <a:p>
            <a:pPr marL="800100" lvl="1" indent="-342900">
              <a:buAutoNum type="arabicPeriod"/>
            </a:pPr>
            <a:r>
              <a:rPr lang="en-US" sz="1400">
                <a:cs typeface="Calibri"/>
              </a:rPr>
              <a:t>Large quantity of products</a:t>
            </a:r>
          </a:p>
          <a:p>
            <a:pPr marL="800100" lvl="1" indent="-342900">
              <a:buAutoNum type="arabicPeriod"/>
            </a:pPr>
            <a:r>
              <a:rPr lang="en-US" sz="1400">
                <a:cs typeface="Calibri"/>
              </a:rPr>
              <a:t>Convenient</a:t>
            </a:r>
          </a:p>
          <a:p>
            <a:pPr marL="800100" lvl="1" indent="-342900">
              <a:buAutoNum type="arabicPeriod"/>
            </a:pPr>
            <a:r>
              <a:rPr lang="en-US" sz="1400">
                <a:cs typeface="Calibri"/>
              </a:rPr>
              <a:t>Easy price comparison</a:t>
            </a:r>
          </a:p>
          <a:p>
            <a:endParaRPr lang="en-US" sz="1400">
              <a:cs typeface="Calibri"/>
            </a:endParaRPr>
          </a:p>
        </p:txBody>
      </p:sp>
      <p:sp>
        <p:nvSpPr>
          <p:cNvPr id="2" name="Footer Placeholder 1">
            <a:extLst>
              <a:ext uri="{FF2B5EF4-FFF2-40B4-BE49-F238E27FC236}">
                <a16:creationId xmlns:a16="http://schemas.microsoft.com/office/drawing/2014/main" id="{0B6DACE6-EC56-0C1C-9C1F-5E6E37F30D65}"/>
              </a:ext>
            </a:extLst>
          </p:cNvPr>
          <p:cNvSpPr>
            <a:spLocks noGrp="1"/>
          </p:cNvSpPr>
          <p:nvPr>
            <p:ph type="ftr" sz="quarter" idx="11"/>
          </p:nvPr>
        </p:nvSpPr>
        <p:spPr/>
        <p:txBody>
          <a:bodyPr/>
          <a:lstStyle/>
          <a:p>
            <a:r>
              <a:rPr lang="en-ZA"/>
              <a:t>https://bulky.b4a.app/</a:t>
            </a:r>
          </a:p>
        </p:txBody>
      </p:sp>
      <p:sp>
        <p:nvSpPr>
          <p:cNvPr id="4" name="Slide Number Placeholder 3">
            <a:extLst>
              <a:ext uri="{FF2B5EF4-FFF2-40B4-BE49-F238E27FC236}">
                <a16:creationId xmlns:a16="http://schemas.microsoft.com/office/drawing/2014/main" id="{7F898154-7050-8E59-3E72-DE18E800AFAC}"/>
              </a:ext>
            </a:extLst>
          </p:cNvPr>
          <p:cNvSpPr>
            <a:spLocks noGrp="1"/>
          </p:cNvSpPr>
          <p:nvPr>
            <p:ph type="sldNum" sz="quarter" idx="12"/>
          </p:nvPr>
        </p:nvSpPr>
        <p:spPr/>
        <p:txBody>
          <a:bodyPr/>
          <a:lstStyle/>
          <a:p>
            <a:fld id="{4B0CBC61-FC43-4EDD-98A8-4DBDC10958A3}" type="slidenum">
              <a:rPr lang="en-ZA" smtClean="0"/>
              <a:t>3</a:t>
            </a:fld>
            <a:endParaRPr lang="en-ZA"/>
          </a:p>
        </p:txBody>
      </p:sp>
    </p:spTree>
    <p:extLst>
      <p:ext uri="{BB962C8B-B14F-4D97-AF65-F5344CB8AC3E}">
        <p14:creationId xmlns:p14="http://schemas.microsoft.com/office/powerpoint/2010/main" val="134427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EE58-BB05-D7DB-73EB-A6BE5EBDD969}"/>
              </a:ext>
            </a:extLst>
          </p:cNvPr>
          <p:cNvSpPr>
            <a:spLocks noGrp="1"/>
          </p:cNvSpPr>
          <p:nvPr>
            <p:ph type="ctrTitle"/>
          </p:nvPr>
        </p:nvSpPr>
        <p:spPr/>
        <p:txBody>
          <a:bodyPr/>
          <a:lstStyle/>
          <a:p>
            <a:r>
              <a:rPr lang="en-ZA"/>
              <a:t>System Architecture</a:t>
            </a:r>
          </a:p>
        </p:txBody>
      </p:sp>
      <p:sp>
        <p:nvSpPr>
          <p:cNvPr id="4" name="Subtitle 3">
            <a:extLst>
              <a:ext uri="{FF2B5EF4-FFF2-40B4-BE49-F238E27FC236}">
                <a16:creationId xmlns:a16="http://schemas.microsoft.com/office/drawing/2014/main" id="{E3FFAB49-8C69-9AA2-75E5-0F04643B0E44}"/>
              </a:ext>
            </a:extLst>
          </p:cNvPr>
          <p:cNvSpPr>
            <a:spLocks noGrp="1"/>
          </p:cNvSpPr>
          <p:nvPr>
            <p:ph type="subTitle" idx="1"/>
          </p:nvPr>
        </p:nvSpPr>
        <p:spPr/>
        <p:txBody>
          <a:bodyPr/>
          <a:lstStyle/>
          <a:p>
            <a:r>
              <a:rPr lang="en-ZA"/>
              <a:t>Ofentse</a:t>
            </a:r>
          </a:p>
        </p:txBody>
      </p:sp>
    </p:spTree>
    <p:extLst>
      <p:ext uri="{BB962C8B-B14F-4D97-AF65-F5344CB8AC3E}">
        <p14:creationId xmlns:p14="http://schemas.microsoft.com/office/powerpoint/2010/main" val="253288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8FBEA4-4075-7C33-A02E-D7767B099ED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3013"/>
          <a:stretch/>
        </p:blipFill>
        <p:spPr bwMode="auto">
          <a:xfrm>
            <a:off x="704944" y="668459"/>
            <a:ext cx="10782111" cy="5521081"/>
          </a:xfrm>
          <a:prstGeom prst="rect">
            <a:avLst/>
          </a:prstGeom>
          <a:noFill/>
          <a:ln>
            <a:noFill/>
          </a:ln>
          <a:extLst>
            <a:ext uri="{53640926-AAD7-44D8-BBD7-CCE9431645EC}">
              <a14:shadowObscured xmlns:a14="http://schemas.microsoft.com/office/drawing/2010/main"/>
            </a:ext>
          </a:extLst>
        </p:spPr>
      </p:pic>
      <p:sp>
        <p:nvSpPr>
          <p:cNvPr id="2" name="Footer Placeholder 1">
            <a:extLst>
              <a:ext uri="{FF2B5EF4-FFF2-40B4-BE49-F238E27FC236}">
                <a16:creationId xmlns:a16="http://schemas.microsoft.com/office/drawing/2014/main" id="{3CB366AD-67F2-236D-30BB-6F2E43CC0B18}"/>
              </a:ext>
            </a:extLst>
          </p:cNvPr>
          <p:cNvSpPr>
            <a:spLocks noGrp="1"/>
          </p:cNvSpPr>
          <p:nvPr>
            <p:ph type="ftr" sz="quarter" idx="11"/>
          </p:nvPr>
        </p:nvSpPr>
        <p:spPr/>
        <p:txBody>
          <a:bodyPr/>
          <a:lstStyle/>
          <a:p>
            <a:r>
              <a:rPr lang="en-ZA"/>
              <a:t>https://bulky.b4a.app/</a:t>
            </a:r>
          </a:p>
        </p:txBody>
      </p:sp>
      <p:sp>
        <p:nvSpPr>
          <p:cNvPr id="3" name="Slide Number Placeholder 2">
            <a:extLst>
              <a:ext uri="{FF2B5EF4-FFF2-40B4-BE49-F238E27FC236}">
                <a16:creationId xmlns:a16="http://schemas.microsoft.com/office/drawing/2014/main" id="{5928FAC8-006D-EAB6-CB0D-200EB649967E}"/>
              </a:ext>
            </a:extLst>
          </p:cNvPr>
          <p:cNvSpPr>
            <a:spLocks noGrp="1"/>
          </p:cNvSpPr>
          <p:nvPr>
            <p:ph type="sldNum" sz="quarter" idx="12"/>
          </p:nvPr>
        </p:nvSpPr>
        <p:spPr/>
        <p:txBody>
          <a:bodyPr/>
          <a:lstStyle/>
          <a:p>
            <a:fld id="{4B0CBC61-FC43-4EDD-98A8-4DBDC10958A3}" type="slidenum">
              <a:rPr lang="en-ZA" smtClean="0"/>
              <a:t>5</a:t>
            </a:fld>
            <a:endParaRPr lang="en-ZA"/>
          </a:p>
        </p:txBody>
      </p:sp>
    </p:spTree>
    <p:extLst>
      <p:ext uri="{BB962C8B-B14F-4D97-AF65-F5344CB8AC3E}">
        <p14:creationId xmlns:p14="http://schemas.microsoft.com/office/powerpoint/2010/main" val="12267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722-4ED5-9641-BBCD-07090459EA3E}"/>
              </a:ext>
            </a:extLst>
          </p:cNvPr>
          <p:cNvSpPr>
            <a:spLocks noGrp="1"/>
          </p:cNvSpPr>
          <p:nvPr>
            <p:ph type="ctrTitle"/>
          </p:nvPr>
        </p:nvSpPr>
        <p:spPr/>
        <p:txBody>
          <a:bodyPr/>
          <a:lstStyle/>
          <a:p>
            <a:r>
              <a:rPr lang="en-ZA"/>
              <a:t>Use Case</a:t>
            </a:r>
          </a:p>
        </p:txBody>
      </p:sp>
      <p:sp>
        <p:nvSpPr>
          <p:cNvPr id="3" name="Subtitle 2">
            <a:extLst>
              <a:ext uri="{FF2B5EF4-FFF2-40B4-BE49-F238E27FC236}">
                <a16:creationId xmlns:a16="http://schemas.microsoft.com/office/drawing/2014/main" id="{1A461FD3-B1E0-9350-17F9-74BD666A480A}"/>
              </a:ext>
            </a:extLst>
          </p:cNvPr>
          <p:cNvSpPr>
            <a:spLocks noGrp="1"/>
          </p:cNvSpPr>
          <p:nvPr>
            <p:ph type="subTitle" idx="1"/>
          </p:nvPr>
        </p:nvSpPr>
        <p:spPr/>
        <p:txBody>
          <a:bodyPr/>
          <a:lstStyle/>
          <a:p>
            <a:r>
              <a:rPr lang="en-ZA" err="1"/>
              <a:t>Nesley</a:t>
            </a:r>
            <a:endParaRPr lang="en-ZA"/>
          </a:p>
        </p:txBody>
      </p:sp>
    </p:spTree>
    <p:extLst>
      <p:ext uri="{BB962C8B-B14F-4D97-AF65-F5344CB8AC3E}">
        <p14:creationId xmlns:p14="http://schemas.microsoft.com/office/powerpoint/2010/main" val="332768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BC7-A0CA-A474-B0C0-0C138B02A80D}"/>
              </a:ext>
            </a:extLst>
          </p:cNvPr>
          <p:cNvSpPr>
            <a:spLocks noGrp="1"/>
          </p:cNvSpPr>
          <p:nvPr>
            <p:ph type="title"/>
          </p:nvPr>
        </p:nvSpPr>
        <p:spPr/>
        <p:txBody>
          <a:bodyPr/>
          <a:lstStyle/>
          <a:p>
            <a:r>
              <a:rPr lang="en-ZA"/>
              <a:t>Welcome screens</a:t>
            </a:r>
          </a:p>
        </p:txBody>
      </p:sp>
      <p:pic>
        <p:nvPicPr>
          <p:cNvPr id="7" name="Content Placeholder 6">
            <a:extLst>
              <a:ext uri="{FF2B5EF4-FFF2-40B4-BE49-F238E27FC236}">
                <a16:creationId xmlns:a16="http://schemas.microsoft.com/office/drawing/2014/main" id="{D512E83F-A257-E67D-D4AC-DF47FBBBC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123" y="2019519"/>
            <a:ext cx="2031753" cy="4351339"/>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15E074F-2C50-0D66-4A55-CF793BC5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578" y="2019520"/>
            <a:ext cx="2031753" cy="4351338"/>
          </a:xfrm>
          <a:prstGeom prst="rect">
            <a:avLst/>
          </a:prstGeom>
          <a:ln>
            <a:noFill/>
          </a:ln>
          <a:effectLst>
            <a:outerShdw blurRad="292100" dist="139700" dir="2700000" algn="tl" rotWithShape="0">
              <a:srgbClr val="333333">
                <a:alpha val="65000"/>
              </a:srgbClr>
            </a:outerShdw>
          </a:effectLst>
        </p:spPr>
      </p:pic>
      <p:pic>
        <p:nvPicPr>
          <p:cNvPr id="8" name="Content Placeholder 7">
            <a:extLst>
              <a:ext uri="{FF2B5EF4-FFF2-40B4-BE49-F238E27FC236}">
                <a16:creationId xmlns:a16="http://schemas.microsoft.com/office/drawing/2014/main" id="{25FCA600-AD71-E024-1539-8EAED5D031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668" y="2019520"/>
            <a:ext cx="2031753" cy="4351338"/>
          </a:xfrm>
          <a:prstGeom prst="rect">
            <a:avLst/>
          </a:prstGeom>
          <a:ln>
            <a:noFill/>
          </a:ln>
          <a:effectLst>
            <a:outerShdw blurRad="292100" dist="139700" dir="2700000" algn="tl" rotWithShape="0">
              <a:srgbClr val="333333">
                <a:alpha val="65000"/>
              </a:srgbClr>
            </a:outerShdw>
          </a:effectLst>
        </p:spPr>
      </p:pic>
      <p:sp>
        <p:nvSpPr>
          <p:cNvPr id="3" name="Footer Placeholder 2">
            <a:extLst>
              <a:ext uri="{FF2B5EF4-FFF2-40B4-BE49-F238E27FC236}">
                <a16:creationId xmlns:a16="http://schemas.microsoft.com/office/drawing/2014/main" id="{D1EC60CE-010F-94EC-DE7E-576E4AA19561}"/>
              </a:ext>
            </a:extLst>
          </p:cNvPr>
          <p:cNvSpPr>
            <a:spLocks noGrp="1"/>
          </p:cNvSpPr>
          <p:nvPr>
            <p:ph type="ftr" sz="quarter" idx="11"/>
          </p:nvPr>
        </p:nvSpPr>
        <p:spPr/>
        <p:txBody>
          <a:bodyPr/>
          <a:lstStyle/>
          <a:p>
            <a:r>
              <a:rPr lang="en-ZA"/>
              <a:t>https://bulky.b4a.app/</a:t>
            </a:r>
          </a:p>
        </p:txBody>
      </p:sp>
      <p:sp>
        <p:nvSpPr>
          <p:cNvPr id="5" name="Slide Number Placeholder 4">
            <a:extLst>
              <a:ext uri="{FF2B5EF4-FFF2-40B4-BE49-F238E27FC236}">
                <a16:creationId xmlns:a16="http://schemas.microsoft.com/office/drawing/2014/main" id="{AF42B8A0-02F2-0700-B869-83AFB5877EBA}"/>
              </a:ext>
            </a:extLst>
          </p:cNvPr>
          <p:cNvSpPr>
            <a:spLocks noGrp="1"/>
          </p:cNvSpPr>
          <p:nvPr>
            <p:ph type="sldNum" sz="quarter" idx="12"/>
          </p:nvPr>
        </p:nvSpPr>
        <p:spPr/>
        <p:txBody>
          <a:bodyPr/>
          <a:lstStyle/>
          <a:p>
            <a:fld id="{4B0CBC61-FC43-4EDD-98A8-4DBDC10958A3}" type="slidenum">
              <a:rPr lang="en-ZA" smtClean="0"/>
              <a:t>7</a:t>
            </a:fld>
            <a:endParaRPr lang="en-ZA"/>
          </a:p>
        </p:txBody>
      </p:sp>
    </p:spTree>
    <p:extLst>
      <p:ext uri="{BB962C8B-B14F-4D97-AF65-F5344CB8AC3E}">
        <p14:creationId xmlns:p14="http://schemas.microsoft.com/office/powerpoint/2010/main" val="132385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B794-C190-F952-BC55-45B6E40B6DBA}"/>
              </a:ext>
            </a:extLst>
          </p:cNvPr>
          <p:cNvSpPr>
            <a:spLocks noGrp="1"/>
          </p:cNvSpPr>
          <p:nvPr>
            <p:ph type="title"/>
          </p:nvPr>
        </p:nvSpPr>
        <p:spPr/>
        <p:txBody>
          <a:bodyPr/>
          <a:lstStyle/>
          <a:p>
            <a:r>
              <a:rPr lang="en-ZA"/>
              <a:t>Tabs screens</a:t>
            </a:r>
          </a:p>
        </p:txBody>
      </p:sp>
      <p:pic>
        <p:nvPicPr>
          <p:cNvPr id="11" name="Content Placeholder 10">
            <a:extLst>
              <a:ext uri="{FF2B5EF4-FFF2-40B4-BE49-F238E27FC236}">
                <a16:creationId xmlns:a16="http://schemas.microsoft.com/office/drawing/2014/main" id="{B34A8CBC-2A3E-EEB1-8C31-C64D092A9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14" y="1952160"/>
            <a:ext cx="2031753" cy="435133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A186110-840D-81A1-6F95-227786287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023" y="1952160"/>
            <a:ext cx="2126747" cy="455478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5BAEABF-8482-2FDF-235E-8FA837844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626" y="1952159"/>
            <a:ext cx="2126747" cy="455478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71CD556-FFAD-AD0A-F0E1-5571568C1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6367" y="1952159"/>
            <a:ext cx="2073377" cy="444048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240265B2-6B3F-A5E6-AC16-6A02ACC2DC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229" y="1952159"/>
            <a:ext cx="2126747" cy="4554784"/>
          </a:xfrm>
          <a:prstGeom prst="rect">
            <a:avLst/>
          </a:prstGeom>
          <a:ln>
            <a:noFill/>
          </a:ln>
          <a:effectLst>
            <a:outerShdw blurRad="292100" dist="139700" dir="2700000" algn="tl" rotWithShape="0">
              <a:srgbClr val="333333">
                <a:alpha val="65000"/>
              </a:srgbClr>
            </a:outerShdw>
          </a:effectLst>
        </p:spPr>
      </p:pic>
      <p:sp>
        <p:nvSpPr>
          <p:cNvPr id="3" name="Footer Placeholder 2">
            <a:extLst>
              <a:ext uri="{FF2B5EF4-FFF2-40B4-BE49-F238E27FC236}">
                <a16:creationId xmlns:a16="http://schemas.microsoft.com/office/drawing/2014/main" id="{307B6FAA-A460-F47B-6E08-1A19053690FD}"/>
              </a:ext>
            </a:extLst>
          </p:cNvPr>
          <p:cNvSpPr>
            <a:spLocks noGrp="1"/>
          </p:cNvSpPr>
          <p:nvPr>
            <p:ph type="ftr" sz="quarter" idx="11"/>
          </p:nvPr>
        </p:nvSpPr>
        <p:spPr/>
        <p:txBody>
          <a:bodyPr/>
          <a:lstStyle/>
          <a:p>
            <a:r>
              <a:rPr lang="en-ZA"/>
              <a:t>https://bulky.b4a.app/</a:t>
            </a:r>
          </a:p>
        </p:txBody>
      </p:sp>
      <p:sp>
        <p:nvSpPr>
          <p:cNvPr id="4" name="Slide Number Placeholder 3">
            <a:extLst>
              <a:ext uri="{FF2B5EF4-FFF2-40B4-BE49-F238E27FC236}">
                <a16:creationId xmlns:a16="http://schemas.microsoft.com/office/drawing/2014/main" id="{A1A8FA0E-53E6-053E-9A5D-A425C92631C0}"/>
              </a:ext>
            </a:extLst>
          </p:cNvPr>
          <p:cNvSpPr>
            <a:spLocks noGrp="1"/>
          </p:cNvSpPr>
          <p:nvPr>
            <p:ph type="sldNum" sz="quarter" idx="12"/>
          </p:nvPr>
        </p:nvSpPr>
        <p:spPr/>
        <p:txBody>
          <a:bodyPr/>
          <a:lstStyle/>
          <a:p>
            <a:fld id="{4B0CBC61-FC43-4EDD-98A8-4DBDC10958A3}" type="slidenum">
              <a:rPr lang="en-ZA" smtClean="0"/>
              <a:t>8</a:t>
            </a:fld>
            <a:endParaRPr lang="en-ZA"/>
          </a:p>
        </p:txBody>
      </p:sp>
    </p:spTree>
    <p:extLst>
      <p:ext uri="{BB962C8B-B14F-4D97-AF65-F5344CB8AC3E}">
        <p14:creationId xmlns:p14="http://schemas.microsoft.com/office/powerpoint/2010/main" val="192933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66A-8D6F-1041-234C-7DBF65CA61D8}"/>
              </a:ext>
            </a:extLst>
          </p:cNvPr>
          <p:cNvSpPr>
            <a:spLocks noGrp="1"/>
          </p:cNvSpPr>
          <p:nvPr>
            <p:ph type="title"/>
          </p:nvPr>
        </p:nvSpPr>
        <p:spPr/>
        <p:txBody>
          <a:bodyPr/>
          <a:lstStyle/>
          <a:p>
            <a:r>
              <a:rPr lang="en-ZA"/>
              <a:t>Other screens</a:t>
            </a:r>
          </a:p>
        </p:txBody>
      </p:sp>
      <p:pic>
        <p:nvPicPr>
          <p:cNvPr id="4" name="Picture 3">
            <a:extLst>
              <a:ext uri="{FF2B5EF4-FFF2-40B4-BE49-F238E27FC236}">
                <a16:creationId xmlns:a16="http://schemas.microsoft.com/office/drawing/2014/main" id="{1F7BEA02-A9D8-3AAC-5AA4-6CCA54163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033" y="2109788"/>
            <a:ext cx="2031753" cy="4351338"/>
          </a:xfrm>
          <a:prstGeom prst="rect">
            <a:avLst/>
          </a:prstGeom>
          <a:ln>
            <a:noFill/>
          </a:ln>
          <a:effectLst>
            <a:outerShdw blurRad="292100" dist="139700" dir="2700000" algn="tl" rotWithShape="0">
              <a:srgbClr val="333333">
                <a:alpha val="65000"/>
              </a:srgbClr>
            </a:outerShdw>
          </a:effectLst>
        </p:spPr>
      </p:pic>
      <p:pic>
        <p:nvPicPr>
          <p:cNvPr id="5" name="Content Placeholder 4">
            <a:extLst>
              <a:ext uri="{FF2B5EF4-FFF2-40B4-BE49-F238E27FC236}">
                <a16:creationId xmlns:a16="http://schemas.microsoft.com/office/drawing/2014/main" id="{49EC9EDB-1993-59DD-887D-191DE09D2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827" y="2109788"/>
            <a:ext cx="2073377" cy="444048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3D9145D-8283-7595-6A4B-514A2465F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5245" y="2109788"/>
            <a:ext cx="2031754" cy="4351338"/>
          </a:xfrm>
          <a:prstGeom prst="rect">
            <a:avLst/>
          </a:prstGeom>
          <a:ln>
            <a:noFill/>
          </a:ln>
          <a:effectLst>
            <a:outerShdw blurRad="292100" dist="139700" dir="2700000" algn="tl" rotWithShape="0">
              <a:srgbClr val="333333">
                <a:alpha val="65000"/>
              </a:srgbClr>
            </a:outerShdw>
          </a:effectLst>
        </p:spPr>
      </p:pic>
      <p:sp>
        <p:nvSpPr>
          <p:cNvPr id="3" name="Footer Placeholder 2">
            <a:extLst>
              <a:ext uri="{FF2B5EF4-FFF2-40B4-BE49-F238E27FC236}">
                <a16:creationId xmlns:a16="http://schemas.microsoft.com/office/drawing/2014/main" id="{5FA2C04D-904A-6767-CB88-BC254F562E10}"/>
              </a:ext>
            </a:extLst>
          </p:cNvPr>
          <p:cNvSpPr>
            <a:spLocks noGrp="1"/>
          </p:cNvSpPr>
          <p:nvPr>
            <p:ph type="ftr" sz="quarter" idx="11"/>
          </p:nvPr>
        </p:nvSpPr>
        <p:spPr/>
        <p:txBody>
          <a:bodyPr/>
          <a:lstStyle/>
          <a:p>
            <a:r>
              <a:rPr lang="en-ZA"/>
              <a:t>https://bulky.b4a.app/</a:t>
            </a:r>
          </a:p>
        </p:txBody>
      </p:sp>
      <p:sp>
        <p:nvSpPr>
          <p:cNvPr id="6" name="Slide Number Placeholder 5">
            <a:extLst>
              <a:ext uri="{FF2B5EF4-FFF2-40B4-BE49-F238E27FC236}">
                <a16:creationId xmlns:a16="http://schemas.microsoft.com/office/drawing/2014/main" id="{A0F62583-B685-DB49-053C-59075E7A935D}"/>
              </a:ext>
            </a:extLst>
          </p:cNvPr>
          <p:cNvSpPr>
            <a:spLocks noGrp="1"/>
          </p:cNvSpPr>
          <p:nvPr>
            <p:ph type="sldNum" sz="quarter" idx="12"/>
          </p:nvPr>
        </p:nvSpPr>
        <p:spPr/>
        <p:txBody>
          <a:bodyPr/>
          <a:lstStyle/>
          <a:p>
            <a:fld id="{4B0CBC61-FC43-4EDD-98A8-4DBDC10958A3}" type="slidenum">
              <a:rPr lang="en-ZA" smtClean="0"/>
              <a:t>9</a:t>
            </a:fld>
            <a:endParaRPr lang="en-ZA"/>
          </a:p>
        </p:txBody>
      </p:sp>
    </p:spTree>
    <p:extLst>
      <p:ext uri="{BB962C8B-B14F-4D97-AF65-F5344CB8AC3E}">
        <p14:creationId xmlns:p14="http://schemas.microsoft.com/office/powerpoint/2010/main" val="230372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365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Century Gothic</vt:lpstr>
      <vt:lpstr>Wingdings 3</vt:lpstr>
      <vt:lpstr>Ion Boardroom</vt:lpstr>
      <vt:lpstr>Office Theme</vt:lpstr>
      <vt:lpstr>Bulky</vt:lpstr>
      <vt:lpstr>Introduction</vt:lpstr>
      <vt:lpstr>Introduction</vt:lpstr>
      <vt:lpstr>System Architecture</vt:lpstr>
      <vt:lpstr>PowerPoint Presentation</vt:lpstr>
      <vt:lpstr>Use Case</vt:lpstr>
      <vt:lpstr>Welcome screens</vt:lpstr>
      <vt:lpstr>Tabs screens</vt:lpstr>
      <vt:lpstr>Other screens</vt:lpstr>
      <vt:lpstr>Payment screens</vt:lpstr>
      <vt:lpstr>Admin screens </vt:lpstr>
      <vt:lpstr>The Actual Solution</vt:lpstr>
      <vt:lpstr>Internet-based services / Device Support</vt:lpstr>
      <vt:lpstr>CRUD</vt:lpstr>
      <vt:lpstr>Device Sensors/APIs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AXOLE MARANJANA</dc:creator>
  <cp:lastModifiedBy>AXOLE MARANJANA</cp:lastModifiedBy>
  <cp:revision>1</cp:revision>
  <dcterms:created xsi:type="dcterms:W3CDTF">2022-11-08T08:16:30Z</dcterms:created>
  <dcterms:modified xsi:type="dcterms:W3CDTF">2022-11-08T13:11:36Z</dcterms:modified>
</cp:coreProperties>
</file>