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81"/>
  </p:normalViewPr>
  <p:slideViewPr>
    <p:cSldViewPr snapToGrid="0">
      <p:cViewPr>
        <p:scale>
          <a:sx n="56" d="100"/>
          <a:sy n="56" d="100"/>
        </p:scale>
        <p:origin x="273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6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5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82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82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8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4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21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9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23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5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426A0-D4E7-2E4D-AFDC-71A8FA17D7E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2A27A-B52A-CA47-9C2F-CFF80AABB9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E470DA8-3931-9FE2-A244-42807730BECB}"/>
              </a:ext>
            </a:extLst>
          </p:cNvPr>
          <p:cNvCxnSpPr>
            <a:cxnSpLocks/>
          </p:cNvCxnSpPr>
          <p:nvPr/>
        </p:nvCxnSpPr>
        <p:spPr>
          <a:xfrm>
            <a:off x="0" y="1780725"/>
            <a:ext cx="151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E6E43B7-11D1-3C97-1E15-7DAD8983D85C}"/>
              </a:ext>
            </a:extLst>
          </p:cNvPr>
          <p:cNvCxnSpPr>
            <a:cxnSpLocks/>
          </p:cNvCxnSpPr>
          <p:nvPr/>
        </p:nvCxnSpPr>
        <p:spPr>
          <a:xfrm>
            <a:off x="0" y="3561450"/>
            <a:ext cx="151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21E8E5-8DD4-E8EF-4AFA-5FB7EE19303C}"/>
              </a:ext>
            </a:extLst>
          </p:cNvPr>
          <p:cNvCxnSpPr>
            <a:cxnSpLocks/>
          </p:cNvCxnSpPr>
          <p:nvPr/>
        </p:nvCxnSpPr>
        <p:spPr>
          <a:xfrm>
            <a:off x="0" y="5342175"/>
            <a:ext cx="151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6086698-ED62-047F-A607-E0F5B28A2A12}"/>
              </a:ext>
            </a:extLst>
          </p:cNvPr>
          <p:cNvCxnSpPr>
            <a:cxnSpLocks/>
          </p:cNvCxnSpPr>
          <p:nvPr/>
        </p:nvCxnSpPr>
        <p:spPr>
          <a:xfrm>
            <a:off x="0" y="7122900"/>
            <a:ext cx="151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3AD6548-DCA9-C18D-6E23-FA23756D21F9}"/>
              </a:ext>
            </a:extLst>
          </p:cNvPr>
          <p:cNvCxnSpPr>
            <a:cxnSpLocks/>
          </p:cNvCxnSpPr>
          <p:nvPr/>
        </p:nvCxnSpPr>
        <p:spPr>
          <a:xfrm>
            <a:off x="0" y="8903625"/>
            <a:ext cx="151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A85B0F8-B431-071F-9466-C18D66E8830D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1069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2052194-C9D2-4152-D92F-87716C2F41BE}"/>
              </a:ext>
            </a:extLst>
          </p:cNvPr>
          <p:cNvGrpSpPr/>
          <p:nvPr/>
        </p:nvGrpSpPr>
        <p:grpSpPr>
          <a:xfrm>
            <a:off x="512642" y="56008"/>
            <a:ext cx="13823097" cy="132339"/>
            <a:chOff x="512642" y="30608"/>
            <a:chExt cx="13823097" cy="132339"/>
          </a:xfrm>
        </p:grpSpPr>
        <p:sp>
          <p:nvSpPr>
            <p:cNvPr id="19" name="左矢印 18">
              <a:extLst>
                <a:ext uri="{FF2B5EF4-FFF2-40B4-BE49-F238E27FC236}">
                  <a16:creationId xmlns:a16="http://schemas.microsoft.com/office/drawing/2014/main" id="{71090F02-C8AF-9CE4-3DE1-74D298773962}"/>
                </a:ext>
              </a:extLst>
            </p:cNvPr>
            <p:cNvSpPr/>
            <p:nvPr/>
          </p:nvSpPr>
          <p:spPr>
            <a:xfrm>
              <a:off x="512642" y="3060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左矢印 19">
              <a:extLst>
                <a:ext uri="{FF2B5EF4-FFF2-40B4-BE49-F238E27FC236}">
                  <a16:creationId xmlns:a16="http://schemas.microsoft.com/office/drawing/2014/main" id="{48A12354-ADAB-87BA-9764-18C208A0802D}"/>
                </a:ext>
              </a:extLst>
            </p:cNvPr>
            <p:cNvSpPr/>
            <p:nvPr/>
          </p:nvSpPr>
          <p:spPr>
            <a:xfrm>
              <a:off x="14144600" y="3060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矢印 20">
              <a:extLst>
                <a:ext uri="{FF2B5EF4-FFF2-40B4-BE49-F238E27FC236}">
                  <a16:creationId xmlns:a16="http://schemas.microsoft.com/office/drawing/2014/main" id="{C78D91D5-7E5E-BBA4-C1B7-DEA71D80AA89}"/>
                </a:ext>
              </a:extLst>
            </p:cNvPr>
            <p:cNvSpPr/>
            <p:nvPr/>
          </p:nvSpPr>
          <p:spPr>
            <a:xfrm>
              <a:off x="3920632" y="3060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左矢印 21">
              <a:extLst>
                <a:ext uri="{FF2B5EF4-FFF2-40B4-BE49-F238E27FC236}">
                  <a16:creationId xmlns:a16="http://schemas.microsoft.com/office/drawing/2014/main" id="{35983FC5-9A1C-BF72-5288-4B9AC7E9C366}"/>
                </a:ext>
              </a:extLst>
            </p:cNvPr>
            <p:cNvSpPr/>
            <p:nvPr/>
          </p:nvSpPr>
          <p:spPr>
            <a:xfrm>
              <a:off x="7328622" y="3060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左矢印 22">
              <a:extLst>
                <a:ext uri="{FF2B5EF4-FFF2-40B4-BE49-F238E27FC236}">
                  <a16:creationId xmlns:a16="http://schemas.microsoft.com/office/drawing/2014/main" id="{9A5D9D86-A7F6-F44A-522B-0F80E6063306}"/>
                </a:ext>
              </a:extLst>
            </p:cNvPr>
            <p:cNvSpPr/>
            <p:nvPr/>
          </p:nvSpPr>
          <p:spPr>
            <a:xfrm>
              <a:off x="10736612" y="3060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8557C4F-7531-37BF-E88F-BB70CE347519}"/>
              </a:ext>
            </a:extLst>
          </p:cNvPr>
          <p:cNvGrpSpPr/>
          <p:nvPr/>
        </p:nvGrpSpPr>
        <p:grpSpPr>
          <a:xfrm>
            <a:off x="512642" y="8947999"/>
            <a:ext cx="13823097" cy="132339"/>
            <a:chOff x="512642" y="11358"/>
            <a:chExt cx="13823097" cy="132339"/>
          </a:xfrm>
        </p:grpSpPr>
        <p:sp>
          <p:nvSpPr>
            <p:cNvPr id="26" name="左矢印 25">
              <a:extLst>
                <a:ext uri="{FF2B5EF4-FFF2-40B4-BE49-F238E27FC236}">
                  <a16:creationId xmlns:a16="http://schemas.microsoft.com/office/drawing/2014/main" id="{95E8EECB-DA6E-03D8-7563-5CFE0345870D}"/>
                </a:ext>
              </a:extLst>
            </p:cNvPr>
            <p:cNvSpPr/>
            <p:nvPr/>
          </p:nvSpPr>
          <p:spPr>
            <a:xfrm>
              <a:off x="51264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左矢印 26">
              <a:extLst>
                <a:ext uri="{FF2B5EF4-FFF2-40B4-BE49-F238E27FC236}">
                  <a16:creationId xmlns:a16="http://schemas.microsoft.com/office/drawing/2014/main" id="{EE2DB915-A6FB-BF2A-DB78-C5ED75CFEED4}"/>
                </a:ext>
              </a:extLst>
            </p:cNvPr>
            <p:cNvSpPr/>
            <p:nvPr/>
          </p:nvSpPr>
          <p:spPr>
            <a:xfrm>
              <a:off x="14144600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左矢印 27">
              <a:extLst>
                <a:ext uri="{FF2B5EF4-FFF2-40B4-BE49-F238E27FC236}">
                  <a16:creationId xmlns:a16="http://schemas.microsoft.com/office/drawing/2014/main" id="{B877EC05-7958-4217-113F-FE544B019D4D}"/>
                </a:ext>
              </a:extLst>
            </p:cNvPr>
            <p:cNvSpPr/>
            <p:nvPr/>
          </p:nvSpPr>
          <p:spPr>
            <a:xfrm>
              <a:off x="392063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左矢印 28">
              <a:extLst>
                <a:ext uri="{FF2B5EF4-FFF2-40B4-BE49-F238E27FC236}">
                  <a16:creationId xmlns:a16="http://schemas.microsoft.com/office/drawing/2014/main" id="{62676090-782A-A366-5064-3AF850BF5C7C}"/>
                </a:ext>
              </a:extLst>
            </p:cNvPr>
            <p:cNvSpPr/>
            <p:nvPr/>
          </p:nvSpPr>
          <p:spPr>
            <a:xfrm>
              <a:off x="732862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矢印 29">
              <a:extLst>
                <a:ext uri="{FF2B5EF4-FFF2-40B4-BE49-F238E27FC236}">
                  <a16:creationId xmlns:a16="http://schemas.microsoft.com/office/drawing/2014/main" id="{1E424558-6347-B49D-8BB8-027EB593E1EA}"/>
                </a:ext>
              </a:extLst>
            </p:cNvPr>
            <p:cNvSpPr/>
            <p:nvPr/>
          </p:nvSpPr>
          <p:spPr>
            <a:xfrm>
              <a:off x="1073661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37C12EA-E8E5-4DAA-A91E-C25E70B529CB}"/>
              </a:ext>
            </a:extLst>
          </p:cNvPr>
          <p:cNvGrpSpPr/>
          <p:nvPr/>
        </p:nvGrpSpPr>
        <p:grpSpPr>
          <a:xfrm>
            <a:off x="512642" y="1834406"/>
            <a:ext cx="13823097" cy="132339"/>
            <a:chOff x="512642" y="11358"/>
            <a:chExt cx="13823097" cy="132339"/>
          </a:xfrm>
        </p:grpSpPr>
        <p:sp>
          <p:nvSpPr>
            <p:cNvPr id="32" name="左矢印 31">
              <a:extLst>
                <a:ext uri="{FF2B5EF4-FFF2-40B4-BE49-F238E27FC236}">
                  <a16:creationId xmlns:a16="http://schemas.microsoft.com/office/drawing/2014/main" id="{09C7E0F9-D570-A0AF-1FA7-644190A568B9}"/>
                </a:ext>
              </a:extLst>
            </p:cNvPr>
            <p:cNvSpPr/>
            <p:nvPr/>
          </p:nvSpPr>
          <p:spPr>
            <a:xfrm>
              <a:off x="51264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左矢印 32">
              <a:extLst>
                <a:ext uri="{FF2B5EF4-FFF2-40B4-BE49-F238E27FC236}">
                  <a16:creationId xmlns:a16="http://schemas.microsoft.com/office/drawing/2014/main" id="{ADDD6BB2-AAAC-4915-881D-32882B97EC30}"/>
                </a:ext>
              </a:extLst>
            </p:cNvPr>
            <p:cNvSpPr/>
            <p:nvPr/>
          </p:nvSpPr>
          <p:spPr>
            <a:xfrm>
              <a:off x="14144600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左矢印 33">
              <a:extLst>
                <a:ext uri="{FF2B5EF4-FFF2-40B4-BE49-F238E27FC236}">
                  <a16:creationId xmlns:a16="http://schemas.microsoft.com/office/drawing/2014/main" id="{A47BECF0-0781-4049-7942-49F913717616}"/>
                </a:ext>
              </a:extLst>
            </p:cNvPr>
            <p:cNvSpPr/>
            <p:nvPr/>
          </p:nvSpPr>
          <p:spPr>
            <a:xfrm>
              <a:off x="392063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左矢印 34">
              <a:extLst>
                <a:ext uri="{FF2B5EF4-FFF2-40B4-BE49-F238E27FC236}">
                  <a16:creationId xmlns:a16="http://schemas.microsoft.com/office/drawing/2014/main" id="{B788934A-5618-7DCA-65E5-2137A2F8B4E7}"/>
                </a:ext>
              </a:extLst>
            </p:cNvPr>
            <p:cNvSpPr/>
            <p:nvPr/>
          </p:nvSpPr>
          <p:spPr>
            <a:xfrm>
              <a:off x="732862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左矢印 35">
              <a:extLst>
                <a:ext uri="{FF2B5EF4-FFF2-40B4-BE49-F238E27FC236}">
                  <a16:creationId xmlns:a16="http://schemas.microsoft.com/office/drawing/2014/main" id="{58C8F9E2-031B-8E68-FD8D-291FB0BDEFD1}"/>
                </a:ext>
              </a:extLst>
            </p:cNvPr>
            <p:cNvSpPr/>
            <p:nvPr/>
          </p:nvSpPr>
          <p:spPr>
            <a:xfrm>
              <a:off x="1073661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5300712-37C9-1274-7955-BC522A5FC7D4}"/>
              </a:ext>
            </a:extLst>
          </p:cNvPr>
          <p:cNvGrpSpPr/>
          <p:nvPr/>
        </p:nvGrpSpPr>
        <p:grpSpPr>
          <a:xfrm>
            <a:off x="512642" y="3612804"/>
            <a:ext cx="13823097" cy="132339"/>
            <a:chOff x="512642" y="11358"/>
            <a:chExt cx="13823097" cy="132339"/>
          </a:xfrm>
        </p:grpSpPr>
        <p:sp>
          <p:nvSpPr>
            <p:cNvPr id="38" name="左矢印 37">
              <a:extLst>
                <a:ext uri="{FF2B5EF4-FFF2-40B4-BE49-F238E27FC236}">
                  <a16:creationId xmlns:a16="http://schemas.microsoft.com/office/drawing/2014/main" id="{12DAE9BF-E686-5264-F7DF-4A8A311A9C60}"/>
                </a:ext>
              </a:extLst>
            </p:cNvPr>
            <p:cNvSpPr/>
            <p:nvPr/>
          </p:nvSpPr>
          <p:spPr>
            <a:xfrm>
              <a:off x="51264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左矢印 38">
              <a:extLst>
                <a:ext uri="{FF2B5EF4-FFF2-40B4-BE49-F238E27FC236}">
                  <a16:creationId xmlns:a16="http://schemas.microsoft.com/office/drawing/2014/main" id="{1DDFB5E6-9458-5B1B-3F0A-35042998ABBB}"/>
                </a:ext>
              </a:extLst>
            </p:cNvPr>
            <p:cNvSpPr/>
            <p:nvPr/>
          </p:nvSpPr>
          <p:spPr>
            <a:xfrm>
              <a:off x="14144600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左矢印 39">
              <a:extLst>
                <a:ext uri="{FF2B5EF4-FFF2-40B4-BE49-F238E27FC236}">
                  <a16:creationId xmlns:a16="http://schemas.microsoft.com/office/drawing/2014/main" id="{6B695008-DF25-E577-5656-502053343577}"/>
                </a:ext>
              </a:extLst>
            </p:cNvPr>
            <p:cNvSpPr/>
            <p:nvPr/>
          </p:nvSpPr>
          <p:spPr>
            <a:xfrm>
              <a:off x="392063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左矢印 40">
              <a:extLst>
                <a:ext uri="{FF2B5EF4-FFF2-40B4-BE49-F238E27FC236}">
                  <a16:creationId xmlns:a16="http://schemas.microsoft.com/office/drawing/2014/main" id="{FCA7DBA7-DA7F-B6B3-10CA-A1A1FE5F0511}"/>
                </a:ext>
              </a:extLst>
            </p:cNvPr>
            <p:cNvSpPr/>
            <p:nvPr/>
          </p:nvSpPr>
          <p:spPr>
            <a:xfrm>
              <a:off x="732862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矢印 41">
              <a:extLst>
                <a:ext uri="{FF2B5EF4-FFF2-40B4-BE49-F238E27FC236}">
                  <a16:creationId xmlns:a16="http://schemas.microsoft.com/office/drawing/2014/main" id="{0EA5E2C7-556A-0D4D-EC08-E1363F5CFAE2}"/>
                </a:ext>
              </a:extLst>
            </p:cNvPr>
            <p:cNvSpPr/>
            <p:nvPr/>
          </p:nvSpPr>
          <p:spPr>
            <a:xfrm>
              <a:off x="1073661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74B4E90-396E-5283-71D0-D967B64BC0C3}"/>
              </a:ext>
            </a:extLst>
          </p:cNvPr>
          <p:cNvGrpSpPr/>
          <p:nvPr/>
        </p:nvGrpSpPr>
        <p:grpSpPr>
          <a:xfrm>
            <a:off x="512642" y="5391202"/>
            <a:ext cx="13823097" cy="132339"/>
            <a:chOff x="512642" y="11358"/>
            <a:chExt cx="13823097" cy="132339"/>
          </a:xfrm>
        </p:grpSpPr>
        <p:sp>
          <p:nvSpPr>
            <p:cNvPr id="44" name="左矢印 43">
              <a:extLst>
                <a:ext uri="{FF2B5EF4-FFF2-40B4-BE49-F238E27FC236}">
                  <a16:creationId xmlns:a16="http://schemas.microsoft.com/office/drawing/2014/main" id="{31DB9EA2-5EC0-5B5D-FAA9-65AFDC1210D1}"/>
                </a:ext>
              </a:extLst>
            </p:cNvPr>
            <p:cNvSpPr/>
            <p:nvPr/>
          </p:nvSpPr>
          <p:spPr>
            <a:xfrm>
              <a:off x="51264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左矢印 44">
              <a:extLst>
                <a:ext uri="{FF2B5EF4-FFF2-40B4-BE49-F238E27FC236}">
                  <a16:creationId xmlns:a16="http://schemas.microsoft.com/office/drawing/2014/main" id="{D958EBAB-A989-1BA5-7BA1-451B1246E01D}"/>
                </a:ext>
              </a:extLst>
            </p:cNvPr>
            <p:cNvSpPr/>
            <p:nvPr/>
          </p:nvSpPr>
          <p:spPr>
            <a:xfrm>
              <a:off x="14144600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矢印 45">
              <a:extLst>
                <a:ext uri="{FF2B5EF4-FFF2-40B4-BE49-F238E27FC236}">
                  <a16:creationId xmlns:a16="http://schemas.microsoft.com/office/drawing/2014/main" id="{3061A87C-512B-861F-8799-DBAE4AF27AA6}"/>
                </a:ext>
              </a:extLst>
            </p:cNvPr>
            <p:cNvSpPr/>
            <p:nvPr/>
          </p:nvSpPr>
          <p:spPr>
            <a:xfrm>
              <a:off x="392063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矢印 46">
              <a:extLst>
                <a:ext uri="{FF2B5EF4-FFF2-40B4-BE49-F238E27FC236}">
                  <a16:creationId xmlns:a16="http://schemas.microsoft.com/office/drawing/2014/main" id="{70A426E2-1D85-A373-FE68-C7A7DC792DB1}"/>
                </a:ext>
              </a:extLst>
            </p:cNvPr>
            <p:cNvSpPr/>
            <p:nvPr/>
          </p:nvSpPr>
          <p:spPr>
            <a:xfrm>
              <a:off x="732862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左矢印 47">
              <a:extLst>
                <a:ext uri="{FF2B5EF4-FFF2-40B4-BE49-F238E27FC236}">
                  <a16:creationId xmlns:a16="http://schemas.microsoft.com/office/drawing/2014/main" id="{41FBDD2A-BB6D-8F06-4F65-5D0A80FB6E5E}"/>
                </a:ext>
              </a:extLst>
            </p:cNvPr>
            <p:cNvSpPr/>
            <p:nvPr/>
          </p:nvSpPr>
          <p:spPr>
            <a:xfrm>
              <a:off x="1073661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A395B1F-342A-6452-EED4-3753C8C2C5B2}"/>
              </a:ext>
            </a:extLst>
          </p:cNvPr>
          <p:cNvGrpSpPr/>
          <p:nvPr/>
        </p:nvGrpSpPr>
        <p:grpSpPr>
          <a:xfrm>
            <a:off x="512642" y="7169600"/>
            <a:ext cx="13823097" cy="132339"/>
            <a:chOff x="512642" y="11358"/>
            <a:chExt cx="13823097" cy="132339"/>
          </a:xfrm>
        </p:grpSpPr>
        <p:sp>
          <p:nvSpPr>
            <p:cNvPr id="50" name="左矢印 49">
              <a:extLst>
                <a:ext uri="{FF2B5EF4-FFF2-40B4-BE49-F238E27FC236}">
                  <a16:creationId xmlns:a16="http://schemas.microsoft.com/office/drawing/2014/main" id="{6C937D55-EDF7-4FD2-AFAD-C00EDB98A90B}"/>
                </a:ext>
              </a:extLst>
            </p:cNvPr>
            <p:cNvSpPr/>
            <p:nvPr/>
          </p:nvSpPr>
          <p:spPr>
            <a:xfrm>
              <a:off x="51264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左矢印 50">
              <a:extLst>
                <a:ext uri="{FF2B5EF4-FFF2-40B4-BE49-F238E27FC236}">
                  <a16:creationId xmlns:a16="http://schemas.microsoft.com/office/drawing/2014/main" id="{5544232F-418E-B159-80AE-57F2467B6495}"/>
                </a:ext>
              </a:extLst>
            </p:cNvPr>
            <p:cNvSpPr/>
            <p:nvPr/>
          </p:nvSpPr>
          <p:spPr>
            <a:xfrm>
              <a:off x="14144600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矢印 51">
              <a:extLst>
                <a:ext uri="{FF2B5EF4-FFF2-40B4-BE49-F238E27FC236}">
                  <a16:creationId xmlns:a16="http://schemas.microsoft.com/office/drawing/2014/main" id="{E5D9656D-6A6B-6775-C20B-9BA7B076D966}"/>
                </a:ext>
              </a:extLst>
            </p:cNvPr>
            <p:cNvSpPr/>
            <p:nvPr/>
          </p:nvSpPr>
          <p:spPr>
            <a:xfrm>
              <a:off x="392063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左矢印 52">
              <a:extLst>
                <a:ext uri="{FF2B5EF4-FFF2-40B4-BE49-F238E27FC236}">
                  <a16:creationId xmlns:a16="http://schemas.microsoft.com/office/drawing/2014/main" id="{036A6DCA-D555-F016-5250-68C8580A0012}"/>
                </a:ext>
              </a:extLst>
            </p:cNvPr>
            <p:cNvSpPr/>
            <p:nvPr/>
          </p:nvSpPr>
          <p:spPr>
            <a:xfrm>
              <a:off x="732862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左矢印 53">
              <a:extLst>
                <a:ext uri="{FF2B5EF4-FFF2-40B4-BE49-F238E27FC236}">
                  <a16:creationId xmlns:a16="http://schemas.microsoft.com/office/drawing/2014/main" id="{F05117AD-DD94-5CDA-3460-F5B303D0DDD9}"/>
                </a:ext>
              </a:extLst>
            </p:cNvPr>
            <p:cNvSpPr/>
            <p:nvPr/>
          </p:nvSpPr>
          <p:spPr>
            <a:xfrm>
              <a:off x="10736612" y="11358"/>
              <a:ext cx="191139" cy="132339"/>
            </a:xfrm>
            <a:prstGeom prst="leftArrow">
              <a:avLst>
                <a:gd name="adj1" fmla="val 23218"/>
                <a:gd name="adj2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496D61F9-5C22-AE35-A944-6478B1A37D7B}"/>
              </a:ext>
            </a:extLst>
          </p:cNvPr>
          <p:cNvCxnSpPr/>
          <p:nvPr/>
        </p:nvCxnSpPr>
        <p:spPr>
          <a:xfrm>
            <a:off x="0" y="0"/>
            <a:ext cx="151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6241525-F3D6-F80D-AB51-A07B9408C426}"/>
              </a:ext>
            </a:extLst>
          </p:cNvPr>
          <p:cNvCxnSpPr/>
          <p:nvPr/>
        </p:nvCxnSpPr>
        <p:spPr>
          <a:xfrm>
            <a:off x="-650" y="10684349"/>
            <a:ext cx="151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1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 Nakao</dc:creator>
  <cp:lastModifiedBy>Soh Nakao</cp:lastModifiedBy>
  <cp:revision>36</cp:revision>
  <dcterms:created xsi:type="dcterms:W3CDTF">2024-12-07T13:02:36Z</dcterms:created>
  <dcterms:modified xsi:type="dcterms:W3CDTF">2024-12-07T13:31:43Z</dcterms:modified>
</cp:coreProperties>
</file>