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5" r:id="rId2"/>
    <p:sldMasterId id="2147483691" r:id="rId3"/>
  </p:sldMasterIdLst>
  <p:notesMasterIdLst>
    <p:notesMasterId r:id="rId62"/>
  </p:notesMasterIdLst>
  <p:handoutMasterIdLst>
    <p:handoutMasterId r:id="rId63"/>
  </p:handoutMasterIdLst>
  <p:sldIdLst>
    <p:sldId id="418" r:id="rId4"/>
    <p:sldId id="433" r:id="rId5"/>
    <p:sldId id="487" r:id="rId6"/>
    <p:sldId id="434" r:id="rId7"/>
    <p:sldId id="478" r:id="rId8"/>
    <p:sldId id="489" r:id="rId9"/>
    <p:sldId id="490" r:id="rId10"/>
    <p:sldId id="479" r:id="rId11"/>
    <p:sldId id="436" r:id="rId12"/>
    <p:sldId id="437" r:id="rId13"/>
    <p:sldId id="438" r:id="rId14"/>
    <p:sldId id="439" r:id="rId15"/>
    <p:sldId id="440" r:id="rId16"/>
    <p:sldId id="441" r:id="rId17"/>
    <p:sldId id="442" r:id="rId18"/>
    <p:sldId id="443" r:id="rId19"/>
    <p:sldId id="444" r:id="rId20"/>
    <p:sldId id="445" r:id="rId21"/>
    <p:sldId id="446" r:id="rId22"/>
    <p:sldId id="447" r:id="rId23"/>
    <p:sldId id="448" r:id="rId24"/>
    <p:sldId id="449" r:id="rId25"/>
    <p:sldId id="450" r:id="rId26"/>
    <p:sldId id="451" r:id="rId27"/>
    <p:sldId id="452" r:id="rId28"/>
    <p:sldId id="453" r:id="rId29"/>
    <p:sldId id="454" r:id="rId30"/>
    <p:sldId id="455" r:id="rId31"/>
    <p:sldId id="504" r:id="rId32"/>
    <p:sldId id="505" r:id="rId33"/>
    <p:sldId id="456" r:id="rId34"/>
    <p:sldId id="482" r:id="rId35"/>
    <p:sldId id="457" r:id="rId36"/>
    <p:sldId id="458" r:id="rId37"/>
    <p:sldId id="459" r:id="rId38"/>
    <p:sldId id="460" r:id="rId39"/>
    <p:sldId id="461" r:id="rId40"/>
    <p:sldId id="462" r:id="rId41"/>
    <p:sldId id="463" r:id="rId42"/>
    <p:sldId id="465" r:id="rId43"/>
    <p:sldId id="466" r:id="rId44"/>
    <p:sldId id="467" r:id="rId45"/>
    <p:sldId id="481" r:id="rId46"/>
    <p:sldId id="469" r:id="rId47"/>
    <p:sldId id="470" r:id="rId48"/>
    <p:sldId id="471" r:id="rId49"/>
    <p:sldId id="480" r:id="rId50"/>
    <p:sldId id="506" r:id="rId51"/>
    <p:sldId id="503" r:id="rId52"/>
    <p:sldId id="494" r:id="rId53"/>
    <p:sldId id="491" r:id="rId54"/>
    <p:sldId id="492" r:id="rId55"/>
    <p:sldId id="493" r:id="rId56"/>
    <p:sldId id="495" r:id="rId57"/>
    <p:sldId id="500" r:id="rId58"/>
    <p:sldId id="498" r:id="rId59"/>
    <p:sldId id="499" r:id="rId60"/>
    <p:sldId id="488" r:id="rId6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00FF"/>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600" autoAdjust="0"/>
  </p:normalViewPr>
  <p:slideViewPr>
    <p:cSldViewPr>
      <p:cViewPr varScale="1">
        <p:scale>
          <a:sx n="55" d="100"/>
          <a:sy n="55" d="100"/>
        </p:scale>
        <p:origin x="183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5834826-3169-47AE-844C-0A2375A1C9A1}" type="datetimeFigureOut">
              <a:rPr lang="en-US" smtClean="0"/>
              <a:t>10/26/2022</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A930159E-F8F9-44EC-9481-1C11BCF7C161}" type="slidenum">
              <a:rPr lang="en-US" smtClean="0"/>
              <a:t>‹#›</a:t>
            </a:fld>
            <a:endParaRPr lang="en-US"/>
          </a:p>
        </p:txBody>
      </p:sp>
    </p:spTree>
    <p:extLst>
      <p:ext uri="{BB962C8B-B14F-4D97-AF65-F5344CB8AC3E}">
        <p14:creationId xmlns:p14="http://schemas.microsoft.com/office/powerpoint/2010/main" val="551468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2F482E95-47AE-49B1-8CB6-F1B58DC56F9A}" type="datetimeFigureOut">
              <a:rPr lang="en-US" smtClean="0"/>
              <a:t>10/26/2022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643DADB0-CA90-46FA-A187-735DD73B4FAE}" type="slidenum">
              <a:rPr lang="en-US" smtClean="0"/>
              <a:t>‹#›</a:t>
            </a:fld>
            <a:endParaRPr lang="en-US"/>
          </a:p>
        </p:txBody>
      </p:sp>
    </p:spTree>
    <p:extLst>
      <p:ext uri="{BB962C8B-B14F-4D97-AF65-F5344CB8AC3E}">
        <p14:creationId xmlns:p14="http://schemas.microsoft.com/office/powerpoint/2010/main" val="3824049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people.csail.mit.edu/thies/6.046-web/recitation9.txt" TargetMode="External"/><Relationship Id="rId7" Type="http://schemas.openxmlformats.org/officeDocument/2006/relationships/hyperlink" Target="https://www.geeksforgeeks.org/strongly-connected-components/"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www8.cs.umu.se/kurser/TDBAfl/VT06/algorithms/LEC/LECTUR16/NODE16.HTM" TargetMode="External"/><Relationship Id="rId5" Type="http://schemas.openxmlformats.org/officeDocument/2006/relationships/hyperlink" Target="http://en.wikipedia.org/wiki/Bipartite_graph" TargetMode="External"/><Relationship Id="rId4" Type="http://schemas.openxmlformats.org/officeDocument/2006/relationships/hyperlink" Target="https://www.geeksforgeeks.org/topological-sorting/"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www.geeksforgeeks.org/ford-fulkerson-algorithm-for-maximum-flow-problem/" TargetMode="External"/><Relationship Id="rId3" Type="http://schemas.openxmlformats.org/officeDocument/2006/relationships/hyperlink" Target="https://www.geeksforgeeks.org/how-bittorrent-works/" TargetMode="External"/><Relationship Id="rId7" Type="http://schemas.openxmlformats.org/officeDocument/2006/relationships/hyperlink" Target="https://www.geeksforgeeks.org/detect-cycle-in-a-directed-graph-using-bfs/"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www.geeksforgeeks.org/detect-cycle-undirected-graph/" TargetMode="External"/><Relationship Id="rId5" Type="http://schemas.openxmlformats.org/officeDocument/2006/relationships/hyperlink" Target="https://lambda.uta.edu/cse5317/notes/node48.html" TargetMode="External"/><Relationship Id="rId4" Type="http://schemas.openxmlformats.org/officeDocument/2006/relationships/hyperlink" Target="http://en.wikipedia.org/wiki/Cheney's_algorith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Depth-first search (DFS) is an algorithm (or technique) for traversing a graph.</a:t>
            </a:r>
          </a:p>
          <a:p>
            <a:pPr fontAlgn="base"/>
            <a:r>
              <a:rPr lang="en-US" sz="1200" b="0" i="0" kern="1200" dirty="0" smtClean="0">
                <a:solidFill>
                  <a:schemeClr val="tx1"/>
                </a:solidFill>
                <a:effectLst/>
                <a:latin typeface="+mn-lt"/>
                <a:ea typeface="+mn-ea"/>
                <a:cs typeface="+mn-cs"/>
              </a:rPr>
              <a:t>Following are the problems that use DFS as a building block.</a:t>
            </a:r>
          </a:p>
          <a:p>
            <a:pPr fontAlgn="base"/>
            <a:r>
              <a:rPr lang="en-US" sz="1200" b="1" i="0" kern="12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For a weighted graph, DFS traversal of the graph produces the minimum spanning tree and all pair shortest path tree.</a:t>
            </a:r>
          </a:p>
          <a:p>
            <a:pPr fontAlgn="base"/>
            <a:r>
              <a:rPr lang="en-US" sz="1200" b="1" i="0" kern="1200" dirty="0" smtClean="0">
                <a:solidFill>
                  <a:schemeClr val="tx1"/>
                </a:solidFill>
                <a:effectLst/>
                <a:latin typeface="+mn-lt"/>
                <a:ea typeface="+mn-ea"/>
                <a:cs typeface="+mn-cs"/>
              </a:rPr>
              <a:t>2) Detecting cycle in a graph</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 graph has cycle if and only if we see a back edge during DFS. So we can run DFS for the graph and check for back edges. (See </a:t>
            </a:r>
            <a:r>
              <a:rPr lang="en-US" sz="1200" b="0" i="0" u="sng" kern="1200" dirty="0" smtClean="0">
                <a:solidFill>
                  <a:schemeClr val="tx1"/>
                </a:solidFill>
                <a:effectLst/>
                <a:latin typeface="+mn-lt"/>
                <a:ea typeface="+mn-ea"/>
                <a:cs typeface="+mn-cs"/>
                <a:hlinkClick r:id="rId3"/>
              </a:rPr>
              <a:t>this</a:t>
            </a:r>
            <a:r>
              <a:rPr lang="en-US" sz="1200" b="0" i="0" kern="1200" dirty="0" smtClean="0">
                <a:solidFill>
                  <a:schemeClr val="tx1"/>
                </a:solidFill>
                <a:effectLst/>
                <a:latin typeface="+mn-lt"/>
                <a:ea typeface="+mn-ea"/>
                <a:cs typeface="+mn-cs"/>
              </a:rPr>
              <a:t> for details)</a:t>
            </a:r>
          </a:p>
          <a:p>
            <a:pPr fontAlgn="base"/>
            <a:r>
              <a:rPr lang="en-US" sz="1200" b="1" i="0" kern="1200" dirty="0" smtClean="0">
                <a:solidFill>
                  <a:schemeClr val="tx1"/>
                </a:solidFill>
                <a:effectLst/>
                <a:latin typeface="+mn-lt"/>
                <a:ea typeface="+mn-ea"/>
                <a:cs typeface="+mn-cs"/>
              </a:rPr>
              <a:t>3) Path Finding</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We can specialize the DFS algorithm to find a path between two given vertices u and z.</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Call DFS(G, u) with u as the start vertex.</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ii) Use a stack S to keep track of the path between the start vertex and the current vertex.</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iii) As soon as destination vertex z is encountered, return the path as the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contents of the stack</a:t>
            </a:r>
          </a:p>
          <a:p>
            <a:pPr fontAlgn="base"/>
            <a:r>
              <a:rPr lang="en-US" sz="1200" b="1" i="0" kern="1200" dirty="0" smtClean="0">
                <a:solidFill>
                  <a:schemeClr val="tx1"/>
                </a:solidFill>
                <a:effectLst/>
                <a:latin typeface="+mn-lt"/>
                <a:ea typeface="+mn-ea"/>
                <a:cs typeface="+mn-cs"/>
              </a:rPr>
              <a:t>4) </a:t>
            </a:r>
            <a:r>
              <a:rPr lang="en-US" sz="1200" b="0" i="0" u="sng" kern="1200" dirty="0" smtClean="0">
                <a:solidFill>
                  <a:schemeClr val="tx1"/>
                </a:solidFill>
                <a:effectLst/>
                <a:latin typeface="+mn-lt"/>
                <a:ea typeface="+mn-ea"/>
                <a:cs typeface="+mn-cs"/>
                <a:hlinkClick r:id="rId4"/>
              </a:rPr>
              <a:t>Topological Sorting</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Topological Sorting is mainly used for scheduling jobs from the given dependencies among jobs. In computer science, applications of this type arise in instruction scheduling, ordering of formula cell evaluation when </a:t>
            </a:r>
            <a:r>
              <a:rPr lang="en-US" sz="1200" b="0" i="0" kern="1200" dirty="0" err="1" smtClean="0">
                <a:solidFill>
                  <a:schemeClr val="tx1"/>
                </a:solidFill>
                <a:effectLst/>
                <a:latin typeface="+mn-lt"/>
                <a:ea typeface="+mn-ea"/>
                <a:cs typeface="+mn-cs"/>
              </a:rPr>
              <a:t>recomputing</a:t>
            </a:r>
            <a:r>
              <a:rPr lang="en-US" sz="1200" b="0" i="0" kern="1200" dirty="0" smtClean="0">
                <a:solidFill>
                  <a:schemeClr val="tx1"/>
                </a:solidFill>
                <a:effectLst/>
                <a:latin typeface="+mn-lt"/>
                <a:ea typeface="+mn-ea"/>
                <a:cs typeface="+mn-cs"/>
              </a:rPr>
              <a:t> formula values in spreadsheets, logic synthesis, determining the order of compilation tasks to perform in </a:t>
            </a:r>
            <a:r>
              <a:rPr lang="en-US" sz="1200" b="0" i="0" kern="1200" dirty="0" err="1" smtClean="0">
                <a:solidFill>
                  <a:schemeClr val="tx1"/>
                </a:solidFill>
                <a:effectLst/>
                <a:latin typeface="+mn-lt"/>
                <a:ea typeface="+mn-ea"/>
                <a:cs typeface="+mn-cs"/>
              </a:rPr>
              <a:t>makefiles</a:t>
            </a:r>
            <a:r>
              <a:rPr lang="en-US" sz="1200" b="0" i="0" kern="1200" dirty="0" smtClean="0">
                <a:solidFill>
                  <a:schemeClr val="tx1"/>
                </a:solidFill>
                <a:effectLst/>
                <a:latin typeface="+mn-lt"/>
                <a:ea typeface="+mn-ea"/>
                <a:cs typeface="+mn-cs"/>
              </a:rPr>
              <a:t>, data serialization, and resolving symbol dependencies in linkers [2].</a:t>
            </a:r>
          </a:p>
          <a:p>
            <a:pPr fontAlgn="base"/>
            <a:r>
              <a:rPr lang="en-US" sz="1200" b="1" i="0" kern="1200" dirty="0" smtClean="0">
                <a:solidFill>
                  <a:schemeClr val="tx1"/>
                </a:solidFill>
                <a:effectLst/>
                <a:latin typeface="+mn-lt"/>
                <a:ea typeface="+mn-ea"/>
                <a:cs typeface="+mn-cs"/>
              </a:rPr>
              <a:t>5) To test if a graph is </a:t>
            </a:r>
            <a:r>
              <a:rPr lang="en-US" sz="1200" b="0" i="0" u="sng" kern="1200" dirty="0" smtClean="0">
                <a:solidFill>
                  <a:schemeClr val="tx1"/>
                </a:solidFill>
                <a:effectLst/>
                <a:latin typeface="+mn-lt"/>
                <a:ea typeface="+mn-ea"/>
                <a:cs typeface="+mn-cs"/>
                <a:hlinkClick r:id="rId5"/>
              </a:rPr>
              <a:t>bipartite</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We can augment either BFS or DFS when we first discover a new vertex, color it </a:t>
            </a:r>
            <a:r>
              <a:rPr lang="en-US" sz="1200" b="0" i="0" kern="1200" dirty="0" err="1" smtClean="0">
                <a:solidFill>
                  <a:schemeClr val="tx1"/>
                </a:solidFill>
                <a:effectLst/>
                <a:latin typeface="+mn-lt"/>
                <a:ea typeface="+mn-ea"/>
                <a:cs typeface="+mn-cs"/>
              </a:rPr>
              <a:t>opposited</a:t>
            </a:r>
            <a:r>
              <a:rPr lang="en-US" sz="1200" b="0" i="0" kern="1200" dirty="0" smtClean="0">
                <a:solidFill>
                  <a:schemeClr val="tx1"/>
                </a:solidFill>
                <a:effectLst/>
                <a:latin typeface="+mn-lt"/>
                <a:ea typeface="+mn-ea"/>
                <a:cs typeface="+mn-cs"/>
              </a:rPr>
              <a:t> its parents, and for each other edge, check it doesn’t link two vertices of the same color. The first vertex in any connected component can be red or black! See </a:t>
            </a:r>
            <a:r>
              <a:rPr lang="en-US" sz="1200" b="0" i="0" u="sng" kern="1200" dirty="0" smtClean="0">
                <a:solidFill>
                  <a:schemeClr val="tx1"/>
                </a:solidFill>
                <a:effectLst/>
                <a:latin typeface="+mn-lt"/>
                <a:ea typeface="+mn-ea"/>
                <a:cs typeface="+mn-cs"/>
                <a:hlinkClick r:id="rId6"/>
              </a:rPr>
              <a:t>this </a:t>
            </a:r>
            <a:r>
              <a:rPr lang="en-US" sz="1200" b="0" i="0" kern="1200" dirty="0" smtClean="0">
                <a:solidFill>
                  <a:schemeClr val="tx1"/>
                </a:solidFill>
                <a:effectLst/>
                <a:latin typeface="+mn-lt"/>
                <a:ea typeface="+mn-ea"/>
                <a:cs typeface="+mn-cs"/>
              </a:rPr>
              <a:t>for details.</a:t>
            </a:r>
          </a:p>
          <a:p>
            <a:pPr fontAlgn="base"/>
            <a:r>
              <a:rPr lang="en-US" sz="1200" b="1" i="0" kern="1200" dirty="0" smtClean="0">
                <a:solidFill>
                  <a:schemeClr val="tx1"/>
                </a:solidFill>
                <a:effectLst/>
                <a:latin typeface="+mn-lt"/>
                <a:ea typeface="+mn-ea"/>
                <a:cs typeface="+mn-cs"/>
              </a:rPr>
              <a:t>6) Finding Strongly Connected Components of a graph</a:t>
            </a:r>
            <a:r>
              <a:rPr lang="en-US" sz="1200" b="0" i="0" kern="1200" dirty="0" smtClean="0">
                <a:solidFill>
                  <a:schemeClr val="tx1"/>
                </a:solidFill>
                <a:effectLst/>
                <a:latin typeface="+mn-lt"/>
                <a:ea typeface="+mn-ea"/>
                <a:cs typeface="+mn-cs"/>
              </a:rPr>
              <a:t> A directed graph is called strongly connected if there is a path from each vertex in the graph to every other vertex. (See </a:t>
            </a:r>
            <a:r>
              <a:rPr lang="en-US" sz="1200" b="0" i="0" u="sng" kern="1200" dirty="0" smtClean="0">
                <a:solidFill>
                  <a:schemeClr val="tx1"/>
                </a:solidFill>
                <a:effectLst/>
                <a:latin typeface="+mn-lt"/>
                <a:ea typeface="+mn-ea"/>
                <a:cs typeface="+mn-cs"/>
                <a:hlinkClick r:id="rId7"/>
              </a:rPr>
              <a:t>this </a:t>
            </a:r>
            <a:r>
              <a:rPr lang="en-US" sz="1200" b="0" i="0" kern="1200" dirty="0" smtClean="0">
                <a:solidFill>
                  <a:schemeClr val="tx1"/>
                </a:solidFill>
                <a:effectLst/>
                <a:latin typeface="+mn-lt"/>
                <a:ea typeface="+mn-ea"/>
                <a:cs typeface="+mn-cs"/>
              </a:rPr>
              <a:t>for DFS based </a:t>
            </a:r>
            <a:r>
              <a:rPr lang="en-US" sz="1200" b="0" i="0" kern="1200" dirty="0" err="1" smtClean="0">
                <a:solidFill>
                  <a:schemeClr val="tx1"/>
                </a:solidFill>
                <a:effectLst/>
                <a:latin typeface="+mn-lt"/>
                <a:ea typeface="+mn-ea"/>
                <a:cs typeface="+mn-cs"/>
              </a:rPr>
              <a:t>algo</a:t>
            </a:r>
            <a:r>
              <a:rPr lang="en-US" sz="1200" b="0" i="0" kern="1200" dirty="0" smtClean="0">
                <a:solidFill>
                  <a:schemeClr val="tx1"/>
                </a:solidFill>
                <a:effectLst/>
                <a:latin typeface="+mn-lt"/>
                <a:ea typeface="+mn-ea"/>
                <a:cs typeface="+mn-cs"/>
              </a:rPr>
              <a:t> for finding Strongly Connected Components)</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
            </a:r>
            <a:br>
              <a:rPr lang="en-US" sz="1200" b="1"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7) Solving puzzles with only one solution</a:t>
            </a:r>
            <a:r>
              <a:rPr lang="en-US" sz="1200" b="0" i="0" kern="1200" dirty="0" smtClean="0">
                <a:solidFill>
                  <a:schemeClr val="tx1"/>
                </a:solidFill>
                <a:effectLst/>
                <a:latin typeface="+mn-lt"/>
                <a:ea typeface="+mn-ea"/>
                <a:cs typeface="+mn-cs"/>
              </a:rPr>
              <a:t>, such as mazes. (DFS can be adapted to find all solutions to a maze by only including nodes on the current path in the visited set.)</a:t>
            </a:r>
          </a:p>
          <a:p>
            <a:endParaRPr lang="en-US" dirty="0"/>
          </a:p>
        </p:txBody>
      </p:sp>
      <p:sp>
        <p:nvSpPr>
          <p:cNvPr id="4" name="Slide Number Placeholder 3"/>
          <p:cNvSpPr>
            <a:spLocks noGrp="1"/>
          </p:cNvSpPr>
          <p:nvPr>
            <p:ph type="sldNum" sz="quarter" idx="10"/>
          </p:nvPr>
        </p:nvSpPr>
        <p:spPr/>
        <p:txBody>
          <a:bodyPr/>
          <a:lstStyle/>
          <a:p>
            <a:fld id="{643DADB0-CA90-46FA-A187-735DD73B4FAE}" type="slidenum">
              <a:rPr lang="en-US" smtClean="0"/>
              <a:t>3</a:t>
            </a:fld>
            <a:endParaRPr lang="en-US"/>
          </a:p>
        </p:txBody>
      </p:sp>
    </p:spTree>
    <p:extLst>
      <p:ext uri="{BB962C8B-B14F-4D97-AF65-F5344CB8AC3E}">
        <p14:creationId xmlns:p14="http://schemas.microsoft.com/office/powerpoint/2010/main" val="3274416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1) Shortest Path and Minimum Spanning Tree for unweighted graph</a:t>
            </a:r>
            <a:r>
              <a:rPr lang="en-US" sz="1200" b="0" i="0" kern="1200" dirty="0" smtClean="0">
                <a:solidFill>
                  <a:schemeClr val="tx1"/>
                </a:solidFill>
                <a:effectLst/>
                <a:latin typeface="+mn-lt"/>
                <a:ea typeface="+mn-ea"/>
                <a:cs typeface="+mn-cs"/>
              </a:rPr>
              <a:t> In an unweighted graph, the shortest path is the path with least number of edges. With Breadth First, we always reach a vertex from given source using the minimum number of edges. Also, in case of unweighted graphs, any spanning tree is Minimum Spanning Tree and we can use either Depth or Breadth first traversal for finding a spanning tree.</a:t>
            </a:r>
          </a:p>
          <a:p>
            <a:pPr fontAlgn="base"/>
            <a:r>
              <a:rPr lang="en-US" sz="1200" b="1" i="0" kern="1200" dirty="0" smtClean="0">
                <a:solidFill>
                  <a:schemeClr val="tx1"/>
                </a:solidFill>
                <a:effectLst/>
                <a:latin typeface="+mn-lt"/>
                <a:ea typeface="+mn-ea"/>
                <a:cs typeface="+mn-cs"/>
              </a:rPr>
              <a:t>2) Peer to Peer Networks.</a:t>
            </a:r>
            <a:r>
              <a:rPr lang="en-US" sz="1200" b="0" i="0" kern="1200" dirty="0" smtClean="0">
                <a:solidFill>
                  <a:schemeClr val="tx1"/>
                </a:solidFill>
                <a:effectLst/>
                <a:latin typeface="+mn-lt"/>
                <a:ea typeface="+mn-ea"/>
                <a:cs typeface="+mn-cs"/>
              </a:rPr>
              <a:t> In Peer to Peer Networks like </a:t>
            </a:r>
            <a:r>
              <a:rPr lang="en-US" sz="1200" b="0" i="0" u="sng" kern="1200" dirty="0" err="1" smtClean="0">
                <a:solidFill>
                  <a:schemeClr val="tx1"/>
                </a:solidFill>
                <a:effectLst/>
                <a:latin typeface="+mn-lt"/>
                <a:ea typeface="+mn-ea"/>
                <a:cs typeface="+mn-cs"/>
                <a:hlinkClick r:id="rId3"/>
              </a:rPr>
              <a:t>BitTorrent</a:t>
            </a:r>
            <a:r>
              <a:rPr lang="en-US" sz="1200" b="0" i="0" kern="1200" dirty="0" smtClean="0">
                <a:solidFill>
                  <a:schemeClr val="tx1"/>
                </a:solidFill>
                <a:effectLst/>
                <a:latin typeface="+mn-lt"/>
                <a:ea typeface="+mn-ea"/>
                <a:cs typeface="+mn-cs"/>
              </a:rPr>
              <a:t>, Breadth First Search is used to find all neighbor nodes.</a:t>
            </a:r>
          </a:p>
          <a:p>
            <a:pPr fontAlgn="base"/>
            <a:r>
              <a:rPr lang="en-US" sz="1200" b="1" i="0" kern="1200" dirty="0" smtClean="0">
                <a:solidFill>
                  <a:schemeClr val="tx1"/>
                </a:solidFill>
                <a:effectLst/>
                <a:latin typeface="+mn-lt"/>
                <a:ea typeface="+mn-ea"/>
                <a:cs typeface="+mn-cs"/>
              </a:rPr>
              <a:t>3) Crawlers in Search Engines:</a:t>
            </a:r>
            <a:r>
              <a:rPr lang="en-US" sz="1200" b="0" i="0" kern="1200" dirty="0" smtClean="0">
                <a:solidFill>
                  <a:schemeClr val="tx1"/>
                </a:solidFill>
                <a:effectLst/>
                <a:latin typeface="+mn-lt"/>
                <a:ea typeface="+mn-ea"/>
                <a:cs typeface="+mn-cs"/>
              </a:rPr>
              <a:t> Crawlers build index using Breadth First. The idea is to start from source page and follow all links from source and keep doing same. Depth First Traversal can also be used for crawlers, but the advantage with Breadth First Traversal is, depth or levels of the built tree can be limited.</a:t>
            </a:r>
          </a:p>
          <a:p>
            <a:pPr fontAlgn="base"/>
            <a:r>
              <a:rPr lang="en-US" sz="1200" b="1" i="0" kern="1200" dirty="0" smtClean="0">
                <a:solidFill>
                  <a:schemeClr val="tx1"/>
                </a:solidFill>
                <a:effectLst/>
                <a:latin typeface="+mn-lt"/>
                <a:ea typeface="+mn-ea"/>
                <a:cs typeface="+mn-cs"/>
              </a:rPr>
              <a:t>4) Social Networking Websites: </a:t>
            </a:r>
            <a:r>
              <a:rPr lang="en-US" sz="1200" b="0" i="0" kern="1200" dirty="0" smtClean="0">
                <a:solidFill>
                  <a:schemeClr val="tx1"/>
                </a:solidFill>
                <a:effectLst/>
                <a:latin typeface="+mn-lt"/>
                <a:ea typeface="+mn-ea"/>
                <a:cs typeface="+mn-cs"/>
              </a:rPr>
              <a:t>In social networks, we can find people within a given distance ‘k’ from a person using Breadth First Search till ‘k’ levels.</a:t>
            </a:r>
          </a:p>
          <a:p>
            <a:pPr fontAlgn="base"/>
            <a:r>
              <a:rPr lang="en-US" sz="1200" b="1" i="0" kern="1200" dirty="0" smtClean="0">
                <a:solidFill>
                  <a:schemeClr val="tx1"/>
                </a:solidFill>
                <a:effectLst/>
                <a:latin typeface="+mn-lt"/>
                <a:ea typeface="+mn-ea"/>
                <a:cs typeface="+mn-cs"/>
              </a:rPr>
              <a:t>5) GPS Navigation systems:</a:t>
            </a:r>
            <a:r>
              <a:rPr lang="en-US" sz="1200" b="0" i="0" kern="1200" dirty="0" smtClean="0">
                <a:solidFill>
                  <a:schemeClr val="tx1"/>
                </a:solidFill>
                <a:effectLst/>
                <a:latin typeface="+mn-lt"/>
                <a:ea typeface="+mn-ea"/>
                <a:cs typeface="+mn-cs"/>
              </a:rPr>
              <a:t> Breadth First Search is used to find all neighboring locations.</a:t>
            </a:r>
          </a:p>
          <a:p>
            <a:pPr fontAlgn="base"/>
            <a:r>
              <a:rPr lang="en-US" sz="1200" b="1" i="0" kern="1200" dirty="0" smtClean="0">
                <a:solidFill>
                  <a:schemeClr val="tx1"/>
                </a:solidFill>
                <a:effectLst/>
                <a:latin typeface="+mn-lt"/>
                <a:ea typeface="+mn-ea"/>
                <a:cs typeface="+mn-cs"/>
              </a:rPr>
              <a:t>6) Broadcasting in Network:</a:t>
            </a:r>
            <a:r>
              <a:rPr lang="en-US" sz="1200" b="0" i="0" kern="1200" dirty="0" smtClean="0">
                <a:solidFill>
                  <a:schemeClr val="tx1"/>
                </a:solidFill>
                <a:effectLst/>
                <a:latin typeface="+mn-lt"/>
                <a:ea typeface="+mn-ea"/>
                <a:cs typeface="+mn-cs"/>
              </a:rPr>
              <a:t> In networks, a broadcasted packet follows Breadth First Search to reach all nodes.</a:t>
            </a:r>
          </a:p>
          <a:p>
            <a:pPr fontAlgn="base"/>
            <a:r>
              <a:rPr lang="en-US" sz="1200" b="1" i="0" kern="1200" dirty="0" smtClean="0">
                <a:solidFill>
                  <a:schemeClr val="tx1"/>
                </a:solidFill>
                <a:effectLst/>
                <a:latin typeface="+mn-lt"/>
                <a:ea typeface="+mn-ea"/>
                <a:cs typeface="+mn-cs"/>
              </a:rPr>
              <a:t>7) In Garbage Collection:</a:t>
            </a:r>
            <a:r>
              <a:rPr lang="en-US" sz="1200" b="0" i="0" kern="1200" dirty="0" smtClean="0">
                <a:solidFill>
                  <a:schemeClr val="tx1"/>
                </a:solidFill>
                <a:effectLst/>
                <a:latin typeface="+mn-lt"/>
                <a:ea typeface="+mn-ea"/>
                <a:cs typeface="+mn-cs"/>
              </a:rPr>
              <a:t> Breadth First Search is used in copying garbage collection using </a:t>
            </a:r>
            <a:r>
              <a:rPr lang="en-US" sz="1200" b="0" i="0" u="sng" kern="1200" dirty="0" smtClean="0">
                <a:solidFill>
                  <a:schemeClr val="tx1"/>
                </a:solidFill>
                <a:effectLst/>
                <a:latin typeface="+mn-lt"/>
                <a:ea typeface="+mn-ea"/>
                <a:cs typeface="+mn-cs"/>
                <a:hlinkClick r:id="rId4"/>
              </a:rPr>
              <a:t>Cheney’s algorithm</a:t>
            </a:r>
            <a:r>
              <a:rPr lang="en-US" sz="1200" b="0" i="0" kern="1200" dirty="0" smtClean="0">
                <a:solidFill>
                  <a:schemeClr val="tx1"/>
                </a:solidFill>
                <a:effectLst/>
                <a:latin typeface="+mn-lt"/>
                <a:ea typeface="+mn-ea"/>
                <a:cs typeface="+mn-cs"/>
              </a:rPr>
              <a:t>. Refer</a:t>
            </a:r>
            <a:r>
              <a:rPr lang="en-US" sz="1200" b="0" i="0" u="sng" kern="1200" dirty="0" smtClean="0">
                <a:solidFill>
                  <a:schemeClr val="tx1"/>
                </a:solidFill>
                <a:effectLst/>
                <a:latin typeface="+mn-lt"/>
                <a:ea typeface="+mn-ea"/>
                <a:cs typeface="+mn-cs"/>
                <a:hlinkClick r:id="rId5"/>
              </a:rPr>
              <a:t> this</a:t>
            </a:r>
            <a:r>
              <a:rPr lang="en-US" sz="1200" b="0" i="0" kern="1200" dirty="0" smtClean="0">
                <a:solidFill>
                  <a:schemeClr val="tx1"/>
                </a:solidFill>
                <a:effectLst/>
                <a:latin typeface="+mn-lt"/>
                <a:ea typeface="+mn-ea"/>
                <a:cs typeface="+mn-cs"/>
              </a:rPr>
              <a:t> and for details. Breadth First Search is preferred over Depth First Search because of better locality of reference:</a:t>
            </a:r>
          </a:p>
          <a:p>
            <a:pPr fontAlgn="base"/>
            <a:r>
              <a:rPr lang="en-US" sz="1200" b="1" i="0" kern="1200" dirty="0" smtClean="0">
                <a:solidFill>
                  <a:schemeClr val="tx1"/>
                </a:solidFill>
                <a:effectLst/>
                <a:latin typeface="+mn-lt"/>
                <a:ea typeface="+mn-ea"/>
                <a:cs typeface="+mn-cs"/>
              </a:rPr>
              <a:t>8)</a:t>
            </a:r>
            <a:r>
              <a:rPr lang="en-US" sz="1200" b="1" i="0" u="sng" kern="1200" dirty="0" smtClean="0">
                <a:solidFill>
                  <a:schemeClr val="tx1"/>
                </a:solidFill>
                <a:effectLst/>
                <a:latin typeface="+mn-lt"/>
                <a:ea typeface="+mn-ea"/>
                <a:cs typeface="+mn-cs"/>
                <a:hlinkClick r:id="rId6"/>
              </a:rPr>
              <a:t> Cycle detection in undirected graph:</a:t>
            </a:r>
            <a:r>
              <a:rPr lang="en-US" sz="1200" b="0" i="0" kern="1200" dirty="0" smtClean="0">
                <a:solidFill>
                  <a:schemeClr val="tx1"/>
                </a:solidFill>
                <a:effectLst/>
                <a:latin typeface="+mn-lt"/>
                <a:ea typeface="+mn-ea"/>
                <a:cs typeface="+mn-cs"/>
              </a:rPr>
              <a:t> In undirected graphs, either Breadth First Search or Depth First Search can be used to detect cycle. We can use </a:t>
            </a:r>
            <a:r>
              <a:rPr lang="en-US" sz="1200" b="0" i="0" u="sng" kern="1200" dirty="0" smtClean="0">
                <a:solidFill>
                  <a:schemeClr val="tx1"/>
                </a:solidFill>
                <a:effectLst/>
                <a:latin typeface="+mn-lt"/>
                <a:ea typeface="+mn-ea"/>
                <a:cs typeface="+mn-cs"/>
                <a:hlinkClick r:id="rId7"/>
              </a:rPr>
              <a:t>BFS to detect cycle in a directed graph</a:t>
            </a:r>
            <a:r>
              <a:rPr lang="en-US" sz="1200" b="0" i="0" kern="1200" dirty="0" smtClean="0">
                <a:solidFill>
                  <a:schemeClr val="tx1"/>
                </a:solidFill>
                <a:effectLst/>
                <a:latin typeface="+mn-lt"/>
                <a:ea typeface="+mn-ea"/>
                <a:cs typeface="+mn-cs"/>
              </a:rPr>
              <a:t> also,</a:t>
            </a:r>
          </a:p>
          <a:p>
            <a:pPr fontAlgn="base"/>
            <a:r>
              <a:rPr lang="en-US" sz="1200" b="1" i="0" kern="1200" dirty="0" smtClean="0">
                <a:solidFill>
                  <a:schemeClr val="tx1"/>
                </a:solidFill>
                <a:effectLst/>
                <a:latin typeface="+mn-lt"/>
                <a:ea typeface="+mn-ea"/>
                <a:cs typeface="+mn-cs"/>
              </a:rPr>
              <a:t>9)</a:t>
            </a:r>
            <a:r>
              <a:rPr lang="en-US" sz="1200" b="0" i="0" kern="1200" dirty="0" smtClean="0">
                <a:solidFill>
                  <a:schemeClr val="tx1"/>
                </a:solidFill>
                <a:effectLst/>
                <a:latin typeface="+mn-lt"/>
                <a:ea typeface="+mn-ea"/>
                <a:cs typeface="+mn-cs"/>
              </a:rPr>
              <a:t> </a:t>
            </a:r>
            <a:r>
              <a:rPr lang="en-US" sz="1200" b="1" i="0" u="sng" kern="1200" dirty="0" smtClean="0">
                <a:solidFill>
                  <a:schemeClr val="tx1"/>
                </a:solidFill>
                <a:effectLst/>
                <a:latin typeface="+mn-lt"/>
                <a:ea typeface="+mn-ea"/>
                <a:cs typeface="+mn-cs"/>
                <a:hlinkClick r:id="rId8"/>
              </a:rPr>
              <a:t>Ford–Fulkerson algorithm</a:t>
            </a:r>
            <a:r>
              <a:rPr lang="en-US" sz="1200" b="0" i="0" kern="1200" dirty="0" smtClean="0">
                <a:solidFill>
                  <a:schemeClr val="tx1"/>
                </a:solidFill>
                <a:effectLst/>
                <a:latin typeface="+mn-lt"/>
                <a:ea typeface="+mn-ea"/>
                <a:cs typeface="+mn-cs"/>
              </a:rPr>
              <a:t> In Ford-Fulkerson algorithm, we can either use Breadth First or Depth First Traversal to find the maximum flow. Breadth First Traversal is preferred as it reduces worst case time complexity to O(VE</a:t>
            </a:r>
            <a:r>
              <a:rPr lang="en-US" sz="1200" b="0" i="0" kern="1200" baseline="30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43DADB0-CA90-46FA-A187-735DD73B4FAE}" type="slidenum">
              <a:rPr lang="en-US" smtClean="0"/>
              <a:t>6</a:t>
            </a:fld>
            <a:endParaRPr lang="en-US"/>
          </a:p>
        </p:txBody>
      </p:sp>
    </p:spTree>
    <p:extLst>
      <p:ext uri="{BB962C8B-B14F-4D97-AF65-F5344CB8AC3E}">
        <p14:creationId xmlns:p14="http://schemas.microsoft.com/office/powerpoint/2010/main" val="3843482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i="1">
                <a:solidFill>
                  <a:schemeClr val="tx1"/>
                </a:solidFill>
                <a:latin typeface="Times New Roman" panose="02020603050405020304" pitchFamily="18" charset="0"/>
              </a:defRPr>
            </a:lvl1pPr>
            <a:lvl2pPr marL="742950" indent="-285750" eaLnBrk="0" hangingPunct="0">
              <a:defRPr sz="2400" b="1" i="1">
                <a:solidFill>
                  <a:schemeClr val="tx1"/>
                </a:solidFill>
                <a:latin typeface="Times New Roman" panose="02020603050405020304" pitchFamily="18" charset="0"/>
              </a:defRPr>
            </a:lvl2pPr>
            <a:lvl3pPr marL="1143000" indent="-228600" eaLnBrk="0" hangingPunct="0">
              <a:defRPr sz="2400" b="1" i="1">
                <a:solidFill>
                  <a:schemeClr val="tx1"/>
                </a:solidFill>
                <a:latin typeface="Times New Roman" panose="02020603050405020304" pitchFamily="18" charset="0"/>
              </a:defRPr>
            </a:lvl3pPr>
            <a:lvl4pPr marL="1600200" indent="-228600" eaLnBrk="0" hangingPunct="0">
              <a:defRPr sz="2400" b="1" i="1">
                <a:solidFill>
                  <a:schemeClr val="tx1"/>
                </a:solidFill>
                <a:latin typeface="Times New Roman" panose="02020603050405020304" pitchFamily="18" charset="0"/>
              </a:defRPr>
            </a:lvl4pPr>
            <a:lvl5pPr marL="2057400" indent="-228600" eaLnBrk="0" hangingPunct="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eaLnBrk="1" hangingPunct="1"/>
            <a:fld id="{852B5DA7-CDF9-4711-9EEC-5643538402F6}" type="slidenum">
              <a:rPr lang="en-US" altLang="en-US" sz="1200" b="0" i="0"/>
              <a:pPr eaLnBrk="1" hangingPunct="1"/>
              <a:t>51</a:t>
            </a:fld>
            <a:endParaRPr lang="en-US" altLang="en-US" sz="1200" b="0" i="0"/>
          </a:p>
        </p:txBody>
      </p:sp>
      <p:sp>
        <p:nvSpPr>
          <p:cNvPr id="41987" name="Rectangle 2"/>
          <p:cNvSpPr>
            <a:spLocks noGrp="1" noRot="1" noChangeAspect="1" noChangeArrowheads="1" noTextEdit="1"/>
          </p:cNvSpPr>
          <p:nvPr>
            <p:ph type="sldImg"/>
          </p:nvPr>
        </p:nvSpPr>
        <p:spPr>
          <a:xfrm>
            <a:off x="1073150" y="703263"/>
            <a:ext cx="4699000" cy="3524250"/>
          </a:xfrm>
          <a:ln/>
        </p:spPr>
      </p:sp>
      <p:sp>
        <p:nvSpPr>
          <p:cNvPr id="41988" name="Rectangle 3"/>
          <p:cNvSpPr>
            <a:spLocks noGrp="1" noChangeArrowheads="1"/>
          </p:cNvSpPr>
          <p:nvPr>
            <p:ph type="body" idx="1"/>
          </p:nvPr>
        </p:nvSpPr>
        <p:spPr>
          <a:xfrm>
            <a:off x="912813" y="4464050"/>
            <a:ext cx="5019675" cy="4229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lnSpc>
                <a:spcPct val="90000"/>
              </a:lnSpc>
            </a:pPr>
            <a:r>
              <a:rPr lang="en-US" altLang="en-US" dirty="0" smtClean="0"/>
              <a:t>The significance of topological sorting is not brought out in this whimsical example, so it is important to introduce it with a sort of disclaimer and point out the importance</a:t>
            </a:r>
          </a:p>
          <a:p>
            <a:pPr marL="228600" indent="-228600" eaLnBrk="1" hangingPunct="1">
              <a:lnSpc>
                <a:spcPct val="90000"/>
              </a:lnSpc>
            </a:pPr>
            <a:r>
              <a:rPr lang="en-US" altLang="en-US" dirty="0" smtClean="0"/>
              <a:t>of the topological sorting problem. On the other hand, it is more fun to go over this kind of example in class, because you can’t help feeling involved when your turn </a:t>
            </a:r>
          </a:p>
          <a:p>
            <a:pPr marL="228600" indent="-228600" eaLnBrk="1" hangingPunct="1">
              <a:lnSpc>
                <a:spcPct val="90000"/>
              </a:lnSpc>
            </a:pPr>
            <a:r>
              <a:rPr lang="en-US" altLang="en-US" dirty="0" smtClean="0"/>
              <a:t>of getting eaten is being deliberated!</a:t>
            </a:r>
          </a:p>
          <a:p>
            <a:pPr marL="228600" indent="-228600" eaLnBrk="1" hangingPunct="1">
              <a:lnSpc>
                <a:spcPct val="90000"/>
              </a:lnSpc>
            </a:pPr>
            <a:endParaRPr lang="en-US" altLang="en-US" dirty="0" smtClean="0"/>
          </a:p>
          <a:p>
            <a:pPr marL="228600" indent="-228600" eaLnBrk="1" hangingPunct="1">
              <a:lnSpc>
                <a:spcPct val="90000"/>
              </a:lnSpc>
            </a:pPr>
            <a:r>
              <a:rPr lang="en-US" altLang="en-US" dirty="0" smtClean="0"/>
              <a:t>It is a good idea to go over the solution using both algorithms and show that you get a different solution. Using alphabetical order to break ties:</a:t>
            </a:r>
          </a:p>
          <a:p>
            <a:pPr marL="228600" indent="-228600" eaLnBrk="1" hangingPunct="1">
              <a:lnSpc>
                <a:spcPct val="90000"/>
              </a:lnSpc>
            </a:pPr>
            <a:endParaRPr lang="en-US" altLang="en-US" dirty="0" smtClean="0"/>
          </a:p>
          <a:p>
            <a:pPr marL="228600" indent="-228600" eaLnBrk="1" hangingPunct="1">
              <a:lnSpc>
                <a:spcPct val="90000"/>
              </a:lnSpc>
              <a:buFontTx/>
              <a:buAutoNum type="arabicParenR"/>
            </a:pPr>
            <a:r>
              <a:rPr lang="en-US" altLang="en-US" dirty="0" err="1" smtClean="0"/>
              <a:t>dfs</a:t>
            </a:r>
            <a:r>
              <a:rPr lang="en-US" altLang="en-US" dirty="0" smtClean="0"/>
              <a:t>-based algorithm: traversal yields the components (order popped from stack):</a:t>
            </a:r>
          </a:p>
          <a:p>
            <a:pPr marL="228600" indent="-228600" eaLnBrk="1" hangingPunct="1">
              <a:lnSpc>
                <a:spcPct val="90000"/>
              </a:lnSpc>
            </a:pPr>
            <a:r>
              <a:rPr lang="en-US" altLang="en-US" dirty="0" smtClean="0"/>
              <a:t>                                        tiger- human- fish</a:t>
            </a:r>
          </a:p>
          <a:p>
            <a:pPr marL="228600" indent="-228600" eaLnBrk="1" hangingPunct="1">
              <a:lnSpc>
                <a:spcPct val="90000"/>
              </a:lnSpc>
            </a:pPr>
            <a:r>
              <a:rPr lang="en-US" altLang="en-US" dirty="0" smtClean="0"/>
              <a:t>                                        shrimp-plankton</a:t>
            </a:r>
          </a:p>
          <a:p>
            <a:pPr marL="228600" indent="-228600" eaLnBrk="1" hangingPunct="1">
              <a:lnSpc>
                <a:spcPct val="90000"/>
              </a:lnSpc>
            </a:pPr>
            <a:r>
              <a:rPr lang="en-US" altLang="en-US" dirty="0" smtClean="0"/>
              <a:t>                                        sheep</a:t>
            </a:r>
          </a:p>
          <a:p>
            <a:pPr marL="228600" indent="-228600" eaLnBrk="1" hangingPunct="1">
              <a:lnSpc>
                <a:spcPct val="90000"/>
              </a:lnSpc>
            </a:pPr>
            <a:r>
              <a:rPr lang="en-US" altLang="en-US" dirty="0" smtClean="0"/>
              <a:t>                                        wheat</a:t>
            </a:r>
          </a:p>
          <a:p>
            <a:pPr marL="228600" indent="-228600" eaLnBrk="1" hangingPunct="1">
              <a:lnSpc>
                <a:spcPct val="90000"/>
              </a:lnSpc>
            </a:pPr>
            <a:r>
              <a:rPr lang="en-US" altLang="en-US" dirty="0" smtClean="0"/>
              <a:t>     reversing the order we obtain the topological sorting: </a:t>
            </a:r>
          </a:p>
          <a:p>
            <a:pPr marL="228600" indent="-228600" eaLnBrk="1" hangingPunct="1">
              <a:lnSpc>
                <a:spcPct val="90000"/>
              </a:lnSpc>
            </a:pPr>
            <a:r>
              <a:rPr lang="en-US" altLang="en-US" dirty="0" smtClean="0"/>
              <a:t>                                 wheat sheep plankton shrimp fish human tiger</a:t>
            </a:r>
          </a:p>
          <a:p>
            <a:pPr marL="228600" indent="-228600" eaLnBrk="1" hangingPunct="1">
              <a:lnSpc>
                <a:spcPct val="90000"/>
              </a:lnSpc>
            </a:pPr>
            <a:endParaRPr lang="en-US" altLang="en-US" dirty="0" smtClean="0"/>
          </a:p>
          <a:p>
            <a:pPr marL="228600" indent="-228600" eaLnBrk="1" hangingPunct="1">
              <a:lnSpc>
                <a:spcPct val="90000"/>
              </a:lnSpc>
            </a:pPr>
            <a:r>
              <a:rPr lang="en-US" altLang="en-US" dirty="0" smtClean="0"/>
              <a:t>2) source removal algorithm:</a:t>
            </a:r>
          </a:p>
          <a:p>
            <a:pPr marL="228600" indent="-228600" eaLnBrk="1" hangingPunct="1">
              <a:lnSpc>
                <a:spcPct val="90000"/>
              </a:lnSpc>
            </a:pPr>
            <a:r>
              <a:rPr lang="en-US" altLang="en-US" dirty="0" smtClean="0"/>
              <a:t>         plankton shrimp fish wheat sheep human tiger</a:t>
            </a:r>
          </a:p>
        </p:txBody>
      </p:sp>
    </p:spTree>
    <p:extLst>
      <p:ext uri="{BB962C8B-B14F-4D97-AF65-F5344CB8AC3E}">
        <p14:creationId xmlns:p14="http://schemas.microsoft.com/office/powerpoint/2010/main" val="2236447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i="1">
                <a:solidFill>
                  <a:schemeClr val="tx1"/>
                </a:solidFill>
                <a:latin typeface="Times New Roman" panose="02020603050405020304" pitchFamily="18" charset="0"/>
              </a:defRPr>
            </a:lvl1pPr>
            <a:lvl2pPr marL="742950" indent="-285750" eaLnBrk="0" hangingPunct="0">
              <a:defRPr sz="2400" b="1" i="1">
                <a:solidFill>
                  <a:schemeClr val="tx1"/>
                </a:solidFill>
                <a:latin typeface="Times New Roman" panose="02020603050405020304" pitchFamily="18" charset="0"/>
              </a:defRPr>
            </a:lvl2pPr>
            <a:lvl3pPr marL="1143000" indent="-228600" eaLnBrk="0" hangingPunct="0">
              <a:defRPr sz="2400" b="1" i="1">
                <a:solidFill>
                  <a:schemeClr val="tx1"/>
                </a:solidFill>
                <a:latin typeface="Times New Roman" panose="02020603050405020304" pitchFamily="18" charset="0"/>
              </a:defRPr>
            </a:lvl3pPr>
            <a:lvl4pPr marL="1600200" indent="-228600" eaLnBrk="0" hangingPunct="0">
              <a:defRPr sz="2400" b="1" i="1">
                <a:solidFill>
                  <a:schemeClr val="tx1"/>
                </a:solidFill>
                <a:latin typeface="Times New Roman" panose="02020603050405020304" pitchFamily="18" charset="0"/>
              </a:defRPr>
            </a:lvl4pPr>
            <a:lvl5pPr marL="2057400" indent="-228600" eaLnBrk="0" hangingPunct="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eaLnBrk="1" hangingPunct="1"/>
            <a:fld id="{89D23FF7-6CF9-4A62-B89B-8BDEB7F94CEB}" type="slidenum">
              <a:rPr lang="en-US" altLang="en-US" sz="1200" b="0" i="0"/>
              <a:pPr eaLnBrk="1" hangingPunct="1"/>
              <a:t>52</a:t>
            </a:fld>
            <a:endParaRPr lang="en-US" altLang="en-US" sz="1200" b="0" i="0"/>
          </a:p>
        </p:txBody>
      </p:sp>
    </p:spTree>
    <p:extLst>
      <p:ext uri="{BB962C8B-B14F-4D97-AF65-F5344CB8AC3E}">
        <p14:creationId xmlns:p14="http://schemas.microsoft.com/office/powerpoint/2010/main" val="4119198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i="1">
                <a:solidFill>
                  <a:schemeClr val="tx1"/>
                </a:solidFill>
                <a:latin typeface="Times New Roman" panose="02020603050405020304" pitchFamily="18" charset="0"/>
              </a:defRPr>
            </a:lvl1pPr>
            <a:lvl2pPr marL="742950" indent="-285750" eaLnBrk="0" hangingPunct="0">
              <a:defRPr sz="2400" b="1" i="1">
                <a:solidFill>
                  <a:schemeClr val="tx1"/>
                </a:solidFill>
                <a:latin typeface="Times New Roman" panose="02020603050405020304" pitchFamily="18" charset="0"/>
              </a:defRPr>
            </a:lvl2pPr>
            <a:lvl3pPr marL="1143000" indent="-228600" eaLnBrk="0" hangingPunct="0">
              <a:defRPr sz="2400" b="1" i="1">
                <a:solidFill>
                  <a:schemeClr val="tx1"/>
                </a:solidFill>
                <a:latin typeface="Times New Roman" panose="02020603050405020304" pitchFamily="18" charset="0"/>
              </a:defRPr>
            </a:lvl3pPr>
            <a:lvl4pPr marL="1600200" indent="-228600" eaLnBrk="0" hangingPunct="0">
              <a:defRPr sz="2400" b="1" i="1">
                <a:solidFill>
                  <a:schemeClr val="tx1"/>
                </a:solidFill>
                <a:latin typeface="Times New Roman" panose="02020603050405020304" pitchFamily="18" charset="0"/>
              </a:defRPr>
            </a:lvl4pPr>
            <a:lvl5pPr marL="2057400" indent="-228600" eaLnBrk="0" hangingPunct="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eaLnBrk="1" hangingPunct="1"/>
            <a:fld id="{D2FF35DC-FF2A-4957-9024-F707201169E0}" type="slidenum">
              <a:rPr lang="en-US" altLang="en-US" sz="1200" b="0" i="0"/>
              <a:pPr eaLnBrk="1" hangingPunct="1"/>
              <a:t>53</a:t>
            </a:fld>
            <a:endParaRPr lang="en-US" altLang="en-US" sz="1200" b="0" i="0"/>
          </a:p>
        </p:txBody>
      </p:sp>
    </p:spTree>
    <p:extLst>
      <p:ext uri="{BB962C8B-B14F-4D97-AF65-F5344CB8AC3E}">
        <p14:creationId xmlns:p14="http://schemas.microsoft.com/office/powerpoint/2010/main" val="2747887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0"/>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31C6B16-7F67-482A-BD39-22FD1363F206}" type="datetime1">
              <a:rPr lang="en-US" smtClean="0"/>
              <a:t>10/26/2022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53A9B76-793E-4B03-B0E0-2F9798CF6A6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C92855-4566-4CFE-B504-6F6184648318}" type="datetime1">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A9B76-793E-4B03-B0E0-2F9798CF6A6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9C6213B-E278-4AF5-83FB-1C7AF5B2C9E7}" type="datetime1">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A9B76-793E-4B03-B0E0-2F9798CF6A6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ltLang="ko-KR"/>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ltLang="ko-KR"/>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F3C93022-9BF9-482F-9F10-59E97F0AAA2D}" type="slidenum">
              <a:rPr lang="en-US" altLang="ko-KR"/>
              <a:pPr/>
              <a:t>‹#›</a:t>
            </a:fld>
            <a:endParaRPr lang="en-US" altLang="ko-KR"/>
          </a:p>
        </p:txBody>
      </p:sp>
    </p:spTree>
    <p:extLst>
      <p:ext uri="{BB962C8B-B14F-4D97-AF65-F5344CB8AC3E}">
        <p14:creationId xmlns:p14="http://schemas.microsoft.com/office/powerpoint/2010/main" val="1977399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8848" y="1255577"/>
            <a:ext cx="3924615" cy="335476"/>
          </a:xfrm>
          <a:prstGeom prst="rect">
            <a:avLst/>
          </a:prstGeom>
        </p:spPr>
        <p:txBody>
          <a:bodyPr wrap="square" lIns="0" tIns="0" rIns="0" bIns="0">
            <a:spAutoFit/>
          </a:bodyPr>
          <a:lstStyle>
            <a:lvl1pPr>
              <a:defRPr sz="2180" b="0" i="0">
                <a:solidFill>
                  <a:schemeClr val="tx1"/>
                </a:solidFill>
                <a:latin typeface="LM Sans 10"/>
                <a:cs typeface="LM Sans 10"/>
              </a:defRPr>
            </a:lvl1pPr>
          </a:lstStyle>
          <a:p>
            <a:endParaRPr/>
          </a:p>
        </p:txBody>
      </p:sp>
      <p:sp>
        <p:nvSpPr>
          <p:cNvPr id="3" name="Holder 3"/>
          <p:cNvSpPr>
            <a:spLocks noGrp="1"/>
          </p:cNvSpPr>
          <p:nvPr>
            <p:ph type="subTitle" idx="4"/>
          </p:nvPr>
        </p:nvSpPr>
        <p:spPr>
          <a:xfrm>
            <a:off x="1371600" y="3840481"/>
            <a:ext cx="6400800" cy="16927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89" b="1" i="0">
                <a:solidFill>
                  <a:schemeClr val="bg1"/>
                </a:solidFill>
                <a:latin typeface="LM Sans 10"/>
                <a:cs typeface="LM Sans 10"/>
              </a:defRPr>
            </a:lvl1pPr>
          </a:lstStyle>
          <a:p>
            <a:pPr marL="25168" defTabSz="1812066">
              <a:lnSpc>
                <a:spcPts val="1357"/>
              </a:lnSpc>
            </a:pPr>
            <a:r>
              <a:rPr lang="en-US" spc="-10" smtClean="0">
                <a:solidFill>
                  <a:prstClr val="white"/>
                </a:solidFill>
              </a:rPr>
              <a:t>Version of </a:t>
            </a:r>
            <a:r>
              <a:rPr lang="en-US" smtClean="0">
                <a:solidFill>
                  <a:prstClr val="white"/>
                </a:solidFill>
              </a:rPr>
              <a:t>September </a:t>
            </a:r>
            <a:r>
              <a:rPr lang="en-US" spc="-10" smtClean="0">
                <a:solidFill>
                  <a:prstClr val="white"/>
                </a:solidFill>
              </a:rPr>
              <a:t>23,</a:t>
            </a:r>
            <a:r>
              <a:rPr lang="en-US" spc="-119" smtClean="0">
                <a:solidFill>
                  <a:prstClr val="white"/>
                </a:solidFill>
              </a:rPr>
              <a:t> </a:t>
            </a:r>
            <a:r>
              <a:rPr lang="en-US" spc="-10" smtClean="0">
                <a:solidFill>
                  <a:prstClr val="white"/>
                </a:solidFill>
              </a:rPr>
              <a:t>2016</a:t>
            </a:r>
            <a:endParaRPr lang="en-US" spc="-10" dirty="0">
              <a:solidFill>
                <a:prstClr val="white"/>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defTabSz="1812066"/>
            <a:fld id="{1D8BD707-D9CF-40AE-B4C6-C98DA3205C09}" type="datetimeFigureOut">
              <a:rPr lang="en-US" sz="3567" smtClean="0">
                <a:solidFill>
                  <a:prstClr val="black">
                    <a:tint val="75000"/>
                  </a:prstClr>
                </a:solidFill>
              </a:rPr>
              <a:pPr defTabSz="1812066"/>
              <a:t>10/26/2022</a:t>
            </a:fld>
            <a:endParaRPr lang="en-US" sz="3567">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189" b="1" i="0">
                <a:solidFill>
                  <a:schemeClr val="bg1"/>
                </a:solidFill>
                <a:latin typeface="LM Sans 10"/>
                <a:cs typeface="LM Sans 10"/>
              </a:defRPr>
            </a:lvl1pPr>
          </a:lstStyle>
          <a:p>
            <a:pPr marL="75503" defTabSz="1812066">
              <a:lnSpc>
                <a:spcPts val="1357"/>
              </a:lnSpc>
            </a:pPr>
            <a:fld id="{81D60167-4931-47E6-BA6A-407CBD079E47}" type="slidenum">
              <a:rPr lang="en-US" spc="-10" smtClean="0">
                <a:solidFill>
                  <a:prstClr val="white"/>
                </a:solidFill>
              </a:rPr>
              <a:pPr marL="75503" defTabSz="1812066">
                <a:lnSpc>
                  <a:spcPts val="1357"/>
                </a:lnSpc>
              </a:pPr>
              <a:t>‹#›</a:t>
            </a:fld>
            <a:r>
              <a:rPr lang="en-US" spc="-10" smtClean="0">
                <a:solidFill>
                  <a:prstClr val="white"/>
                </a:solidFill>
              </a:rPr>
              <a:t> /</a:t>
            </a:r>
            <a:r>
              <a:rPr lang="en-US" spc="-149" smtClean="0">
                <a:solidFill>
                  <a:prstClr val="white"/>
                </a:solidFill>
              </a:rPr>
              <a:t> </a:t>
            </a:r>
            <a:r>
              <a:rPr lang="en-US" spc="-10" smtClean="0">
                <a:solidFill>
                  <a:prstClr val="white"/>
                </a:solidFill>
              </a:rPr>
              <a:t>15</a:t>
            </a:r>
            <a:endParaRPr lang="en-US" spc="-10" dirty="0">
              <a:solidFill>
                <a:prstClr val="white"/>
              </a:solidFill>
            </a:endParaRPr>
          </a:p>
        </p:txBody>
      </p:sp>
    </p:spTree>
    <p:extLst>
      <p:ext uri="{BB962C8B-B14F-4D97-AF65-F5344CB8AC3E}">
        <p14:creationId xmlns:p14="http://schemas.microsoft.com/office/powerpoint/2010/main" val="2917498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80515" y="1046642"/>
            <a:ext cx="7582971" cy="335476"/>
          </a:xfrm>
        </p:spPr>
        <p:txBody>
          <a:bodyPr lIns="0" tIns="0" rIns="0" bIns="0"/>
          <a:lstStyle>
            <a:lvl1pPr>
              <a:defRPr sz="2180" b="0" i="0">
                <a:solidFill>
                  <a:schemeClr val="tx1"/>
                </a:solidFill>
                <a:latin typeface="LM Sans 10"/>
                <a:cs typeface="LM Sans 10"/>
              </a:defRPr>
            </a:lvl1pPr>
          </a:lstStyle>
          <a:p>
            <a:endParaRPr/>
          </a:p>
        </p:txBody>
      </p:sp>
      <p:sp>
        <p:nvSpPr>
          <p:cNvPr id="3" name="Holder 3"/>
          <p:cNvSpPr>
            <a:spLocks noGrp="1"/>
          </p:cNvSpPr>
          <p:nvPr>
            <p:ph type="body" idx="1"/>
          </p:nvPr>
        </p:nvSpPr>
        <p:spPr>
          <a:xfrm>
            <a:off x="588087" y="1046642"/>
            <a:ext cx="7825297" cy="335476"/>
          </a:xfrm>
        </p:spPr>
        <p:txBody>
          <a:bodyPr lIns="0" tIns="0" rIns="0" bIns="0"/>
          <a:lstStyle>
            <a:lvl1pPr>
              <a:defRPr sz="2180" b="0" i="0">
                <a:solidFill>
                  <a:schemeClr val="tx1"/>
                </a:solidFill>
                <a:latin typeface="LM Sans 10"/>
                <a:cs typeface="LM Sans 10"/>
              </a:defRPr>
            </a:lvl1pPr>
          </a:lstStyle>
          <a:p>
            <a:endParaRPr/>
          </a:p>
        </p:txBody>
      </p:sp>
      <p:sp>
        <p:nvSpPr>
          <p:cNvPr id="4" name="Holder 4"/>
          <p:cNvSpPr>
            <a:spLocks noGrp="1"/>
          </p:cNvSpPr>
          <p:nvPr>
            <p:ph type="ftr" sz="quarter" idx="5"/>
          </p:nvPr>
        </p:nvSpPr>
        <p:spPr/>
        <p:txBody>
          <a:bodyPr lIns="0" tIns="0" rIns="0" bIns="0"/>
          <a:lstStyle>
            <a:lvl1pPr>
              <a:defRPr sz="1189" b="1" i="0">
                <a:solidFill>
                  <a:schemeClr val="bg1"/>
                </a:solidFill>
                <a:latin typeface="LM Sans 10"/>
                <a:cs typeface="LM Sans 10"/>
              </a:defRPr>
            </a:lvl1pPr>
          </a:lstStyle>
          <a:p>
            <a:pPr marL="25168" defTabSz="1812066">
              <a:lnSpc>
                <a:spcPts val="1357"/>
              </a:lnSpc>
            </a:pPr>
            <a:r>
              <a:rPr lang="en-US" spc="-10" smtClean="0">
                <a:solidFill>
                  <a:prstClr val="white"/>
                </a:solidFill>
              </a:rPr>
              <a:t>Version of </a:t>
            </a:r>
            <a:r>
              <a:rPr lang="en-US" smtClean="0">
                <a:solidFill>
                  <a:prstClr val="white"/>
                </a:solidFill>
              </a:rPr>
              <a:t>September </a:t>
            </a:r>
            <a:r>
              <a:rPr lang="en-US" spc="-10" smtClean="0">
                <a:solidFill>
                  <a:prstClr val="white"/>
                </a:solidFill>
              </a:rPr>
              <a:t>23,</a:t>
            </a:r>
            <a:r>
              <a:rPr lang="en-US" spc="-119" smtClean="0">
                <a:solidFill>
                  <a:prstClr val="white"/>
                </a:solidFill>
              </a:rPr>
              <a:t> </a:t>
            </a:r>
            <a:r>
              <a:rPr lang="en-US" spc="-10" smtClean="0">
                <a:solidFill>
                  <a:prstClr val="white"/>
                </a:solidFill>
              </a:rPr>
              <a:t>2016</a:t>
            </a:r>
            <a:endParaRPr lang="en-US" spc="-10" dirty="0">
              <a:solidFill>
                <a:prstClr val="white"/>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defTabSz="1812066"/>
            <a:fld id="{1D8BD707-D9CF-40AE-B4C6-C98DA3205C09}" type="datetimeFigureOut">
              <a:rPr lang="en-US" sz="3567" smtClean="0">
                <a:solidFill>
                  <a:prstClr val="black">
                    <a:tint val="75000"/>
                  </a:prstClr>
                </a:solidFill>
              </a:rPr>
              <a:pPr defTabSz="1812066"/>
              <a:t>10/26/2022</a:t>
            </a:fld>
            <a:endParaRPr lang="en-US" sz="3567">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189" b="1" i="0">
                <a:solidFill>
                  <a:schemeClr val="bg1"/>
                </a:solidFill>
                <a:latin typeface="LM Sans 10"/>
                <a:cs typeface="LM Sans 10"/>
              </a:defRPr>
            </a:lvl1pPr>
          </a:lstStyle>
          <a:p>
            <a:pPr marL="75503" defTabSz="1812066">
              <a:lnSpc>
                <a:spcPts val="1357"/>
              </a:lnSpc>
            </a:pPr>
            <a:fld id="{81D60167-4931-47E6-BA6A-407CBD079E47}" type="slidenum">
              <a:rPr lang="en-US" spc="-10" smtClean="0">
                <a:solidFill>
                  <a:prstClr val="white"/>
                </a:solidFill>
              </a:rPr>
              <a:pPr marL="75503" defTabSz="1812066">
                <a:lnSpc>
                  <a:spcPts val="1357"/>
                </a:lnSpc>
              </a:pPr>
              <a:t>‹#›</a:t>
            </a:fld>
            <a:r>
              <a:rPr lang="en-US" spc="-10" smtClean="0">
                <a:solidFill>
                  <a:prstClr val="white"/>
                </a:solidFill>
              </a:rPr>
              <a:t> /</a:t>
            </a:r>
            <a:r>
              <a:rPr lang="en-US" spc="-149" smtClean="0">
                <a:solidFill>
                  <a:prstClr val="white"/>
                </a:solidFill>
              </a:rPr>
              <a:t> </a:t>
            </a:r>
            <a:r>
              <a:rPr lang="en-US" spc="-10" smtClean="0">
                <a:solidFill>
                  <a:prstClr val="white"/>
                </a:solidFill>
              </a:rPr>
              <a:t>15</a:t>
            </a:r>
            <a:endParaRPr lang="en-US" spc="-10" dirty="0">
              <a:solidFill>
                <a:prstClr val="white"/>
              </a:solidFill>
            </a:endParaRPr>
          </a:p>
        </p:txBody>
      </p:sp>
    </p:spTree>
    <p:extLst>
      <p:ext uri="{BB962C8B-B14F-4D97-AF65-F5344CB8AC3E}">
        <p14:creationId xmlns:p14="http://schemas.microsoft.com/office/powerpoint/2010/main" val="1719083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80515" y="1046642"/>
            <a:ext cx="7582971" cy="335476"/>
          </a:xfrm>
        </p:spPr>
        <p:txBody>
          <a:bodyPr lIns="0" tIns="0" rIns="0" bIns="0"/>
          <a:lstStyle>
            <a:lvl1pPr>
              <a:defRPr sz="2180" b="0" i="0">
                <a:solidFill>
                  <a:schemeClr val="tx1"/>
                </a:solidFill>
                <a:latin typeface="LM Sans 10"/>
                <a:cs typeface="LM Sans 10"/>
              </a:defRPr>
            </a:lvl1pPr>
          </a:lstStyle>
          <a:p>
            <a:endParaRPr/>
          </a:p>
        </p:txBody>
      </p:sp>
      <p:sp>
        <p:nvSpPr>
          <p:cNvPr id="3" name="Holder 3"/>
          <p:cNvSpPr>
            <a:spLocks noGrp="1"/>
          </p:cNvSpPr>
          <p:nvPr>
            <p:ph sz="half" idx="2"/>
          </p:nvPr>
        </p:nvSpPr>
        <p:spPr>
          <a:xfrm>
            <a:off x="457201" y="1577340"/>
            <a:ext cx="3977639" cy="16927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39" cy="16927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89" b="1" i="0">
                <a:solidFill>
                  <a:schemeClr val="bg1"/>
                </a:solidFill>
                <a:latin typeface="LM Sans 10"/>
                <a:cs typeface="LM Sans 10"/>
              </a:defRPr>
            </a:lvl1pPr>
          </a:lstStyle>
          <a:p>
            <a:pPr marL="25168" defTabSz="1812066">
              <a:lnSpc>
                <a:spcPts val="1357"/>
              </a:lnSpc>
            </a:pPr>
            <a:r>
              <a:rPr lang="en-US" spc="-10" smtClean="0">
                <a:solidFill>
                  <a:prstClr val="white"/>
                </a:solidFill>
              </a:rPr>
              <a:t>Version of </a:t>
            </a:r>
            <a:r>
              <a:rPr lang="en-US" smtClean="0">
                <a:solidFill>
                  <a:prstClr val="white"/>
                </a:solidFill>
              </a:rPr>
              <a:t>September </a:t>
            </a:r>
            <a:r>
              <a:rPr lang="en-US" spc="-10" smtClean="0">
                <a:solidFill>
                  <a:prstClr val="white"/>
                </a:solidFill>
              </a:rPr>
              <a:t>23,</a:t>
            </a:r>
            <a:r>
              <a:rPr lang="en-US" spc="-119" smtClean="0">
                <a:solidFill>
                  <a:prstClr val="white"/>
                </a:solidFill>
              </a:rPr>
              <a:t> </a:t>
            </a:r>
            <a:r>
              <a:rPr lang="en-US" spc="-10" smtClean="0">
                <a:solidFill>
                  <a:prstClr val="white"/>
                </a:solidFill>
              </a:rPr>
              <a:t>2016</a:t>
            </a:r>
            <a:endParaRPr lang="en-US" spc="-10" dirty="0">
              <a:solidFill>
                <a:prstClr val="white"/>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pPr defTabSz="1812066"/>
            <a:fld id="{1D8BD707-D9CF-40AE-B4C6-C98DA3205C09}" type="datetimeFigureOut">
              <a:rPr lang="en-US" sz="3567" smtClean="0">
                <a:solidFill>
                  <a:prstClr val="black">
                    <a:tint val="75000"/>
                  </a:prstClr>
                </a:solidFill>
              </a:rPr>
              <a:pPr defTabSz="1812066"/>
              <a:t>10/26/2022</a:t>
            </a:fld>
            <a:endParaRPr lang="en-US" sz="3567">
              <a:solidFill>
                <a:prstClr val="black">
                  <a:tint val="75000"/>
                </a:prstClr>
              </a:solidFill>
            </a:endParaRPr>
          </a:p>
        </p:txBody>
      </p:sp>
      <p:sp>
        <p:nvSpPr>
          <p:cNvPr id="7" name="Holder 7"/>
          <p:cNvSpPr>
            <a:spLocks noGrp="1"/>
          </p:cNvSpPr>
          <p:nvPr>
            <p:ph type="sldNum" sz="quarter" idx="7"/>
          </p:nvPr>
        </p:nvSpPr>
        <p:spPr/>
        <p:txBody>
          <a:bodyPr lIns="0" tIns="0" rIns="0" bIns="0"/>
          <a:lstStyle>
            <a:lvl1pPr>
              <a:defRPr sz="1189" b="1" i="0">
                <a:solidFill>
                  <a:schemeClr val="bg1"/>
                </a:solidFill>
                <a:latin typeface="LM Sans 10"/>
                <a:cs typeface="LM Sans 10"/>
              </a:defRPr>
            </a:lvl1pPr>
          </a:lstStyle>
          <a:p>
            <a:pPr marL="75503" defTabSz="1812066">
              <a:lnSpc>
                <a:spcPts val="1357"/>
              </a:lnSpc>
            </a:pPr>
            <a:fld id="{81D60167-4931-47E6-BA6A-407CBD079E47}" type="slidenum">
              <a:rPr lang="en-US" spc="-10" smtClean="0">
                <a:solidFill>
                  <a:prstClr val="white"/>
                </a:solidFill>
              </a:rPr>
              <a:pPr marL="75503" defTabSz="1812066">
                <a:lnSpc>
                  <a:spcPts val="1357"/>
                </a:lnSpc>
              </a:pPr>
              <a:t>‹#›</a:t>
            </a:fld>
            <a:r>
              <a:rPr lang="en-US" spc="-10" smtClean="0">
                <a:solidFill>
                  <a:prstClr val="white"/>
                </a:solidFill>
              </a:rPr>
              <a:t> /</a:t>
            </a:r>
            <a:r>
              <a:rPr lang="en-US" spc="-149" smtClean="0">
                <a:solidFill>
                  <a:prstClr val="white"/>
                </a:solidFill>
              </a:rPr>
              <a:t> </a:t>
            </a:r>
            <a:r>
              <a:rPr lang="en-US" spc="-10" smtClean="0">
                <a:solidFill>
                  <a:prstClr val="white"/>
                </a:solidFill>
              </a:rPr>
              <a:t>15</a:t>
            </a:r>
            <a:endParaRPr lang="en-US" spc="-10" dirty="0">
              <a:solidFill>
                <a:prstClr val="white"/>
              </a:solidFill>
            </a:endParaRPr>
          </a:p>
        </p:txBody>
      </p:sp>
    </p:spTree>
    <p:extLst>
      <p:ext uri="{BB962C8B-B14F-4D97-AF65-F5344CB8AC3E}">
        <p14:creationId xmlns:p14="http://schemas.microsoft.com/office/powerpoint/2010/main" val="3649993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780515" y="1046642"/>
            <a:ext cx="7582971" cy="335476"/>
          </a:xfrm>
        </p:spPr>
        <p:txBody>
          <a:bodyPr lIns="0" tIns="0" rIns="0" bIns="0"/>
          <a:lstStyle>
            <a:lvl1pPr>
              <a:defRPr sz="2180" b="0" i="0">
                <a:solidFill>
                  <a:schemeClr val="tx1"/>
                </a:solidFill>
                <a:latin typeface="LM Sans 10"/>
                <a:cs typeface="LM Sans 10"/>
              </a:defRPr>
            </a:lvl1pPr>
          </a:lstStyle>
          <a:p>
            <a:endParaRPr/>
          </a:p>
        </p:txBody>
      </p:sp>
      <p:sp>
        <p:nvSpPr>
          <p:cNvPr id="3" name="Holder 3"/>
          <p:cNvSpPr>
            <a:spLocks noGrp="1"/>
          </p:cNvSpPr>
          <p:nvPr>
            <p:ph type="ftr" sz="quarter" idx="5"/>
          </p:nvPr>
        </p:nvSpPr>
        <p:spPr/>
        <p:txBody>
          <a:bodyPr lIns="0" tIns="0" rIns="0" bIns="0"/>
          <a:lstStyle>
            <a:lvl1pPr>
              <a:defRPr sz="1189" b="1" i="0">
                <a:solidFill>
                  <a:schemeClr val="bg1"/>
                </a:solidFill>
                <a:latin typeface="LM Sans 10"/>
                <a:cs typeface="LM Sans 10"/>
              </a:defRPr>
            </a:lvl1pPr>
          </a:lstStyle>
          <a:p>
            <a:pPr marL="25168" defTabSz="1812066">
              <a:lnSpc>
                <a:spcPts val="1357"/>
              </a:lnSpc>
            </a:pPr>
            <a:r>
              <a:rPr lang="en-US" spc="-10" smtClean="0">
                <a:solidFill>
                  <a:prstClr val="white"/>
                </a:solidFill>
              </a:rPr>
              <a:t>Version of </a:t>
            </a:r>
            <a:r>
              <a:rPr lang="en-US" smtClean="0">
                <a:solidFill>
                  <a:prstClr val="white"/>
                </a:solidFill>
              </a:rPr>
              <a:t>September </a:t>
            </a:r>
            <a:r>
              <a:rPr lang="en-US" spc="-10" smtClean="0">
                <a:solidFill>
                  <a:prstClr val="white"/>
                </a:solidFill>
              </a:rPr>
              <a:t>23,</a:t>
            </a:r>
            <a:r>
              <a:rPr lang="en-US" spc="-119" smtClean="0">
                <a:solidFill>
                  <a:prstClr val="white"/>
                </a:solidFill>
              </a:rPr>
              <a:t> </a:t>
            </a:r>
            <a:r>
              <a:rPr lang="en-US" spc="-10" smtClean="0">
                <a:solidFill>
                  <a:prstClr val="white"/>
                </a:solidFill>
              </a:rPr>
              <a:t>2016</a:t>
            </a:r>
            <a:endParaRPr lang="en-US" spc="-10" dirty="0">
              <a:solidFill>
                <a:prstClr val="white"/>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pPr defTabSz="1812066"/>
            <a:fld id="{1D8BD707-D9CF-40AE-B4C6-C98DA3205C09}" type="datetimeFigureOut">
              <a:rPr lang="en-US" sz="3567" smtClean="0">
                <a:solidFill>
                  <a:prstClr val="black">
                    <a:tint val="75000"/>
                  </a:prstClr>
                </a:solidFill>
              </a:rPr>
              <a:pPr defTabSz="1812066"/>
              <a:t>10/26/2022</a:t>
            </a:fld>
            <a:endParaRPr lang="en-US" sz="3567">
              <a:solidFill>
                <a:prstClr val="black">
                  <a:tint val="75000"/>
                </a:prstClr>
              </a:solidFill>
            </a:endParaRPr>
          </a:p>
        </p:txBody>
      </p:sp>
      <p:sp>
        <p:nvSpPr>
          <p:cNvPr id="5" name="Holder 5"/>
          <p:cNvSpPr>
            <a:spLocks noGrp="1"/>
          </p:cNvSpPr>
          <p:nvPr>
            <p:ph type="sldNum" sz="quarter" idx="7"/>
          </p:nvPr>
        </p:nvSpPr>
        <p:spPr/>
        <p:txBody>
          <a:bodyPr lIns="0" tIns="0" rIns="0" bIns="0"/>
          <a:lstStyle>
            <a:lvl1pPr>
              <a:defRPr sz="1189" b="1" i="0">
                <a:solidFill>
                  <a:schemeClr val="bg1"/>
                </a:solidFill>
                <a:latin typeface="LM Sans 10"/>
                <a:cs typeface="LM Sans 10"/>
              </a:defRPr>
            </a:lvl1pPr>
          </a:lstStyle>
          <a:p>
            <a:pPr marL="75503" defTabSz="1812066">
              <a:lnSpc>
                <a:spcPts val="1357"/>
              </a:lnSpc>
            </a:pPr>
            <a:fld id="{81D60167-4931-47E6-BA6A-407CBD079E47}" type="slidenum">
              <a:rPr lang="en-US" spc="-10" smtClean="0">
                <a:solidFill>
                  <a:prstClr val="white"/>
                </a:solidFill>
              </a:rPr>
              <a:pPr marL="75503" defTabSz="1812066">
                <a:lnSpc>
                  <a:spcPts val="1357"/>
                </a:lnSpc>
              </a:pPr>
              <a:t>‹#›</a:t>
            </a:fld>
            <a:r>
              <a:rPr lang="en-US" spc="-10" smtClean="0">
                <a:solidFill>
                  <a:prstClr val="white"/>
                </a:solidFill>
              </a:rPr>
              <a:t> /</a:t>
            </a:r>
            <a:r>
              <a:rPr lang="en-US" spc="-149" smtClean="0">
                <a:solidFill>
                  <a:prstClr val="white"/>
                </a:solidFill>
              </a:rPr>
              <a:t> </a:t>
            </a:r>
            <a:r>
              <a:rPr lang="en-US" spc="-10" smtClean="0">
                <a:solidFill>
                  <a:prstClr val="white"/>
                </a:solidFill>
              </a:rPr>
              <a:t>15</a:t>
            </a:r>
            <a:endParaRPr lang="en-US" spc="-10" dirty="0">
              <a:solidFill>
                <a:prstClr val="white"/>
              </a:solidFill>
            </a:endParaRPr>
          </a:p>
        </p:txBody>
      </p:sp>
    </p:spTree>
    <p:extLst>
      <p:ext uri="{BB962C8B-B14F-4D97-AF65-F5344CB8AC3E}">
        <p14:creationId xmlns:p14="http://schemas.microsoft.com/office/powerpoint/2010/main" val="3279178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89" b="1" i="0">
                <a:solidFill>
                  <a:schemeClr val="bg1"/>
                </a:solidFill>
                <a:latin typeface="LM Sans 10"/>
                <a:cs typeface="LM Sans 10"/>
              </a:defRPr>
            </a:lvl1pPr>
          </a:lstStyle>
          <a:p>
            <a:pPr marL="25168" defTabSz="1812066">
              <a:lnSpc>
                <a:spcPts val="1357"/>
              </a:lnSpc>
            </a:pPr>
            <a:r>
              <a:rPr lang="en-US" spc="-10" smtClean="0">
                <a:solidFill>
                  <a:prstClr val="white"/>
                </a:solidFill>
              </a:rPr>
              <a:t>Version of </a:t>
            </a:r>
            <a:r>
              <a:rPr lang="en-US" smtClean="0">
                <a:solidFill>
                  <a:prstClr val="white"/>
                </a:solidFill>
              </a:rPr>
              <a:t>September </a:t>
            </a:r>
            <a:r>
              <a:rPr lang="en-US" spc="-10" smtClean="0">
                <a:solidFill>
                  <a:prstClr val="white"/>
                </a:solidFill>
              </a:rPr>
              <a:t>23,</a:t>
            </a:r>
            <a:r>
              <a:rPr lang="en-US" spc="-119" smtClean="0">
                <a:solidFill>
                  <a:prstClr val="white"/>
                </a:solidFill>
              </a:rPr>
              <a:t> </a:t>
            </a:r>
            <a:r>
              <a:rPr lang="en-US" spc="-10" smtClean="0">
                <a:solidFill>
                  <a:prstClr val="white"/>
                </a:solidFill>
              </a:rPr>
              <a:t>2016</a:t>
            </a:r>
            <a:endParaRPr lang="en-US" spc="-10" dirty="0">
              <a:solidFill>
                <a:prstClr val="white"/>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pPr defTabSz="1812066"/>
            <a:fld id="{1D8BD707-D9CF-40AE-B4C6-C98DA3205C09}" type="datetimeFigureOut">
              <a:rPr lang="en-US" sz="3567" smtClean="0">
                <a:solidFill>
                  <a:prstClr val="black">
                    <a:tint val="75000"/>
                  </a:prstClr>
                </a:solidFill>
              </a:rPr>
              <a:pPr defTabSz="1812066"/>
              <a:t>10/26/2022</a:t>
            </a:fld>
            <a:endParaRPr lang="en-US" sz="3567">
              <a:solidFill>
                <a:prstClr val="black">
                  <a:tint val="75000"/>
                </a:prstClr>
              </a:solidFill>
            </a:endParaRPr>
          </a:p>
        </p:txBody>
      </p:sp>
      <p:sp>
        <p:nvSpPr>
          <p:cNvPr id="4" name="Holder 4"/>
          <p:cNvSpPr>
            <a:spLocks noGrp="1"/>
          </p:cNvSpPr>
          <p:nvPr>
            <p:ph type="sldNum" sz="quarter" idx="7"/>
          </p:nvPr>
        </p:nvSpPr>
        <p:spPr/>
        <p:txBody>
          <a:bodyPr lIns="0" tIns="0" rIns="0" bIns="0"/>
          <a:lstStyle>
            <a:lvl1pPr>
              <a:defRPr sz="1189" b="1" i="0">
                <a:solidFill>
                  <a:schemeClr val="bg1"/>
                </a:solidFill>
                <a:latin typeface="LM Sans 10"/>
                <a:cs typeface="LM Sans 10"/>
              </a:defRPr>
            </a:lvl1pPr>
          </a:lstStyle>
          <a:p>
            <a:pPr marL="75503" defTabSz="1812066">
              <a:lnSpc>
                <a:spcPts val="1357"/>
              </a:lnSpc>
            </a:pPr>
            <a:fld id="{81D60167-4931-47E6-BA6A-407CBD079E47}" type="slidenum">
              <a:rPr lang="en-US" spc="-10" smtClean="0">
                <a:solidFill>
                  <a:prstClr val="white"/>
                </a:solidFill>
              </a:rPr>
              <a:pPr marL="75503" defTabSz="1812066">
                <a:lnSpc>
                  <a:spcPts val="1357"/>
                </a:lnSpc>
              </a:pPr>
              <a:t>‹#›</a:t>
            </a:fld>
            <a:r>
              <a:rPr lang="en-US" spc="-10" smtClean="0">
                <a:solidFill>
                  <a:prstClr val="white"/>
                </a:solidFill>
              </a:rPr>
              <a:t> /</a:t>
            </a:r>
            <a:r>
              <a:rPr lang="en-US" spc="-149" smtClean="0">
                <a:solidFill>
                  <a:prstClr val="white"/>
                </a:solidFill>
              </a:rPr>
              <a:t> </a:t>
            </a:r>
            <a:r>
              <a:rPr lang="en-US" spc="-10" smtClean="0">
                <a:solidFill>
                  <a:prstClr val="white"/>
                </a:solidFill>
              </a:rPr>
              <a:t>15</a:t>
            </a:r>
            <a:endParaRPr lang="en-US" spc="-10" dirty="0">
              <a:solidFill>
                <a:prstClr val="white"/>
              </a:solidFill>
            </a:endParaRPr>
          </a:p>
        </p:txBody>
      </p:sp>
    </p:spTree>
    <p:extLst>
      <p:ext uri="{BB962C8B-B14F-4D97-AF65-F5344CB8AC3E}">
        <p14:creationId xmlns:p14="http://schemas.microsoft.com/office/powerpoint/2010/main" val="3695026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06967" y="-10119"/>
            <a:ext cx="8530066" cy="169277"/>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1"/>
            <a:ext cx="6400800" cy="16927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89" b="1" i="0">
                <a:solidFill>
                  <a:schemeClr val="bg1"/>
                </a:solidFill>
                <a:latin typeface="LM Sans 10"/>
                <a:cs typeface="LM Sans 10"/>
              </a:defRPr>
            </a:lvl1pPr>
          </a:lstStyle>
          <a:p>
            <a:pPr marL="25168" defTabSz="1812066">
              <a:lnSpc>
                <a:spcPts val="1357"/>
              </a:lnSpc>
            </a:pPr>
            <a:r>
              <a:rPr lang="en-US" spc="-10" smtClean="0">
                <a:solidFill>
                  <a:prstClr val="white"/>
                </a:solidFill>
              </a:rPr>
              <a:t>Version of </a:t>
            </a:r>
            <a:r>
              <a:rPr lang="en-US" smtClean="0">
                <a:solidFill>
                  <a:prstClr val="white"/>
                </a:solidFill>
              </a:rPr>
              <a:t>September </a:t>
            </a:r>
            <a:r>
              <a:rPr lang="en-US" spc="-10" smtClean="0">
                <a:solidFill>
                  <a:prstClr val="white"/>
                </a:solidFill>
              </a:rPr>
              <a:t>23,</a:t>
            </a:r>
            <a:r>
              <a:rPr lang="en-US" spc="-119" smtClean="0">
                <a:solidFill>
                  <a:prstClr val="white"/>
                </a:solidFill>
              </a:rPr>
              <a:t> </a:t>
            </a:r>
            <a:r>
              <a:rPr lang="en-US" spc="-10" smtClean="0">
                <a:solidFill>
                  <a:prstClr val="white"/>
                </a:solidFill>
              </a:rPr>
              <a:t>2016</a:t>
            </a:r>
            <a:endParaRPr lang="en-US" spc="-10" dirty="0">
              <a:solidFill>
                <a:prstClr val="white"/>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defTabSz="1812066"/>
            <a:fld id="{1D8BD707-D9CF-40AE-B4C6-C98DA3205C09}" type="datetimeFigureOut">
              <a:rPr lang="en-US" sz="3567" smtClean="0">
                <a:solidFill>
                  <a:prstClr val="black">
                    <a:tint val="75000"/>
                  </a:prstClr>
                </a:solidFill>
              </a:rPr>
              <a:pPr defTabSz="1812066"/>
              <a:t>10/26/2022</a:t>
            </a:fld>
            <a:endParaRPr lang="en-US" sz="3567">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189" b="1" i="0">
                <a:solidFill>
                  <a:schemeClr val="bg1"/>
                </a:solidFill>
                <a:latin typeface="LM Sans 10"/>
                <a:cs typeface="LM Sans 10"/>
              </a:defRPr>
            </a:lvl1pPr>
          </a:lstStyle>
          <a:p>
            <a:pPr marL="75503" defTabSz="1812066">
              <a:lnSpc>
                <a:spcPts val="1357"/>
              </a:lnSpc>
            </a:pPr>
            <a:fld id="{81D60167-4931-47E6-BA6A-407CBD079E47}" type="slidenum">
              <a:rPr lang="en-US" spc="-10" smtClean="0">
                <a:solidFill>
                  <a:prstClr val="white"/>
                </a:solidFill>
              </a:rPr>
              <a:pPr marL="75503" defTabSz="1812066">
                <a:lnSpc>
                  <a:spcPts val="1357"/>
                </a:lnSpc>
              </a:pPr>
              <a:t>‹#›</a:t>
            </a:fld>
            <a:r>
              <a:rPr lang="en-US" spc="-10" smtClean="0">
                <a:solidFill>
                  <a:prstClr val="white"/>
                </a:solidFill>
              </a:rPr>
              <a:t> /</a:t>
            </a:r>
            <a:r>
              <a:rPr lang="en-US" spc="-139" smtClean="0">
                <a:solidFill>
                  <a:prstClr val="white"/>
                </a:solidFill>
              </a:rPr>
              <a:t> </a:t>
            </a:r>
            <a:r>
              <a:rPr lang="en-US" spc="-10" smtClean="0">
                <a:solidFill>
                  <a:prstClr val="white"/>
                </a:solidFill>
              </a:rPr>
              <a:t>20</a:t>
            </a:r>
            <a:endParaRPr lang="en-US" spc="-10" dirty="0">
              <a:solidFill>
                <a:prstClr val="white"/>
              </a:solidFill>
            </a:endParaRPr>
          </a:p>
        </p:txBody>
      </p:sp>
    </p:spTree>
    <p:extLst>
      <p:ext uri="{BB962C8B-B14F-4D97-AF65-F5344CB8AC3E}">
        <p14:creationId xmlns:p14="http://schemas.microsoft.com/office/powerpoint/2010/main" val="3511407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211265" y="758554"/>
            <a:ext cx="6721470" cy="335476"/>
          </a:xfrm>
        </p:spPr>
        <p:txBody>
          <a:bodyPr lIns="0" tIns="0" rIns="0" bIns="0"/>
          <a:lstStyle>
            <a:lvl1pPr>
              <a:defRPr sz="2180" b="0" i="0">
                <a:solidFill>
                  <a:schemeClr val="tx1"/>
                </a:solidFill>
                <a:latin typeface="LM Sans 10"/>
                <a:cs typeface="LM Sans 10"/>
              </a:defRPr>
            </a:lvl1pPr>
          </a:lstStyle>
          <a:p>
            <a:endParaRPr/>
          </a:p>
        </p:txBody>
      </p:sp>
      <p:sp>
        <p:nvSpPr>
          <p:cNvPr id="3" name="Holder 3"/>
          <p:cNvSpPr>
            <a:spLocks noGrp="1"/>
          </p:cNvSpPr>
          <p:nvPr>
            <p:ph type="body" idx="1"/>
          </p:nvPr>
        </p:nvSpPr>
        <p:spPr>
          <a:xfrm>
            <a:off x="830895" y="2115683"/>
            <a:ext cx="7482210" cy="335476"/>
          </a:xfrm>
        </p:spPr>
        <p:txBody>
          <a:bodyPr lIns="0" tIns="0" rIns="0" bIns="0"/>
          <a:lstStyle>
            <a:lvl1pPr>
              <a:defRPr sz="2180" b="0" i="0">
                <a:solidFill>
                  <a:schemeClr val="tx1"/>
                </a:solidFill>
                <a:latin typeface="LM Sans 10"/>
                <a:cs typeface="LM Sans 10"/>
              </a:defRPr>
            </a:lvl1pPr>
          </a:lstStyle>
          <a:p>
            <a:endParaRPr/>
          </a:p>
        </p:txBody>
      </p:sp>
      <p:sp>
        <p:nvSpPr>
          <p:cNvPr id="4" name="Holder 4"/>
          <p:cNvSpPr>
            <a:spLocks noGrp="1"/>
          </p:cNvSpPr>
          <p:nvPr>
            <p:ph type="ftr" sz="quarter" idx="5"/>
          </p:nvPr>
        </p:nvSpPr>
        <p:spPr/>
        <p:txBody>
          <a:bodyPr lIns="0" tIns="0" rIns="0" bIns="0"/>
          <a:lstStyle>
            <a:lvl1pPr>
              <a:defRPr sz="1189" b="1" i="0">
                <a:solidFill>
                  <a:schemeClr val="bg1"/>
                </a:solidFill>
                <a:latin typeface="LM Sans 10"/>
                <a:cs typeface="LM Sans 10"/>
              </a:defRPr>
            </a:lvl1pPr>
          </a:lstStyle>
          <a:p>
            <a:pPr marL="25168" defTabSz="1812066">
              <a:lnSpc>
                <a:spcPts val="1357"/>
              </a:lnSpc>
            </a:pPr>
            <a:r>
              <a:rPr lang="en-US" spc="-10" smtClean="0">
                <a:solidFill>
                  <a:prstClr val="white"/>
                </a:solidFill>
              </a:rPr>
              <a:t>Version of </a:t>
            </a:r>
            <a:r>
              <a:rPr lang="en-US" smtClean="0">
                <a:solidFill>
                  <a:prstClr val="white"/>
                </a:solidFill>
              </a:rPr>
              <a:t>September </a:t>
            </a:r>
            <a:r>
              <a:rPr lang="en-US" spc="-10" smtClean="0">
                <a:solidFill>
                  <a:prstClr val="white"/>
                </a:solidFill>
              </a:rPr>
              <a:t>23,</a:t>
            </a:r>
            <a:r>
              <a:rPr lang="en-US" spc="-119" smtClean="0">
                <a:solidFill>
                  <a:prstClr val="white"/>
                </a:solidFill>
              </a:rPr>
              <a:t> </a:t>
            </a:r>
            <a:r>
              <a:rPr lang="en-US" spc="-10" smtClean="0">
                <a:solidFill>
                  <a:prstClr val="white"/>
                </a:solidFill>
              </a:rPr>
              <a:t>2016</a:t>
            </a:r>
            <a:endParaRPr lang="en-US" spc="-10" dirty="0">
              <a:solidFill>
                <a:prstClr val="white"/>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defTabSz="1812066"/>
            <a:fld id="{1D8BD707-D9CF-40AE-B4C6-C98DA3205C09}" type="datetimeFigureOut">
              <a:rPr lang="en-US" sz="3567" smtClean="0">
                <a:solidFill>
                  <a:prstClr val="black">
                    <a:tint val="75000"/>
                  </a:prstClr>
                </a:solidFill>
              </a:rPr>
              <a:pPr defTabSz="1812066"/>
              <a:t>10/26/2022</a:t>
            </a:fld>
            <a:endParaRPr lang="en-US" sz="3567">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189" b="1" i="0">
                <a:solidFill>
                  <a:schemeClr val="bg1"/>
                </a:solidFill>
                <a:latin typeface="LM Sans 10"/>
                <a:cs typeface="LM Sans 10"/>
              </a:defRPr>
            </a:lvl1pPr>
          </a:lstStyle>
          <a:p>
            <a:pPr marL="75503" defTabSz="1812066">
              <a:lnSpc>
                <a:spcPts val="1357"/>
              </a:lnSpc>
            </a:pPr>
            <a:fld id="{81D60167-4931-47E6-BA6A-407CBD079E47}" type="slidenum">
              <a:rPr lang="en-US" spc="-10" smtClean="0">
                <a:solidFill>
                  <a:prstClr val="white"/>
                </a:solidFill>
              </a:rPr>
              <a:pPr marL="75503" defTabSz="1812066">
                <a:lnSpc>
                  <a:spcPts val="1357"/>
                </a:lnSpc>
              </a:pPr>
              <a:t>‹#›</a:t>
            </a:fld>
            <a:r>
              <a:rPr lang="en-US" spc="-10" smtClean="0">
                <a:solidFill>
                  <a:prstClr val="white"/>
                </a:solidFill>
              </a:rPr>
              <a:t> /</a:t>
            </a:r>
            <a:r>
              <a:rPr lang="en-US" spc="-139" smtClean="0">
                <a:solidFill>
                  <a:prstClr val="white"/>
                </a:solidFill>
              </a:rPr>
              <a:t> </a:t>
            </a:r>
            <a:r>
              <a:rPr lang="en-US" spc="-10" smtClean="0">
                <a:solidFill>
                  <a:prstClr val="white"/>
                </a:solidFill>
              </a:rPr>
              <a:t>20</a:t>
            </a:r>
            <a:endParaRPr lang="en-US" spc="-10" dirty="0">
              <a:solidFill>
                <a:prstClr val="white"/>
              </a:solidFill>
            </a:endParaRPr>
          </a:p>
        </p:txBody>
      </p:sp>
    </p:spTree>
    <p:extLst>
      <p:ext uri="{BB962C8B-B14F-4D97-AF65-F5344CB8AC3E}">
        <p14:creationId xmlns:p14="http://schemas.microsoft.com/office/powerpoint/2010/main" val="4244567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kumimoji="0" lang="en-US" dirty="0" smtClean="0"/>
              <a:t>Click to edit Master title style</a:t>
            </a:r>
            <a:endParaRPr kumimoji="0" lang="en-US" dirty="0"/>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18A22C3-17C3-429C-B04D-9A99EC5E254F}" type="datetime1">
              <a:rPr lang="en-US" smtClean="0"/>
              <a:t>10/26/2022</a:t>
            </a:fld>
            <a:endParaRPr lang="en-US"/>
          </a:p>
        </p:txBody>
      </p:sp>
      <p:sp>
        <p:nvSpPr>
          <p:cNvPr id="9" name="Slide Number Placeholder 8"/>
          <p:cNvSpPr>
            <a:spLocks noGrp="1"/>
          </p:cNvSpPr>
          <p:nvPr>
            <p:ph type="sldNum" sz="quarter" idx="15"/>
          </p:nvPr>
        </p:nvSpPr>
        <p:spPr/>
        <p:txBody>
          <a:bodyPr rtlCol="0"/>
          <a:lstStyle/>
          <a:p>
            <a:fld id="{053A9B76-793E-4B03-B0E0-2F9798CF6A64}"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211265" y="758554"/>
            <a:ext cx="6721470" cy="335476"/>
          </a:xfrm>
        </p:spPr>
        <p:txBody>
          <a:bodyPr lIns="0" tIns="0" rIns="0" bIns="0"/>
          <a:lstStyle>
            <a:lvl1pPr>
              <a:defRPr sz="2180" b="0" i="0">
                <a:solidFill>
                  <a:schemeClr val="tx1"/>
                </a:solidFill>
                <a:latin typeface="LM Sans 10"/>
                <a:cs typeface="LM Sans 10"/>
              </a:defRPr>
            </a:lvl1pPr>
          </a:lstStyle>
          <a:p>
            <a:endParaRPr/>
          </a:p>
        </p:txBody>
      </p:sp>
      <p:sp>
        <p:nvSpPr>
          <p:cNvPr id="3" name="Holder 3"/>
          <p:cNvSpPr>
            <a:spLocks noGrp="1"/>
          </p:cNvSpPr>
          <p:nvPr>
            <p:ph sz="half" idx="2"/>
          </p:nvPr>
        </p:nvSpPr>
        <p:spPr>
          <a:xfrm>
            <a:off x="457201" y="1577340"/>
            <a:ext cx="3977639" cy="16927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39" cy="16927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89" b="1" i="0">
                <a:solidFill>
                  <a:schemeClr val="bg1"/>
                </a:solidFill>
                <a:latin typeface="LM Sans 10"/>
                <a:cs typeface="LM Sans 10"/>
              </a:defRPr>
            </a:lvl1pPr>
          </a:lstStyle>
          <a:p>
            <a:pPr marL="25168" defTabSz="1812066">
              <a:lnSpc>
                <a:spcPts val="1357"/>
              </a:lnSpc>
            </a:pPr>
            <a:r>
              <a:rPr lang="en-US" spc="-10" smtClean="0">
                <a:solidFill>
                  <a:prstClr val="white"/>
                </a:solidFill>
              </a:rPr>
              <a:t>Version of </a:t>
            </a:r>
            <a:r>
              <a:rPr lang="en-US" smtClean="0">
                <a:solidFill>
                  <a:prstClr val="white"/>
                </a:solidFill>
              </a:rPr>
              <a:t>September </a:t>
            </a:r>
            <a:r>
              <a:rPr lang="en-US" spc="-10" smtClean="0">
                <a:solidFill>
                  <a:prstClr val="white"/>
                </a:solidFill>
              </a:rPr>
              <a:t>23,</a:t>
            </a:r>
            <a:r>
              <a:rPr lang="en-US" spc="-119" smtClean="0">
                <a:solidFill>
                  <a:prstClr val="white"/>
                </a:solidFill>
              </a:rPr>
              <a:t> </a:t>
            </a:r>
            <a:r>
              <a:rPr lang="en-US" spc="-10" smtClean="0">
                <a:solidFill>
                  <a:prstClr val="white"/>
                </a:solidFill>
              </a:rPr>
              <a:t>2016</a:t>
            </a:r>
            <a:endParaRPr lang="en-US" spc="-10" dirty="0">
              <a:solidFill>
                <a:prstClr val="white"/>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pPr defTabSz="1812066"/>
            <a:fld id="{1D8BD707-D9CF-40AE-B4C6-C98DA3205C09}" type="datetimeFigureOut">
              <a:rPr lang="en-US" sz="3567" smtClean="0">
                <a:solidFill>
                  <a:prstClr val="black">
                    <a:tint val="75000"/>
                  </a:prstClr>
                </a:solidFill>
              </a:rPr>
              <a:pPr defTabSz="1812066"/>
              <a:t>10/26/2022</a:t>
            </a:fld>
            <a:endParaRPr lang="en-US" sz="3567">
              <a:solidFill>
                <a:prstClr val="black">
                  <a:tint val="75000"/>
                </a:prstClr>
              </a:solidFill>
            </a:endParaRPr>
          </a:p>
        </p:txBody>
      </p:sp>
      <p:sp>
        <p:nvSpPr>
          <p:cNvPr id="7" name="Holder 7"/>
          <p:cNvSpPr>
            <a:spLocks noGrp="1"/>
          </p:cNvSpPr>
          <p:nvPr>
            <p:ph type="sldNum" sz="quarter" idx="7"/>
          </p:nvPr>
        </p:nvSpPr>
        <p:spPr/>
        <p:txBody>
          <a:bodyPr lIns="0" tIns="0" rIns="0" bIns="0"/>
          <a:lstStyle>
            <a:lvl1pPr>
              <a:defRPr sz="1189" b="1" i="0">
                <a:solidFill>
                  <a:schemeClr val="bg1"/>
                </a:solidFill>
                <a:latin typeface="LM Sans 10"/>
                <a:cs typeface="LM Sans 10"/>
              </a:defRPr>
            </a:lvl1pPr>
          </a:lstStyle>
          <a:p>
            <a:pPr marL="75503" defTabSz="1812066">
              <a:lnSpc>
                <a:spcPts val="1357"/>
              </a:lnSpc>
            </a:pPr>
            <a:fld id="{81D60167-4931-47E6-BA6A-407CBD079E47}" type="slidenum">
              <a:rPr lang="en-US" spc="-10" smtClean="0">
                <a:solidFill>
                  <a:prstClr val="white"/>
                </a:solidFill>
              </a:rPr>
              <a:pPr marL="75503" defTabSz="1812066">
                <a:lnSpc>
                  <a:spcPts val="1357"/>
                </a:lnSpc>
              </a:pPr>
              <a:t>‹#›</a:t>
            </a:fld>
            <a:r>
              <a:rPr lang="en-US" spc="-10" smtClean="0">
                <a:solidFill>
                  <a:prstClr val="white"/>
                </a:solidFill>
              </a:rPr>
              <a:t> /</a:t>
            </a:r>
            <a:r>
              <a:rPr lang="en-US" spc="-139" smtClean="0">
                <a:solidFill>
                  <a:prstClr val="white"/>
                </a:solidFill>
              </a:rPr>
              <a:t> </a:t>
            </a:r>
            <a:r>
              <a:rPr lang="en-US" spc="-10" smtClean="0">
                <a:solidFill>
                  <a:prstClr val="white"/>
                </a:solidFill>
              </a:rPr>
              <a:t>20</a:t>
            </a:r>
            <a:endParaRPr lang="en-US" spc="-10" dirty="0">
              <a:solidFill>
                <a:prstClr val="white"/>
              </a:solidFill>
            </a:endParaRPr>
          </a:p>
        </p:txBody>
      </p:sp>
    </p:spTree>
    <p:extLst>
      <p:ext uri="{BB962C8B-B14F-4D97-AF65-F5344CB8AC3E}">
        <p14:creationId xmlns:p14="http://schemas.microsoft.com/office/powerpoint/2010/main" val="23989350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211265" y="758554"/>
            <a:ext cx="6721470" cy="335476"/>
          </a:xfrm>
        </p:spPr>
        <p:txBody>
          <a:bodyPr lIns="0" tIns="0" rIns="0" bIns="0"/>
          <a:lstStyle>
            <a:lvl1pPr>
              <a:defRPr sz="2180" b="0" i="0">
                <a:solidFill>
                  <a:schemeClr val="tx1"/>
                </a:solidFill>
                <a:latin typeface="LM Sans 10"/>
                <a:cs typeface="LM Sans 10"/>
              </a:defRPr>
            </a:lvl1pPr>
          </a:lstStyle>
          <a:p>
            <a:endParaRPr/>
          </a:p>
        </p:txBody>
      </p:sp>
      <p:sp>
        <p:nvSpPr>
          <p:cNvPr id="3" name="Holder 3"/>
          <p:cNvSpPr>
            <a:spLocks noGrp="1"/>
          </p:cNvSpPr>
          <p:nvPr>
            <p:ph type="ftr" sz="quarter" idx="5"/>
          </p:nvPr>
        </p:nvSpPr>
        <p:spPr/>
        <p:txBody>
          <a:bodyPr lIns="0" tIns="0" rIns="0" bIns="0"/>
          <a:lstStyle>
            <a:lvl1pPr>
              <a:defRPr sz="1189" b="1" i="0">
                <a:solidFill>
                  <a:schemeClr val="bg1"/>
                </a:solidFill>
                <a:latin typeface="LM Sans 10"/>
                <a:cs typeface="LM Sans 10"/>
              </a:defRPr>
            </a:lvl1pPr>
          </a:lstStyle>
          <a:p>
            <a:pPr marL="25168" defTabSz="1812066">
              <a:lnSpc>
                <a:spcPts val="1357"/>
              </a:lnSpc>
            </a:pPr>
            <a:r>
              <a:rPr lang="en-US" spc="-10" smtClean="0">
                <a:solidFill>
                  <a:prstClr val="white"/>
                </a:solidFill>
              </a:rPr>
              <a:t>Version of </a:t>
            </a:r>
            <a:r>
              <a:rPr lang="en-US" smtClean="0">
                <a:solidFill>
                  <a:prstClr val="white"/>
                </a:solidFill>
              </a:rPr>
              <a:t>September </a:t>
            </a:r>
            <a:r>
              <a:rPr lang="en-US" spc="-10" smtClean="0">
                <a:solidFill>
                  <a:prstClr val="white"/>
                </a:solidFill>
              </a:rPr>
              <a:t>23,</a:t>
            </a:r>
            <a:r>
              <a:rPr lang="en-US" spc="-119" smtClean="0">
                <a:solidFill>
                  <a:prstClr val="white"/>
                </a:solidFill>
              </a:rPr>
              <a:t> </a:t>
            </a:r>
            <a:r>
              <a:rPr lang="en-US" spc="-10" smtClean="0">
                <a:solidFill>
                  <a:prstClr val="white"/>
                </a:solidFill>
              </a:rPr>
              <a:t>2016</a:t>
            </a:r>
            <a:endParaRPr lang="en-US" spc="-10" dirty="0">
              <a:solidFill>
                <a:prstClr val="white"/>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pPr defTabSz="1812066"/>
            <a:fld id="{1D8BD707-D9CF-40AE-B4C6-C98DA3205C09}" type="datetimeFigureOut">
              <a:rPr lang="en-US" sz="3567" smtClean="0">
                <a:solidFill>
                  <a:prstClr val="black">
                    <a:tint val="75000"/>
                  </a:prstClr>
                </a:solidFill>
              </a:rPr>
              <a:pPr defTabSz="1812066"/>
              <a:t>10/26/2022</a:t>
            </a:fld>
            <a:endParaRPr lang="en-US" sz="3567">
              <a:solidFill>
                <a:prstClr val="black">
                  <a:tint val="75000"/>
                </a:prstClr>
              </a:solidFill>
            </a:endParaRPr>
          </a:p>
        </p:txBody>
      </p:sp>
      <p:sp>
        <p:nvSpPr>
          <p:cNvPr id="5" name="Holder 5"/>
          <p:cNvSpPr>
            <a:spLocks noGrp="1"/>
          </p:cNvSpPr>
          <p:nvPr>
            <p:ph type="sldNum" sz="quarter" idx="7"/>
          </p:nvPr>
        </p:nvSpPr>
        <p:spPr/>
        <p:txBody>
          <a:bodyPr lIns="0" tIns="0" rIns="0" bIns="0"/>
          <a:lstStyle>
            <a:lvl1pPr>
              <a:defRPr sz="1189" b="1" i="0">
                <a:solidFill>
                  <a:schemeClr val="bg1"/>
                </a:solidFill>
                <a:latin typeface="LM Sans 10"/>
                <a:cs typeface="LM Sans 10"/>
              </a:defRPr>
            </a:lvl1pPr>
          </a:lstStyle>
          <a:p>
            <a:pPr marL="75503" defTabSz="1812066">
              <a:lnSpc>
                <a:spcPts val="1357"/>
              </a:lnSpc>
            </a:pPr>
            <a:fld id="{81D60167-4931-47E6-BA6A-407CBD079E47}" type="slidenum">
              <a:rPr lang="en-US" spc="-10" smtClean="0">
                <a:solidFill>
                  <a:prstClr val="white"/>
                </a:solidFill>
              </a:rPr>
              <a:pPr marL="75503" defTabSz="1812066">
                <a:lnSpc>
                  <a:spcPts val="1357"/>
                </a:lnSpc>
              </a:pPr>
              <a:t>‹#›</a:t>
            </a:fld>
            <a:r>
              <a:rPr lang="en-US" spc="-10" smtClean="0">
                <a:solidFill>
                  <a:prstClr val="white"/>
                </a:solidFill>
              </a:rPr>
              <a:t> /</a:t>
            </a:r>
            <a:r>
              <a:rPr lang="en-US" spc="-139" smtClean="0">
                <a:solidFill>
                  <a:prstClr val="white"/>
                </a:solidFill>
              </a:rPr>
              <a:t> </a:t>
            </a:r>
            <a:r>
              <a:rPr lang="en-US" spc="-10" smtClean="0">
                <a:solidFill>
                  <a:prstClr val="white"/>
                </a:solidFill>
              </a:rPr>
              <a:t>20</a:t>
            </a:r>
            <a:endParaRPr lang="en-US" spc="-10" dirty="0">
              <a:solidFill>
                <a:prstClr val="white"/>
              </a:solidFill>
            </a:endParaRPr>
          </a:p>
        </p:txBody>
      </p:sp>
    </p:spTree>
    <p:extLst>
      <p:ext uri="{BB962C8B-B14F-4D97-AF65-F5344CB8AC3E}">
        <p14:creationId xmlns:p14="http://schemas.microsoft.com/office/powerpoint/2010/main" val="1018011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89" b="1" i="0">
                <a:solidFill>
                  <a:schemeClr val="bg1"/>
                </a:solidFill>
                <a:latin typeface="LM Sans 10"/>
                <a:cs typeface="LM Sans 10"/>
              </a:defRPr>
            </a:lvl1pPr>
          </a:lstStyle>
          <a:p>
            <a:pPr marL="25168" defTabSz="1812066">
              <a:lnSpc>
                <a:spcPts val="1357"/>
              </a:lnSpc>
            </a:pPr>
            <a:r>
              <a:rPr lang="en-US" spc="-10" smtClean="0">
                <a:solidFill>
                  <a:prstClr val="white"/>
                </a:solidFill>
              </a:rPr>
              <a:t>Version of </a:t>
            </a:r>
            <a:r>
              <a:rPr lang="en-US" smtClean="0">
                <a:solidFill>
                  <a:prstClr val="white"/>
                </a:solidFill>
              </a:rPr>
              <a:t>September </a:t>
            </a:r>
            <a:r>
              <a:rPr lang="en-US" spc="-10" smtClean="0">
                <a:solidFill>
                  <a:prstClr val="white"/>
                </a:solidFill>
              </a:rPr>
              <a:t>23,</a:t>
            </a:r>
            <a:r>
              <a:rPr lang="en-US" spc="-119" smtClean="0">
                <a:solidFill>
                  <a:prstClr val="white"/>
                </a:solidFill>
              </a:rPr>
              <a:t> </a:t>
            </a:r>
            <a:r>
              <a:rPr lang="en-US" spc="-10" smtClean="0">
                <a:solidFill>
                  <a:prstClr val="white"/>
                </a:solidFill>
              </a:rPr>
              <a:t>2016</a:t>
            </a:r>
            <a:endParaRPr lang="en-US" spc="-10" dirty="0">
              <a:solidFill>
                <a:prstClr val="white"/>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pPr defTabSz="1812066"/>
            <a:fld id="{1D8BD707-D9CF-40AE-B4C6-C98DA3205C09}" type="datetimeFigureOut">
              <a:rPr lang="en-US" sz="3567" smtClean="0">
                <a:solidFill>
                  <a:prstClr val="black">
                    <a:tint val="75000"/>
                  </a:prstClr>
                </a:solidFill>
              </a:rPr>
              <a:pPr defTabSz="1812066"/>
              <a:t>10/26/2022</a:t>
            </a:fld>
            <a:endParaRPr lang="en-US" sz="3567">
              <a:solidFill>
                <a:prstClr val="black">
                  <a:tint val="75000"/>
                </a:prstClr>
              </a:solidFill>
            </a:endParaRPr>
          </a:p>
        </p:txBody>
      </p:sp>
      <p:sp>
        <p:nvSpPr>
          <p:cNvPr id="4" name="Holder 4"/>
          <p:cNvSpPr>
            <a:spLocks noGrp="1"/>
          </p:cNvSpPr>
          <p:nvPr>
            <p:ph type="sldNum" sz="quarter" idx="7"/>
          </p:nvPr>
        </p:nvSpPr>
        <p:spPr/>
        <p:txBody>
          <a:bodyPr lIns="0" tIns="0" rIns="0" bIns="0"/>
          <a:lstStyle>
            <a:lvl1pPr>
              <a:defRPr sz="1189" b="1" i="0">
                <a:solidFill>
                  <a:schemeClr val="bg1"/>
                </a:solidFill>
                <a:latin typeface="LM Sans 10"/>
                <a:cs typeface="LM Sans 10"/>
              </a:defRPr>
            </a:lvl1pPr>
          </a:lstStyle>
          <a:p>
            <a:pPr marL="75503" defTabSz="1812066">
              <a:lnSpc>
                <a:spcPts val="1357"/>
              </a:lnSpc>
            </a:pPr>
            <a:fld id="{81D60167-4931-47E6-BA6A-407CBD079E47}" type="slidenum">
              <a:rPr lang="en-US" spc="-10" smtClean="0">
                <a:solidFill>
                  <a:prstClr val="white"/>
                </a:solidFill>
              </a:rPr>
              <a:pPr marL="75503" defTabSz="1812066">
                <a:lnSpc>
                  <a:spcPts val="1357"/>
                </a:lnSpc>
              </a:pPr>
              <a:t>‹#›</a:t>
            </a:fld>
            <a:r>
              <a:rPr lang="en-US" spc="-10" smtClean="0">
                <a:solidFill>
                  <a:prstClr val="white"/>
                </a:solidFill>
              </a:rPr>
              <a:t> /</a:t>
            </a:r>
            <a:r>
              <a:rPr lang="en-US" spc="-139" smtClean="0">
                <a:solidFill>
                  <a:prstClr val="white"/>
                </a:solidFill>
              </a:rPr>
              <a:t> </a:t>
            </a:r>
            <a:r>
              <a:rPr lang="en-US" spc="-10" smtClean="0">
                <a:solidFill>
                  <a:prstClr val="white"/>
                </a:solidFill>
              </a:rPr>
              <a:t>20</a:t>
            </a:r>
            <a:endParaRPr lang="en-US" spc="-10" dirty="0">
              <a:solidFill>
                <a:prstClr val="white"/>
              </a:solidFill>
            </a:endParaRPr>
          </a:p>
        </p:txBody>
      </p:sp>
    </p:spTree>
    <p:extLst>
      <p:ext uri="{BB962C8B-B14F-4D97-AF65-F5344CB8AC3E}">
        <p14:creationId xmlns:p14="http://schemas.microsoft.com/office/powerpoint/2010/main" val="3594418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22FBA-3E15-40F3-AF7F-16EB2757FB08}" type="datetime1">
              <a:rPr lang="en-US" smtClean="0"/>
              <a:t>10/26/2022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53A9B76-793E-4B03-B0E0-2F9798CF6A6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C6C2071-300E-4273-BB6E-62101C796414}" type="datetime1">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A9B76-793E-4B03-B0E0-2F9798CF6A64}"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9E51073-5438-4C3B-A3F1-259ECA989B2D}" type="datetime1">
              <a:rPr lang="en-US" smtClean="0"/>
              <a:t>10/26/2022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3A9B76-793E-4B03-B0E0-2F9798CF6A64}"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182562"/>
            <a:ext cx="7467600" cy="655638"/>
          </a:xfrm>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372DC73-9E06-4EAE-A70B-D412C3D992E6}" type="datetime1">
              <a:rPr lang="en-US" smtClean="0"/>
              <a:t>10/26/2022</a:t>
            </a:fld>
            <a:endParaRPr lang="en-US"/>
          </a:p>
        </p:txBody>
      </p:sp>
      <p:sp>
        <p:nvSpPr>
          <p:cNvPr id="7" name="Slide Number Placeholder 6"/>
          <p:cNvSpPr>
            <a:spLocks noGrp="1"/>
          </p:cNvSpPr>
          <p:nvPr>
            <p:ph type="sldNum" sz="quarter" idx="11"/>
          </p:nvPr>
        </p:nvSpPr>
        <p:spPr/>
        <p:txBody>
          <a:bodyPr rtlCol="0"/>
          <a:lstStyle/>
          <a:p>
            <a:fld id="{053A9B76-793E-4B03-B0E0-2F9798CF6A64}"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273CD-5BED-409E-B8E2-C9345FCB3C55}" type="datetime1">
              <a:rPr lang="en-US" smtClean="0"/>
              <a:t>10/26/2022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3A9B76-793E-4B03-B0E0-2F9798CF6A6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1AFCB02-FA47-41E8-9AAA-94A23F164915}" type="datetime1">
              <a:rPr lang="en-US" smtClean="0"/>
              <a:t>10/26/2022</a:t>
            </a:fld>
            <a:endParaRPr lang="en-US"/>
          </a:p>
        </p:txBody>
      </p:sp>
      <p:sp>
        <p:nvSpPr>
          <p:cNvPr id="22" name="Slide Number Placeholder 21"/>
          <p:cNvSpPr>
            <a:spLocks noGrp="1"/>
          </p:cNvSpPr>
          <p:nvPr>
            <p:ph type="sldNum" sz="quarter" idx="15"/>
          </p:nvPr>
        </p:nvSpPr>
        <p:spPr/>
        <p:txBody>
          <a:bodyPr rtlCol="0"/>
          <a:lstStyle/>
          <a:p>
            <a:fld id="{053A9B76-793E-4B03-B0E0-2F9798CF6A64}"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276ED8E-9F02-46B3-848D-95E0565887A3}" type="datetime1">
              <a:rPr lang="en-US" smtClean="0"/>
              <a:t>10/26/2022</a:t>
            </a:fld>
            <a:endParaRPr lang="en-US"/>
          </a:p>
        </p:txBody>
      </p:sp>
      <p:sp>
        <p:nvSpPr>
          <p:cNvPr id="18" name="Slide Number Placeholder 17"/>
          <p:cNvSpPr>
            <a:spLocks noGrp="1"/>
          </p:cNvSpPr>
          <p:nvPr>
            <p:ph type="sldNum" sz="quarter" idx="11"/>
          </p:nvPr>
        </p:nvSpPr>
        <p:spPr/>
        <p:txBody>
          <a:bodyPr rtlCol="0"/>
          <a:lstStyle/>
          <a:p>
            <a:fld id="{053A9B76-793E-4B03-B0E0-2F9798CF6A64}"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2.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image" Target="../media/image2.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3.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381000" y="76200"/>
            <a:ext cx="7467600" cy="655638"/>
          </a:xfrm>
          <a:prstGeom prst="rect">
            <a:avLst/>
          </a:prstGeom>
        </p:spPr>
        <p:txBody>
          <a:bodyPr vert="horz" anchor="b">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1066800"/>
            <a:ext cx="7467600" cy="5407152"/>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87D65C8-C6EA-4AC9-9BEC-6F74BE9200FA}" type="datetime1">
              <a:rPr lang="en-US" smtClean="0"/>
              <a:t>10/26/2022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53A9B76-793E-4B03-B0E0-2F9798CF6A6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rtl="0" eaLnBrk="1" latinLnBrk="0" hangingPunct="1">
        <a:spcBef>
          <a:spcPct val="0"/>
        </a:spcBef>
        <a:buNone/>
        <a:defRPr kumimoji="0" sz="3000" b="1"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9139843" cy="606776"/>
          </a:xfrm>
          <a:prstGeom prst="rect">
            <a:avLst/>
          </a:prstGeom>
          <a:blipFill>
            <a:blip r:embed="rId7" cstate="print"/>
            <a:stretch>
              <a:fillRect/>
            </a:stretch>
          </a:blipFill>
        </p:spPr>
        <p:txBody>
          <a:bodyPr wrap="square" lIns="0" tIns="0" rIns="0" bIns="0" rtlCol="0"/>
          <a:lstStyle/>
          <a:p>
            <a:pPr marL="0" marR="0" lvl="0" indent="0" algn="l" defTabSz="1812066" rtl="0" eaLnBrk="1" fontAlgn="auto" latinLnBrk="0" hangingPunct="1">
              <a:lnSpc>
                <a:spcPct val="100000"/>
              </a:lnSpc>
              <a:spcBef>
                <a:spcPts val="0"/>
              </a:spcBef>
              <a:spcAft>
                <a:spcPts val="0"/>
              </a:spcAft>
              <a:buClrTx/>
              <a:buSzTx/>
              <a:buFontTx/>
              <a:buNone/>
              <a:tabLst/>
              <a:defRPr/>
            </a:pPr>
            <a:endParaRPr kumimoji="0" sz="3567" b="0" i="0" u="none" strike="noStrike" kern="1200" cap="none" spc="0" normalizeH="0" baseline="0" noProof="0">
              <a:ln>
                <a:noFill/>
              </a:ln>
              <a:solidFill>
                <a:prstClr val="black"/>
              </a:solidFill>
              <a:effectLst/>
              <a:uLnTx/>
              <a:uFillTx/>
              <a:latin typeface="Calibri"/>
              <a:ea typeface="+mn-ea"/>
              <a:cs typeface="+mn-cs"/>
            </a:endParaRPr>
          </a:p>
        </p:txBody>
      </p:sp>
      <p:sp>
        <p:nvSpPr>
          <p:cNvPr id="2" name="Holder 2"/>
          <p:cNvSpPr>
            <a:spLocks noGrp="1"/>
          </p:cNvSpPr>
          <p:nvPr>
            <p:ph type="title"/>
          </p:nvPr>
        </p:nvSpPr>
        <p:spPr>
          <a:xfrm>
            <a:off x="780515" y="1046642"/>
            <a:ext cx="7582971" cy="169277"/>
          </a:xfrm>
          <a:prstGeom prst="rect">
            <a:avLst/>
          </a:prstGeom>
        </p:spPr>
        <p:txBody>
          <a:bodyPr wrap="square" lIns="0" tIns="0" rIns="0" bIns="0">
            <a:spAutoFit/>
          </a:bodyPr>
          <a:lstStyle>
            <a:lvl1pPr>
              <a:defRPr sz="1100" b="0" i="0">
                <a:solidFill>
                  <a:schemeClr val="tx1"/>
                </a:solidFill>
                <a:latin typeface="LM Sans 10"/>
                <a:cs typeface="LM Sans 10"/>
              </a:defRPr>
            </a:lvl1pPr>
          </a:lstStyle>
          <a:p>
            <a:endParaRPr/>
          </a:p>
        </p:txBody>
      </p:sp>
      <p:sp>
        <p:nvSpPr>
          <p:cNvPr id="3" name="Holder 3"/>
          <p:cNvSpPr>
            <a:spLocks noGrp="1"/>
          </p:cNvSpPr>
          <p:nvPr>
            <p:ph type="body" idx="1"/>
          </p:nvPr>
        </p:nvSpPr>
        <p:spPr>
          <a:xfrm>
            <a:off x="588087" y="1046642"/>
            <a:ext cx="7825297" cy="169277"/>
          </a:xfrm>
          <a:prstGeom prst="rect">
            <a:avLst/>
          </a:prstGeom>
        </p:spPr>
        <p:txBody>
          <a:bodyPr wrap="square" lIns="0" tIns="0" rIns="0" bIns="0">
            <a:spAutoFit/>
          </a:bodyPr>
          <a:lstStyle>
            <a:lvl1pPr>
              <a:defRPr sz="1100" b="0" i="0">
                <a:solidFill>
                  <a:schemeClr val="tx1"/>
                </a:solidFill>
                <a:latin typeface="LM Sans 10"/>
                <a:cs typeface="LM Sans 10"/>
              </a:defRPr>
            </a:lvl1pPr>
          </a:lstStyle>
          <a:p>
            <a:endParaRPr/>
          </a:p>
        </p:txBody>
      </p:sp>
      <p:sp>
        <p:nvSpPr>
          <p:cNvPr id="4" name="Holder 4"/>
          <p:cNvSpPr>
            <a:spLocks noGrp="1"/>
          </p:cNvSpPr>
          <p:nvPr>
            <p:ph type="ftr" sz="quarter" idx="5"/>
          </p:nvPr>
        </p:nvSpPr>
        <p:spPr>
          <a:xfrm>
            <a:off x="1413692" y="6637122"/>
            <a:ext cx="2200354" cy="179536"/>
          </a:xfrm>
          <a:prstGeom prst="rect">
            <a:avLst/>
          </a:prstGeom>
        </p:spPr>
        <p:txBody>
          <a:bodyPr wrap="square" lIns="0" tIns="0" rIns="0" bIns="0">
            <a:spAutoFit/>
          </a:bodyPr>
          <a:lstStyle>
            <a:lvl1pPr>
              <a:defRPr sz="1189" b="1" i="0">
                <a:solidFill>
                  <a:schemeClr val="bg1"/>
                </a:solidFill>
                <a:latin typeface="LM Sans 10"/>
                <a:cs typeface="LM Sans 10"/>
              </a:defRPr>
            </a:lvl1pPr>
          </a:lstStyle>
          <a:p>
            <a:pPr marL="25168" defTabSz="1812066">
              <a:lnSpc>
                <a:spcPts val="1357"/>
              </a:lnSpc>
            </a:pPr>
            <a:r>
              <a:rPr lang="en-US" spc="-10" smtClean="0">
                <a:solidFill>
                  <a:prstClr val="white"/>
                </a:solidFill>
              </a:rPr>
              <a:t>Version of </a:t>
            </a:r>
            <a:r>
              <a:rPr lang="en-US" smtClean="0">
                <a:solidFill>
                  <a:prstClr val="white"/>
                </a:solidFill>
              </a:rPr>
              <a:t>September </a:t>
            </a:r>
            <a:r>
              <a:rPr lang="en-US" spc="-10" smtClean="0">
                <a:solidFill>
                  <a:prstClr val="white"/>
                </a:solidFill>
              </a:rPr>
              <a:t>23,</a:t>
            </a:r>
            <a:r>
              <a:rPr lang="en-US" spc="-119" smtClean="0">
                <a:solidFill>
                  <a:prstClr val="white"/>
                </a:solidFill>
              </a:rPr>
              <a:t> </a:t>
            </a:r>
            <a:r>
              <a:rPr lang="en-US" spc="-10" smtClean="0">
                <a:solidFill>
                  <a:prstClr val="white"/>
                </a:solidFill>
              </a:rPr>
              <a:t>2016</a:t>
            </a:r>
            <a:endParaRPr lang="en-US" spc="-10" dirty="0">
              <a:solidFill>
                <a:prstClr val="white"/>
              </a:solidFill>
            </a:endParaRPr>
          </a:p>
        </p:txBody>
      </p:sp>
      <p:sp>
        <p:nvSpPr>
          <p:cNvPr id="5" name="Holder 5"/>
          <p:cNvSpPr>
            <a:spLocks noGrp="1"/>
          </p:cNvSpPr>
          <p:nvPr>
            <p:ph type="dt" sz="half" idx="6"/>
          </p:nvPr>
        </p:nvSpPr>
        <p:spPr>
          <a:xfrm>
            <a:off x="457201" y="6377940"/>
            <a:ext cx="2103120" cy="548933"/>
          </a:xfrm>
          <a:prstGeom prst="rect">
            <a:avLst/>
          </a:prstGeom>
        </p:spPr>
        <p:txBody>
          <a:bodyPr wrap="square" lIns="0" tIns="0" rIns="0" bIns="0">
            <a:spAutoFit/>
          </a:bodyPr>
          <a:lstStyle>
            <a:lvl1pPr algn="l">
              <a:defRPr>
                <a:solidFill>
                  <a:schemeClr val="tx1">
                    <a:tint val="75000"/>
                  </a:schemeClr>
                </a:solidFill>
              </a:defRPr>
            </a:lvl1pPr>
          </a:lstStyle>
          <a:p>
            <a:pPr defTabSz="1812066"/>
            <a:fld id="{1D8BD707-D9CF-40AE-B4C6-C98DA3205C09}" type="datetimeFigureOut">
              <a:rPr lang="en-US" sz="3567" smtClean="0">
                <a:solidFill>
                  <a:prstClr val="black">
                    <a:tint val="75000"/>
                  </a:prstClr>
                </a:solidFill>
              </a:rPr>
              <a:pPr defTabSz="1812066"/>
              <a:t>10/26/2022</a:t>
            </a:fld>
            <a:endParaRPr lang="en-US" sz="3567">
              <a:solidFill>
                <a:prstClr val="black">
                  <a:tint val="75000"/>
                </a:prstClr>
              </a:solidFill>
            </a:endParaRPr>
          </a:p>
        </p:txBody>
      </p:sp>
      <p:sp>
        <p:nvSpPr>
          <p:cNvPr id="6" name="Holder 6"/>
          <p:cNvSpPr>
            <a:spLocks noGrp="1"/>
          </p:cNvSpPr>
          <p:nvPr>
            <p:ph type="sldNum" sz="quarter" idx="7"/>
          </p:nvPr>
        </p:nvSpPr>
        <p:spPr>
          <a:xfrm>
            <a:off x="8484676" y="6637122"/>
            <a:ext cx="542846" cy="179536"/>
          </a:xfrm>
          <a:prstGeom prst="rect">
            <a:avLst/>
          </a:prstGeom>
        </p:spPr>
        <p:txBody>
          <a:bodyPr wrap="square" lIns="0" tIns="0" rIns="0" bIns="0">
            <a:spAutoFit/>
          </a:bodyPr>
          <a:lstStyle>
            <a:lvl1pPr>
              <a:defRPr sz="1189" b="1" i="0">
                <a:solidFill>
                  <a:schemeClr val="bg1"/>
                </a:solidFill>
                <a:latin typeface="LM Sans 10"/>
                <a:cs typeface="LM Sans 10"/>
              </a:defRPr>
            </a:lvl1pPr>
          </a:lstStyle>
          <a:p>
            <a:pPr marL="75503" defTabSz="1812066">
              <a:lnSpc>
                <a:spcPts val="1357"/>
              </a:lnSpc>
            </a:pPr>
            <a:fld id="{81D60167-4931-47E6-BA6A-407CBD079E47}" type="slidenum">
              <a:rPr lang="en-US" spc="-10" smtClean="0">
                <a:solidFill>
                  <a:prstClr val="white"/>
                </a:solidFill>
              </a:rPr>
              <a:pPr marL="75503" defTabSz="1812066">
                <a:lnSpc>
                  <a:spcPts val="1357"/>
                </a:lnSpc>
              </a:pPr>
              <a:t>‹#›</a:t>
            </a:fld>
            <a:r>
              <a:rPr lang="en-US" spc="-10" smtClean="0">
                <a:solidFill>
                  <a:prstClr val="white"/>
                </a:solidFill>
              </a:rPr>
              <a:t> /</a:t>
            </a:r>
            <a:r>
              <a:rPr lang="en-US" spc="-149" smtClean="0">
                <a:solidFill>
                  <a:prstClr val="white"/>
                </a:solidFill>
              </a:rPr>
              <a:t> </a:t>
            </a:r>
            <a:r>
              <a:rPr lang="en-US" spc="-10" smtClean="0">
                <a:solidFill>
                  <a:prstClr val="white"/>
                </a:solidFill>
              </a:rPr>
              <a:t>15</a:t>
            </a:r>
            <a:endParaRPr lang="en-US" spc="-10" dirty="0">
              <a:solidFill>
                <a:prstClr val="white"/>
              </a:solidFill>
            </a:endParaRPr>
          </a:p>
        </p:txBody>
      </p:sp>
    </p:spTree>
    <p:extLst>
      <p:ext uri="{BB962C8B-B14F-4D97-AF65-F5344CB8AC3E}">
        <p14:creationId xmlns:p14="http://schemas.microsoft.com/office/powerpoint/2010/main" val="137459419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txStyles>
    <p:titleStyle>
      <a:lvl1pPr>
        <a:defRPr>
          <a:latin typeface="+mj-lt"/>
          <a:ea typeface="+mj-ea"/>
          <a:cs typeface="+mj-cs"/>
        </a:defRPr>
      </a:lvl1pPr>
    </p:titleStyle>
    <p:bodyStyle>
      <a:lvl1pPr marL="0">
        <a:defRPr>
          <a:latin typeface="+mn-lt"/>
          <a:ea typeface="+mn-ea"/>
          <a:cs typeface="+mn-cs"/>
        </a:defRPr>
      </a:lvl1pPr>
      <a:lvl2pPr marL="906033">
        <a:defRPr>
          <a:latin typeface="+mn-lt"/>
          <a:ea typeface="+mn-ea"/>
          <a:cs typeface="+mn-cs"/>
        </a:defRPr>
      </a:lvl2pPr>
      <a:lvl3pPr marL="1812066">
        <a:defRPr>
          <a:latin typeface="+mn-lt"/>
          <a:ea typeface="+mn-ea"/>
          <a:cs typeface="+mn-cs"/>
        </a:defRPr>
      </a:lvl3pPr>
      <a:lvl4pPr marL="2718100">
        <a:defRPr>
          <a:latin typeface="+mn-lt"/>
          <a:ea typeface="+mn-ea"/>
          <a:cs typeface="+mn-cs"/>
        </a:defRPr>
      </a:lvl4pPr>
      <a:lvl5pPr marL="3624133">
        <a:defRPr>
          <a:latin typeface="+mn-lt"/>
          <a:ea typeface="+mn-ea"/>
          <a:cs typeface="+mn-cs"/>
        </a:defRPr>
      </a:lvl5pPr>
      <a:lvl6pPr marL="4530166">
        <a:defRPr>
          <a:latin typeface="+mn-lt"/>
          <a:ea typeface="+mn-ea"/>
          <a:cs typeface="+mn-cs"/>
        </a:defRPr>
      </a:lvl6pPr>
      <a:lvl7pPr marL="5436199">
        <a:defRPr>
          <a:latin typeface="+mn-lt"/>
          <a:ea typeface="+mn-ea"/>
          <a:cs typeface="+mn-cs"/>
        </a:defRPr>
      </a:lvl7pPr>
      <a:lvl8pPr marL="6342233">
        <a:defRPr>
          <a:latin typeface="+mn-lt"/>
          <a:ea typeface="+mn-ea"/>
          <a:cs typeface="+mn-cs"/>
        </a:defRPr>
      </a:lvl8pPr>
      <a:lvl9pPr marL="7248266">
        <a:defRPr>
          <a:latin typeface="+mn-lt"/>
          <a:ea typeface="+mn-ea"/>
          <a:cs typeface="+mn-cs"/>
        </a:defRPr>
      </a:lvl9pPr>
    </p:bodyStyle>
    <p:otherStyle>
      <a:lvl1pPr marL="0">
        <a:defRPr>
          <a:latin typeface="+mn-lt"/>
          <a:ea typeface="+mn-ea"/>
          <a:cs typeface="+mn-cs"/>
        </a:defRPr>
      </a:lvl1pPr>
      <a:lvl2pPr marL="906033">
        <a:defRPr>
          <a:latin typeface="+mn-lt"/>
          <a:ea typeface="+mn-ea"/>
          <a:cs typeface="+mn-cs"/>
        </a:defRPr>
      </a:lvl2pPr>
      <a:lvl3pPr marL="1812066">
        <a:defRPr>
          <a:latin typeface="+mn-lt"/>
          <a:ea typeface="+mn-ea"/>
          <a:cs typeface="+mn-cs"/>
        </a:defRPr>
      </a:lvl3pPr>
      <a:lvl4pPr marL="2718100">
        <a:defRPr>
          <a:latin typeface="+mn-lt"/>
          <a:ea typeface="+mn-ea"/>
          <a:cs typeface="+mn-cs"/>
        </a:defRPr>
      </a:lvl4pPr>
      <a:lvl5pPr marL="3624133">
        <a:defRPr>
          <a:latin typeface="+mn-lt"/>
          <a:ea typeface="+mn-ea"/>
          <a:cs typeface="+mn-cs"/>
        </a:defRPr>
      </a:lvl5pPr>
      <a:lvl6pPr marL="4530166">
        <a:defRPr>
          <a:latin typeface="+mn-lt"/>
          <a:ea typeface="+mn-ea"/>
          <a:cs typeface="+mn-cs"/>
        </a:defRPr>
      </a:lvl6pPr>
      <a:lvl7pPr marL="5436199">
        <a:defRPr>
          <a:latin typeface="+mn-lt"/>
          <a:ea typeface="+mn-ea"/>
          <a:cs typeface="+mn-cs"/>
        </a:defRPr>
      </a:lvl7pPr>
      <a:lvl8pPr marL="6342233">
        <a:defRPr>
          <a:latin typeface="+mn-lt"/>
          <a:ea typeface="+mn-ea"/>
          <a:cs typeface="+mn-cs"/>
        </a:defRPr>
      </a:lvl8pPr>
      <a:lvl9pPr marL="7248266">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9139843" cy="606776"/>
          </a:xfrm>
          <a:prstGeom prst="rect">
            <a:avLst/>
          </a:prstGeom>
          <a:blipFill>
            <a:blip r:embed="rId7" cstate="print"/>
            <a:stretch>
              <a:fillRect/>
            </a:stretch>
          </a:blipFill>
        </p:spPr>
        <p:txBody>
          <a:bodyPr wrap="square" lIns="0" tIns="0" rIns="0" bIns="0" rtlCol="0"/>
          <a:lstStyle/>
          <a:p>
            <a:pPr marL="0" marR="0" lvl="0" indent="0" algn="l" defTabSz="1812066" rtl="0" eaLnBrk="1" fontAlgn="auto" latinLnBrk="0" hangingPunct="1">
              <a:lnSpc>
                <a:spcPct val="100000"/>
              </a:lnSpc>
              <a:spcBef>
                <a:spcPts val="0"/>
              </a:spcBef>
              <a:spcAft>
                <a:spcPts val="0"/>
              </a:spcAft>
              <a:buClrTx/>
              <a:buSzTx/>
              <a:buFontTx/>
              <a:buNone/>
              <a:tabLst/>
              <a:defRPr/>
            </a:pPr>
            <a:endParaRPr kumimoji="0" sz="3567"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 name="Holder 2"/>
          <p:cNvSpPr>
            <a:spLocks noGrp="1"/>
          </p:cNvSpPr>
          <p:nvPr>
            <p:ph type="title"/>
          </p:nvPr>
        </p:nvSpPr>
        <p:spPr>
          <a:xfrm>
            <a:off x="1211265" y="758554"/>
            <a:ext cx="6721470" cy="169277"/>
          </a:xfrm>
          <a:prstGeom prst="rect">
            <a:avLst/>
          </a:prstGeom>
        </p:spPr>
        <p:txBody>
          <a:bodyPr wrap="square" lIns="0" tIns="0" rIns="0" bIns="0">
            <a:spAutoFit/>
          </a:bodyPr>
          <a:lstStyle>
            <a:lvl1pPr>
              <a:defRPr sz="1100" b="0" i="0">
                <a:solidFill>
                  <a:schemeClr val="tx1"/>
                </a:solidFill>
                <a:latin typeface="LM Sans 10"/>
                <a:cs typeface="LM Sans 10"/>
              </a:defRPr>
            </a:lvl1pPr>
          </a:lstStyle>
          <a:p>
            <a:endParaRPr/>
          </a:p>
        </p:txBody>
      </p:sp>
      <p:sp>
        <p:nvSpPr>
          <p:cNvPr id="3" name="Holder 3"/>
          <p:cNvSpPr>
            <a:spLocks noGrp="1"/>
          </p:cNvSpPr>
          <p:nvPr>
            <p:ph type="body" idx="1"/>
          </p:nvPr>
        </p:nvSpPr>
        <p:spPr>
          <a:xfrm>
            <a:off x="830895" y="2115683"/>
            <a:ext cx="7482210" cy="169277"/>
          </a:xfrm>
          <a:prstGeom prst="rect">
            <a:avLst/>
          </a:prstGeom>
        </p:spPr>
        <p:txBody>
          <a:bodyPr wrap="square" lIns="0" tIns="0" rIns="0" bIns="0">
            <a:spAutoFit/>
          </a:bodyPr>
          <a:lstStyle>
            <a:lvl1pPr>
              <a:defRPr sz="1100" b="0" i="0">
                <a:solidFill>
                  <a:schemeClr val="tx1"/>
                </a:solidFill>
                <a:latin typeface="LM Sans 10"/>
                <a:cs typeface="LM Sans 10"/>
              </a:defRPr>
            </a:lvl1pPr>
          </a:lstStyle>
          <a:p>
            <a:endParaRPr/>
          </a:p>
        </p:txBody>
      </p:sp>
      <p:sp>
        <p:nvSpPr>
          <p:cNvPr id="4" name="Holder 4"/>
          <p:cNvSpPr>
            <a:spLocks noGrp="1"/>
          </p:cNvSpPr>
          <p:nvPr>
            <p:ph type="ftr" sz="quarter" idx="5"/>
          </p:nvPr>
        </p:nvSpPr>
        <p:spPr>
          <a:xfrm>
            <a:off x="1413692" y="6637122"/>
            <a:ext cx="2200354" cy="179536"/>
          </a:xfrm>
          <a:prstGeom prst="rect">
            <a:avLst/>
          </a:prstGeom>
        </p:spPr>
        <p:txBody>
          <a:bodyPr wrap="square" lIns="0" tIns="0" rIns="0" bIns="0">
            <a:spAutoFit/>
          </a:bodyPr>
          <a:lstStyle>
            <a:lvl1pPr>
              <a:defRPr sz="1189" b="1" i="0">
                <a:solidFill>
                  <a:schemeClr val="bg1"/>
                </a:solidFill>
                <a:latin typeface="LM Sans 10"/>
                <a:cs typeface="LM Sans 10"/>
              </a:defRPr>
            </a:lvl1pPr>
          </a:lstStyle>
          <a:p>
            <a:pPr marL="25168" defTabSz="1812066">
              <a:lnSpc>
                <a:spcPts val="1357"/>
              </a:lnSpc>
            </a:pPr>
            <a:r>
              <a:rPr lang="en-US" spc="-10" smtClean="0">
                <a:solidFill>
                  <a:prstClr val="white"/>
                </a:solidFill>
              </a:rPr>
              <a:t>Version of </a:t>
            </a:r>
            <a:r>
              <a:rPr lang="en-US" smtClean="0">
                <a:solidFill>
                  <a:prstClr val="white"/>
                </a:solidFill>
              </a:rPr>
              <a:t>September </a:t>
            </a:r>
            <a:r>
              <a:rPr lang="en-US" spc="-10" smtClean="0">
                <a:solidFill>
                  <a:prstClr val="white"/>
                </a:solidFill>
              </a:rPr>
              <a:t>23,</a:t>
            </a:r>
            <a:r>
              <a:rPr lang="en-US" spc="-119" smtClean="0">
                <a:solidFill>
                  <a:prstClr val="white"/>
                </a:solidFill>
              </a:rPr>
              <a:t> </a:t>
            </a:r>
            <a:r>
              <a:rPr lang="en-US" spc="-10" smtClean="0">
                <a:solidFill>
                  <a:prstClr val="white"/>
                </a:solidFill>
              </a:rPr>
              <a:t>2016</a:t>
            </a:r>
            <a:endParaRPr lang="en-US" spc="-10" dirty="0">
              <a:solidFill>
                <a:prstClr val="white"/>
              </a:solidFill>
            </a:endParaRPr>
          </a:p>
        </p:txBody>
      </p:sp>
      <p:sp>
        <p:nvSpPr>
          <p:cNvPr id="5" name="Holder 5"/>
          <p:cNvSpPr>
            <a:spLocks noGrp="1"/>
          </p:cNvSpPr>
          <p:nvPr>
            <p:ph type="dt" sz="half" idx="6"/>
          </p:nvPr>
        </p:nvSpPr>
        <p:spPr>
          <a:xfrm>
            <a:off x="457201" y="6377940"/>
            <a:ext cx="2103120" cy="548933"/>
          </a:xfrm>
          <a:prstGeom prst="rect">
            <a:avLst/>
          </a:prstGeom>
        </p:spPr>
        <p:txBody>
          <a:bodyPr wrap="square" lIns="0" tIns="0" rIns="0" bIns="0">
            <a:spAutoFit/>
          </a:bodyPr>
          <a:lstStyle>
            <a:lvl1pPr algn="l">
              <a:defRPr>
                <a:solidFill>
                  <a:schemeClr val="tx1">
                    <a:tint val="75000"/>
                  </a:schemeClr>
                </a:solidFill>
              </a:defRPr>
            </a:lvl1pPr>
          </a:lstStyle>
          <a:p>
            <a:pPr defTabSz="1812066"/>
            <a:fld id="{1D8BD707-D9CF-40AE-B4C6-C98DA3205C09}" type="datetimeFigureOut">
              <a:rPr lang="en-US" sz="3567" smtClean="0">
                <a:solidFill>
                  <a:prstClr val="black">
                    <a:tint val="75000"/>
                  </a:prstClr>
                </a:solidFill>
              </a:rPr>
              <a:pPr defTabSz="1812066"/>
              <a:t>10/26/2022</a:t>
            </a:fld>
            <a:endParaRPr lang="en-US" sz="3567">
              <a:solidFill>
                <a:prstClr val="black">
                  <a:tint val="75000"/>
                </a:prstClr>
              </a:solidFill>
            </a:endParaRPr>
          </a:p>
        </p:txBody>
      </p:sp>
      <p:sp>
        <p:nvSpPr>
          <p:cNvPr id="6" name="Holder 6"/>
          <p:cNvSpPr>
            <a:spLocks noGrp="1"/>
          </p:cNvSpPr>
          <p:nvPr>
            <p:ph type="sldNum" sz="quarter" idx="7"/>
          </p:nvPr>
        </p:nvSpPr>
        <p:spPr>
          <a:xfrm>
            <a:off x="8401875" y="6637122"/>
            <a:ext cx="625974" cy="179536"/>
          </a:xfrm>
          <a:prstGeom prst="rect">
            <a:avLst/>
          </a:prstGeom>
        </p:spPr>
        <p:txBody>
          <a:bodyPr wrap="square" lIns="0" tIns="0" rIns="0" bIns="0">
            <a:spAutoFit/>
          </a:bodyPr>
          <a:lstStyle>
            <a:lvl1pPr>
              <a:defRPr sz="1189" b="1" i="0">
                <a:solidFill>
                  <a:schemeClr val="bg1"/>
                </a:solidFill>
                <a:latin typeface="LM Sans 10"/>
                <a:cs typeface="LM Sans 10"/>
              </a:defRPr>
            </a:lvl1pPr>
          </a:lstStyle>
          <a:p>
            <a:pPr marL="75503" defTabSz="1812066">
              <a:lnSpc>
                <a:spcPts val="1357"/>
              </a:lnSpc>
            </a:pPr>
            <a:fld id="{81D60167-4931-47E6-BA6A-407CBD079E47}" type="slidenum">
              <a:rPr lang="en-US" spc="-10" smtClean="0">
                <a:solidFill>
                  <a:prstClr val="white"/>
                </a:solidFill>
              </a:rPr>
              <a:pPr marL="75503" defTabSz="1812066">
                <a:lnSpc>
                  <a:spcPts val="1357"/>
                </a:lnSpc>
              </a:pPr>
              <a:t>‹#›</a:t>
            </a:fld>
            <a:r>
              <a:rPr lang="en-US" spc="-10" smtClean="0">
                <a:solidFill>
                  <a:prstClr val="white"/>
                </a:solidFill>
              </a:rPr>
              <a:t> /</a:t>
            </a:r>
            <a:r>
              <a:rPr lang="en-US" spc="-139" smtClean="0">
                <a:solidFill>
                  <a:prstClr val="white"/>
                </a:solidFill>
              </a:rPr>
              <a:t> </a:t>
            </a:r>
            <a:r>
              <a:rPr lang="en-US" spc="-10" smtClean="0">
                <a:solidFill>
                  <a:prstClr val="white"/>
                </a:solidFill>
              </a:rPr>
              <a:t>20</a:t>
            </a:r>
            <a:endParaRPr lang="en-US" spc="-10" dirty="0">
              <a:solidFill>
                <a:prstClr val="white"/>
              </a:solidFill>
            </a:endParaRPr>
          </a:p>
        </p:txBody>
      </p:sp>
    </p:spTree>
    <p:extLst>
      <p:ext uri="{BB962C8B-B14F-4D97-AF65-F5344CB8AC3E}">
        <p14:creationId xmlns:p14="http://schemas.microsoft.com/office/powerpoint/2010/main" val="344650434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txStyles>
    <p:titleStyle>
      <a:lvl1pPr>
        <a:defRPr>
          <a:latin typeface="+mj-lt"/>
          <a:ea typeface="+mj-ea"/>
          <a:cs typeface="+mj-cs"/>
        </a:defRPr>
      </a:lvl1pPr>
    </p:titleStyle>
    <p:bodyStyle>
      <a:lvl1pPr marL="0">
        <a:defRPr>
          <a:latin typeface="+mn-lt"/>
          <a:ea typeface="+mn-ea"/>
          <a:cs typeface="+mn-cs"/>
        </a:defRPr>
      </a:lvl1pPr>
      <a:lvl2pPr marL="906033">
        <a:defRPr>
          <a:latin typeface="+mn-lt"/>
          <a:ea typeface="+mn-ea"/>
          <a:cs typeface="+mn-cs"/>
        </a:defRPr>
      </a:lvl2pPr>
      <a:lvl3pPr marL="1812066">
        <a:defRPr>
          <a:latin typeface="+mn-lt"/>
          <a:ea typeface="+mn-ea"/>
          <a:cs typeface="+mn-cs"/>
        </a:defRPr>
      </a:lvl3pPr>
      <a:lvl4pPr marL="2718100">
        <a:defRPr>
          <a:latin typeface="+mn-lt"/>
          <a:ea typeface="+mn-ea"/>
          <a:cs typeface="+mn-cs"/>
        </a:defRPr>
      </a:lvl4pPr>
      <a:lvl5pPr marL="3624133">
        <a:defRPr>
          <a:latin typeface="+mn-lt"/>
          <a:ea typeface="+mn-ea"/>
          <a:cs typeface="+mn-cs"/>
        </a:defRPr>
      </a:lvl5pPr>
      <a:lvl6pPr marL="4530166">
        <a:defRPr>
          <a:latin typeface="+mn-lt"/>
          <a:ea typeface="+mn-ea"/>
          <a:cs typeface="+mn-cs"/>
        </a:defRPr>
      </a:lvl6pPr>
      <a:lvl7pPr marL="5436199">
        <a:defRPr>
          <a:latin typeface="+mn-lt"/>
          <a:ea typeface="+mn-ea"/>
          <a:cs typeface="+mn-cs"/>
        </a:defRPr>
      </a:lvl7pPr>
      <a:lvl8pPr marL="6342233">
        <a:defRPr>
          <a:latin typeface="+mn-lt"/>
          <a:ea typeface="+mn-ea"/>
          <a:cs typeface="+mn-cs"/>
        </a:defRPr>
      </a:lvl8pPr>
      <a:lvl9pPr marL="7248266">
        <a:defRPr>
          <a:latin typeface="+mn-lt"/>
          <a:ea typeface="+mn-ea"/>
          <a:cs typeface="+mn-cs"/>
        </a:defRPr>
      </a:lvl9pPr>
    </p:bodyStyle>
    <p:otherStyle>
      <a:lvl1pPr marL="0">
        <a:defRPr>
          <a:latin typeface="+mn-lt"/>
          <a:ea typeface="+mn-ea"/>
          <a:cs typeface="+mn-cs"/>
        </a:defRPr>
      </a:lvl1pPr>
      <a:lvl2pPr marL="906033">
        <a:defRPr>
          <a:latin typeface="+mn-lt"/>
          <a:ea typeface="+mn-ea"/>
          <a:cs typeface="+mn-cs"/>
        </a:defRPr>
      </a:lvl2pPr>
      <a:lvl3pPr marL="1812066">
        <a:defRPr>
          <a:latin typeface="+mn-lt"/>
          <a:ea typeface="+mn-ea"/>
          <a:cs typeface="+mn-cs"/>
        </a:defRPr>
      </a:lvl3pPr>
      <a:lvl4pPr marL="2718100">
        <a:defRPr>
          <a:latin typeface="+mn-lt"/>
          <a:ea typeface="+mn-ea"/>
          <a:cs typeface="+mn-cs"/>
        </a:defRPr>
      </a:lvl4pPr>
      <a:lvl5pPr marL="3624133">
        <a:defRPr>
          <a:latin typeface="+mn-lt"/>
          <a:ea typeface="+mn-ea"/>
          <a:cs typeface="+mn-cs"/>
        </a:defRPr>
      </a:lvl5pPr>
      <a:lvl6pPr marL="4530166">
        <a:defRPr>
          <a:latin typeface="+mn-lt"/>
          <a:ea typeface="+mn-ea"/>
          <a:cs typeface="+mn-cs"/>
        </a:defRPr>
      </a:lvl6pPr>
      <a:lvl7pPr marL="5436199">
        <a:defRPr>
          <a:latin typeface="+mn-lt"/>
          <a:ea typeface="+mn-ea"/>
          <a:cs typeface="+mn-cs"/>
        </a:defRPr>
      </a:lvl7pPr>
      <a:lvl8pPr marL="6342233">
        <a:defRPr>
          <a:latin typeface="+mn-lt"/>
          <a:ea typeface="+mn-ea"/>
          <a:cs typeface="+mn-cs"/>
        </a:defRPr>
      </a:lvl8pPr>
      <a:lvl9pPr marL="724826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slide" Target="slide1.xml"/><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14.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5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1676400"/>
            <a:ext cx="6172200" cy="1894362"/>
          </a:xfrm>
        </p:spPr>
        <p:txBody>
          <a:bodyPr>
            <a:normAutofit fontScale="90000"/>
          </a:bodyPr>
          <a:lstStyle/>
          <a:p>
            <a:r>
              <a:rPr lang="en-US" sz="5400" dirty="0" smtClean="0">
                <a:solidFill>
                  <a:schemeClr val="tx1"/>
                </a:solidFill>
              </a:rPr>
              <a:t>Graph Traversals</a:t>
            </a:r>
            <a:r>
              <a:rPr lang="en-US" sz="5400" smtClean="0">
                <a:solidFill>
                  <a:schemeClr val="tx1"/>
                </a:solidFill>
              </a:rPr>
              <a:t/>
            </a:r>
            <a:br>
              <a:rPr lang="en-US" sz="5400" smtClean="0">
                <a:solidFill>
                  <a:schemeClr val="tx1"/>
                </a:solidFill>
              </a:rPr>
            </a:br>
            <a:r>
              <a:rPr lang="en-US" sz="5400" smtClean="0">
                <a:solidFill>
                  <a:schemeClr val="tx1"/>
                </a:solidFill>
              </a:rPr>
              <a:t>Algorithms</a:t>
            </a:r>
            <a:endParaRPr lang="en-US" sz="5400" dirty="0">
              <a:solidFill>
                <a:schemeClr val="tx1"/>
              </a:solidFill>
            </a:endParaRPr>
          </a:p>
        </p:txBody>
      </p:sp>
      <p:sp>
        <p:nvSpPr>
          <p:cNvPr id="3" name="Subtitle 2"/>
          <p:cNvSpPr>
            <a:spLocks noGrp="1"/>
          </p:cNvSpPr>
          <p:nvPr>
            <p:ph type="subTitle" idx="1"/>
          </p:nvPr>
        </p:nvSpPr>
        <p:spPr>
          <a:xfrm>
            <a:off x="2280138" y="3810000"/>
            <a:ext cx="6172200" cy="1371600"/>
          </a:xfrm>
        </p:spPr>
        <p:txBody>
          <a:bodyPr/>
          <a:lstStyle/>
          <a:p>
            <a:pPr algn="ctr"/>
            <a:r>
              <a:rPr lang="en-US" dirty="0" smtClean="0">
                <a:solidFill>
                  <a:schemeClr val="tx1"/>
                </a:solidFill>
              </a:rPr>
              <a:t>Design and Analysis of Algorithms</a:t>
            </a:r>
          </a:p>
        </p:txBody>
      </p:sp>
    </p:spTree>
    <p:extLst>
      <p:ext uri="{BB962C8B-B14F-4D97-AF65-F5344CB8AC3E}">
        <p14:creationId xmlns:p14="http://schemas.microsoft.com/office/powerpoint/2010/main" val="32132136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b="1"/>
              <a:t>Breadth-first search</a:t>
            </a:r>
            <a:endParaRPr lang="en-US" altLang="ko-KR"/>
          </a:p>
        </p:txBody>
      </p:sp>
      <p:sp>
        <p:nvSpPr>
          <p:cNvPr id="62467" name="Rectangle 3"/>
          <p:cNvSpPr>
            <a:spLocks noGrp="1" noChangeArrowheads="1"/>
          </p:cNvSpPr>
          <p:nvPr>
            <p:ph type="body" idx="1"/>
          </p:nvPr>
        </p:nvSpPr>
        <p:spPr>
          <a:xfrm>
            <a:off x="457200" y="1600200"/>
            <a:ext cx="8001000" cy="4873752"/>
          </a:xfrm>
        </p:spPr>
        <p:txBody>
          <a:bodyPr/>
          <a:lstStyle/>
          <a:p>
            <a:r>
              <a:rPr lang="en-US" altLang="ko-KR" b="1" dirty="0"/>
              <a:t>Breadth-first search</a:t>
            </a:r>
          </a:p>
          <a:p>
            <a:pPr lvl="1"/>
            <a:r>
              <a:rPr lang="en-US" altLang="ko-KR" dirty="0"/>
              <a:t>Given a graph </a:t>
            </a:r>
            <a:r>
              <a:rPr lang="en-US" altLang="ko-KR" i="1" dirty="0"/>
              <a:t>G </a:t>
            </a:r>
            <a:r>
              <a:rPr lang="en-US" altLang="ko-KR" dirty="0"/>
              <a:t>= (</a:t>
            </a:r>
            <a:r>
              <a:rPr lang="en-US" altLang="ko-KR" i="1" dirty="0"/>
              <a:t>V, E</a:t>
            </a:r>
            <a:r>
              <a:rPr lang="en-US" altLang="ko-KR" dirty="0"/>
              <a:t>)</a:t>
            </a:r>
            <a:r>
              <a:rPr lang="en-US" altLang="ko-KR" i="1" dirty="0"/>
              <a:t> </a:t>
            </a:r>
            <a:r>
              <a:rPr lang="en-US" altLang="ko-KR" dirty="0"/>
              <a:t>and a</a:t>
            </a:r>
            <a:r>
              <a:rPr lang="en-US" altLang="ko-KR" i="1" dirty="0"/>
              <a:t> </a:t>
            </a:r>
            <a:r>
              <a:rPr lang="en-US" altLang="ko-KR" b="1" i="1" dirty="0"/>
              <a:t>source </a:t>
            </a:r>
            <a:r>
              <a:rPr lang="en-US" altLang="ko-KR" dirty="0"/>
              <a:t>vertex </a:t>
            </a:r>
            <a:r>
              <a:rPr lang="en-US" altLang="ko-KR" i="1" dirty="0"/>
              <a:t>s, </a:t>
            </a:r>
            <a:r>
              <a:rPr lang="en-US" altLang="ko-KR" dirty="0"/>
              <a:t>it</a:t>
            </a:r>
            <a:r>
              <a:rPr lang="en-US" altLang="ko-KR" i="1" dirty="0"/>
              <a:t> </a:t>
            </a:r>
            <a:r>
              <a:rPr lang="en-US" altLang="ko-KR" dirty="0"/>
              <a:t>explores the edges of </a:t>
            </a:r>
            <a:r>
              <a:rPr lang="en-US" altLang="ko-KR" i="1" dirty="0"/>
              <a:t>G </a:t>
            </a:r>
            <a:r>
              <a:rPr lang="en-US" altLang="ko-KR" dirty="0"/>
              <a:t>to "discover" every reachable vertex from </a:t>
            </a:r>
            <a:r>
              <a:rPr lang="en-US" altLang="ko-KR" i="1" dirty="0"/>
              <a:t>s.</a:t>
            </a:r>
            <a:endParaRPr lang="en-US" altLang="ko-KR" dirty="0"/>
          </a:p>
          <a:p>
            <a:pPr lvl="1"/>
            <a:r>
              <a:rPr lang="en-US" altLang="ko-KR" b="1" dirty="0">
                <a:solidFill>
                  <a:srgbClr val="FF0000"/>
                </a:solidFill>
              </a:rPr>
              <a:t>It discovers vertices in the </a:t>
            </a:r>
            <a:r>
              <a:rPr lang="en-US" altLang="ko-KR" b="1" dirty="0">
                <a:solidFill>
                  <a:srgbClr val="7030A0"/>
                </a:solidFill>
              </a:rPr>
              <a:t>increasing order of distance from the source</a:t>
            </a:r>
            <a:r>
              <a:rPr lang="en-US" altLang="ko-KR" dirty="0"/>
              <a:t>. It first discovers all vertices at distance 1, then 2, and etc. </a:t>
            </a:r>
            <a:endParaRPr lang="en-US" altLang="ko-KR" dirty="0">
              <a:solidFill>
                <a:srgbClr val="FF0000"/>
              </a:solidFill>
            </a:endParaRPr>
          </a:p>
          <a:p>
            <a:pPr lvl="1"/>
            <a:endParaRPr lang="en-US" altLang="ko-KR" dirty="0"/>
          </a:p>
        </p:txBody>
      </p:sp>
      <p:grpSp>
        <p:nvGrpSpPr>
          <p:cNvPr id="62614" name="Group 150"/>
          <p:cNvGrpSpPr>
            <a:grpSpLocks/>
          </p:cNvGrpSpPr>
          <p:nvPr/>
        </p:nvGrpSpPr>
        <p:grpSpPr bwMode="auto">
          <a:xfrm>
            <a:off x="2627313" y="4221163"/>
            <a:ext cx="3400425" cy="2233612"/>
            <a:chOff x="147" y="1297"/>
            <a:chExt cx="2142" cy="1407"/>
          </a:xfrm>
        </p:grpSpPr>
        <p:sp>
          <p:nvSpPr>
            <p:cNvPr id="62615" name="Oval 151"/>
            <p:cNvSpPr>
              <a:spLocks noChangeArrowheads="1"/>
            </p:cNvSpPr>
            <p:nvPr/>
          </p:nvSpPr>
          <p:spPr bwMode="auto">
            <a:xfrm>
              <a:off x="782" y="1561"/>
              <a:ext cx="240" cy="247"/>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0</a:t>
              </a:r>
            </a:p>
          </p:txBody>
        </p:sp>
        <p:sp>
          <p:nvSpPr>
            <p:cNvPr id="62616" name="Oval 152"/>
            <p:cNvSpPr>
              <a:spLocks noChangeArrowheads="1"/>
            </p:cNvSpPr>
            <p:nvPr/>
          </p:nvSpPr>
          <p:spPr bwMode="auto">
            <a:xfrm>
              <a:off x="147" y="1561"/>
              <a:ext cx="241" cy="24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t>
              </a:r>
            </a:p>
          </p:txBody>
        </p:sp>
        <p:sp>
          <p:nvSpPr>
            <p:cNvPr id="62617" name="Oval 153"/>
            <p:cNvSpPr>
              <a:spLocks noChangeArrowheads="1"/>
            </p:cNvSpPr>
            <p:nvPr/>
          </p:nvSpPr>
          <p:spPr bwMode="auto">
            <a:xfrm>
              <a:off x="782" y="2195"/>
              <a:ext cx="240" cy="24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t>
              </a:r>
            </a:p>
          </p:txBody>
        </p:sp>
        <p:sp>
          <p:nvSpPr>
            <p:cNvPr id="62618" name="Oval 154"/>
            <p:cNvSpPr>
              <a:spLocks noChangeArrowheads="1"/>
            </p:cNvSpPr>
            <p:nvPr/>
          </p:nvSpPr>
          <p:spPr bwMode="auto">
            <a:xfrm>
              <a:off x="147" y="2195"/>
              <a:ext cx="241" cy="24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t>
              </a:r>
            </a:p>
          </p:txBody>
        </p:sp>
        <p:sp>
          <p:nvSpPr>
            <p:cNvPr id="62619" name="Oval 155"/>
            <p:cNvSpPr>
              <a:spLocks noChangeArrowheads="1"/>
            </p:cNvSpPr>
            <p:nvPr/>
          </p:nvSpPr>
          <p:spPr bwMode="auto">
            <a:xfrm>
              <a:off x="1415" y="1561"/>
              <a:ext cx="241" cy="24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t>
              </a:r>
            </a:p>
          </p:txBody>
        </p:sp>
        <p:sp>
          <p:nvSpPr>
            <p:cNvPr id="62620" name="Oval 156"/>
            <p:cNvSpPr>
              <a:spLocks noChangeArrowheads="1"/>
            </p:cNvSpPr>
            <p:nvPr/>
          </p:nvSpPr>
          <p:spPr bwMode="auto">
            <a:xfrm>
              <a:off x="1415" y="2195"/>
              <a:ext cx="241" cy="24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t>
              </a:r>
            </a:p>
          </p:txBody>
        </p:sp>
        <p:sp>
          <p:nvSpPr>
            <p:cNvPr id="62621" name="Oval 157"/>
            <p:cNvSpPr>
              <a:spLocks noChangeArrowheads="1"/>
            </p:cNvSpPr>
            <p:nvPr/>
          </p:nvSpPr>
          <p:spPr bwMode="auto">
            <a:xfrm>
              <a:off x="2049" y="1561"/>
              <a:ext cx="240" cy="24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t>
              </a:r>
            </a:p>
          </p:txBody>
        </p:sp>
        <p:sp>
          <p:nvSpPr>
            <p:cNvPr id="62622" name="Oval 158"/>
            <p:cNvSpPr>
              <a:spLocks noChangeArrowheads="1"/>
            </p:cNvSpPr>
            <p:nvPr/>
          </p:nvSpPr>
          <p:spPr bwMode="auto">
            <a:xfrm>
              <a:off x="2049" y="2195"/>
              <a:ext cx="240" cy="24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t>
              </a:r>
            </a:p>
          </p:txBody>
        </p:sp>
        <p:sp>
          <p:nvSpPr>
            <p:cNvPr id="62623" name="Line 159"/>
            <p:cNvSpPr>
              <a:spLocks noChangeShapeType="1"/>
            </p:cNvSpPr>
            <p:nvPr/>
          </p:nvSpPr>
          <p:spPr bwMode="auto">
            <a:xfrm flipV="1">
              <a:off x="269" y="1804"/>
              <a:ext cx="0" cy="3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624" name="Line 160"/>
            <p:cNvSpPr>
              <a:spLocks noChangeShapeType="1"/>
            </p:cNvSpPr>
            <p:nvPr/>
          </p:nvSpPr>
          <p:spPr bwMode="auto">
            <a:xfrm>
              <a:off x="401" y="1674"/>
              <a:ext cx="3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625" name="Line 161"/>
            <p:cNvSpPr>
              <a:spLocks noChangeShapeType="1"/>
            </p:cNvSpPr>
            <p:nvPr/>
          </p:nvSpPr>
          <p:spPr bwMode="auto">
            <a:xfrm>
              <a:off x="1668" y="2313"/>
              <a:ext cx="3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626" name="Line 162"/>
            <p:cNvSpPr>
              <a:spLocks noChangeShapeType="1"/>
            </p:cNvSpPr>
            <p:nvPr/>
          </p:nvSpPr>
          <p:spPr bwMode="auto">
            <a:xfrm>
              <a:off x="1668" y="1674"/>
              <a:ext cx="3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627" name="Line 163"/>
            <p:cNvSpPr>
              <a:spLocks noChangeShapeType="1"/>
            </p:cNvSpPr>
            <p:nvPr/>
          </p:nvSpPr>
          <p:spPr bwMode="auto">
            <a:xfrm flipV="1">
              <a:off x="902" y="1804"/>
              <a:ext cx="0" cy="3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628" name="Line 164"/>
            <p:cNvSpPr>
              <a:spLocks noChangeShapeType="1"/>
            </p:cNvSpPr>
            <p:nvPr/>
          </p:nvSpPr>
          <p:spPr bwMode="auto">
            <a:xfrm flipV="1">
              <a:off x="1527" y="1817"/>
              <a:ext cx="0" cy="3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629" name="Line 165"/>
            <p:cNvSpPr>
              <a:spLocks noChangeShapeType="1"/>
            </p:cNvSpPr>
            <p:nvPr/>
          </p:nvSpPr>
          <p:spPr bwMode="auto">
            <a:xfrm flipV="1">
              <a:off x="2165" y="1806"/>
              <a:ext cx="0" cy="3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630" name="Line 166"/>
            <p:cNvSpPr>
              <a:spLocks noChangeShapeType="1"/>
            </p:cNvSpPr>
            <p:nvPr/>
          </p:nvSpPr>
          <p:spPr bwMode="auto">
            <a:xfrm>
              <a:off x="1034" y="2313"/>
              <a:ext cx="3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631" name="Line 167"/>
            <p:cNvSpPr>
              <a:spLocks noChangeShapeType="1"/>
            </p:cNvSpPr>
            <p:nvPr/>
          </p:nvSpPr>
          <p:spPr bwMode="auto">
            <a:xfrm flipV="1">
              <a:off x="1626" y="1780"/>
              <a:ext cx="458"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632" name="Line 168"/>
            <p:cNvSpPr>
              <a:spLocks noChangeShapeType="1"/>
            </p:cNvSpPr>
            <p:nvPr/>
          </p:nvSpPr>
          <p:spPr bwMode="auto">
            <a:xfrm flipV="1">
              <a:off x="993" y="1762"/>
              <a:ext cx="454" cy="4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633" name="Rectangle 169"/>
            <p:cNvSpPr>
              <a:spLocks noChangeArrowheads="1"/>
            </p:cNvSpPr>
            <p:nvPr/>
          </p:nvSpPr>
          <p:spPr bwMode="auto">
            <a:xfrm>
              <a:off x="181" y="2530"/>
              <a:ext cx="17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62634" name="Rectangle 170"/>
            <p:cNvSpPr>
              <a:spLocks noChangeArrowheads="1"/>
            </p:cNvSpPr>
            <p:nvPr/>
          </p:nvSpPr>
          <p:spPr bwMode="auto">
            <a:xfrm>
              <a:off x="810" y="2530"/>
              <a:ext cx="169"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62635" name="Rectangle 171"/>
            <p:cNvSpPr>
              <a:spLocks noChangeArrowheads="1"/>
            </p:cNvSpPr>
            <p:nvPr/>
          </p:nvSpPr>
          <p:spPr bwMode="auto">
            <a:xfrm>
              <a:off x="1443" y="2530"/>
              <a:ext cx="17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62636" name="Rectangle 172"/>
            <p:cNvSpPr>
              <a:spLocks noChangeArrowheads="1"/>
            </p:cNvSpPr>
            <p:nvPr/>
          </p:nvSpPr>
          <p:spPr bwMode="auto">
            <a:xfrm>
              <a:off x="2077" y="2530"/>
              <a:ext cx="17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62637" name="Rectangle 173"/>
            <p:cNvSpPr>
              <a:spLocks noChangeArrowheads="1"/>
            </p:cNvSpPr>
            <p:nvPr/>
          </p:nvSpPr>
          <p:spPr bwMode="auto">
            <a:xfrm>
              <a:off x="199" y="1297"/>
              <a:ext cx="169"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62638" name="Rectangle 174"/>
            <p:cNvSpPr>
              <a:spLocks noChangeArrowheads="1"/>
            </p:cNvSpPr>
            <p:nvPr/>
          </p:nvSpPr>
          <p:spPr bwMode="auto">
            <a:xfrm>
              <a:off x="828" y="1297"/>
              <a:ext cx="169"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62639" name="Rectangle 175"/>
            <p:cNvSpPr>
              <a:spLocks noChangeArrowheads="1"/>
            </p:cNvSpPr>
            <p:nvPr/>
          </p:nvSpPr>
          <p:spPr bwMode="auto">
            <a:xfrm>
              <a:off x="1461" y="1297"/>
              <a:ext cx="17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62640" name="Rectangle 176"/>
            <p:cNvSpPr>
              <a:spLocks noChangeArrowheads="1"/>
            </p:cNvSpPr>
            <p:nvPr/>
          </p:nvSpPr>
          <p:spPr bwMode="auto">
            <a:xfrm>
              <a:off x="2095" y="1297"/>
              <a:ext cx="169"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grpSp>
    </p:spTree>
    <p:extLst>
      <p:ext uri="{BB962C8B-B14F-4D97-AF65-F5344CB8AC3E}">
        <p14:creationId xmlns:p14="http://schemas.microsoft.com/office/powerpoint/2010/main" val="2751220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b="1"/>
              <a:t>Breadth-first search</a:t>
            </a:r>
            <a:endParaRPr lang="en-US" altLang="ko-KR"/>
          </a:p>
        </p:txBody>
      </p:sp>
      <p:sp>
        <p:nvSpPr>
          <p:cNvPr id="77827" name="Rectangle 3"/>
          <p:cNvSpPr>
            <a:spLocks noGrp="1" noChangeArrowheads="1"/>
          </p:cNvSpPr>
          <p:nvPr>
            <p:ph type="body" idx="1"/>
          </p:nvPr>
        </p:nvSpPr>
        <p:spPr/>
        <p:txBody>
          <a:bodyPr/>
          <a:lstStyle/>
          <a:p>
            <a:r>
              <a:rPr lang="en-US" altLang="ko-KR" b="1"/>
              <a:t>Breadth-first search</a:t>
            </a:r>
          </a:p>
          <a:p>
            <a:pPr lvl="1"/>
            <a:r>
              <a:rPr lang="en-US" altLang="ko-KR"/>
              <a:t>Given a graph </a:t>
            </a:r>
            <a:r>
              <a:rPr lang="en-US" altLang="ko-KR" i="1"/>
              <a:t>G </a:t>
            </a:r>
            <a:r>
              <a:rPr lang="en-US" altLang="ko-KR"/>
              <a:t>= (</a:t>
            </a:r>
            <a:r>
              <a:rPr lang="en-US" altLang="ko-KR" i="1"/>
              <a:t>V, E</a:t>
            </a:r>
            <a:r>
              <a:rPr lang="en-US" altLang="ko-KR"/>
              <a:t>)</a:t>
            </a:r>
            <a:r>
              <a:rPr lang="en-US" altLang="ko-KR" i="1"/>
              <a:t> </a:t>
            </a:r>
            <a:r>
              <a:rPr lang="en-US" altLang="ko-KR"/>
              <a:t>and a</a:t>
            </a:r>
            <a:r>
              <a:rPr lang="en-US" altLang="ko-KR" i="1"/>
              <a:t> </a:t>
            </a:r>
            <a:r>
              <a:rPr lang="en-US" altLang="ko-KR" b="1" i="1"/>
              <a:t>source </a:t>
            </a:r>
            <a:r>
              <a:rPr lang="en-US" altLang="ko-KR"/>
              <a:t>vertex </a:t>
            </a:r>
            <a:r>
              <a:rPr lang="en-US" altLang="ko-KR" i="1"/>
              <a:t>s, </a:t>
            </a:r>
            <a:r>
              <a:rPr lang="en-US" altLang="ko-KR"/>
              <a:t>it</a:t>
            </a:r>
            <a:r>
              <a:rPr lang="en-US" altLang="ko-KR" i="1"/>
              <a:t> </a:t>
            </a:r>
            <a:r>
              <a:rPr lang="en-US" altLang="ko-KR"/>
              <a:t>explores the edges of </a:t>
            </a:r>
            <a:r>
              <a:rPr lang="en-US" altLang="ko-KR" i="1"/>
              <a:t>G </a:t>
            </a:r>
            <a:r>
              <a:rPr lang="en-US" altLang="ko-KR"/>
              <a:t>to "discover" every reachable vertex from </a:t>
            </a:r>
            <a:r>
              <a:rPr lang="en-US" altLang="ko-KR" i="1"/>
              <a:t>s.</a:t>
            </a:r>
            <a:endParaRPr lang="en-US" altLang="ko-KR"/>
          </a:p>
          <a:p>
            <a:pPr lvl="1"/>
            <a:r>
              <a:rPr lang="en-US" altLang="ko-KR"/>
              <a:t>It discovers vertices in the increasing order of distance from the source. It first discovers all vertices at distance 1, then 2, and etc. </a:t>
            </a:r>
          </a:p>
        </p:txBody>
      </p:sp>
      <p:grpSp>
        <p:nvGrpSpPr>
          <p:cNvPr id="77857" name="Group 33"/>
          <p:cNvGrpSpPr>
            <a:grpSpLocks/>
          </p:cNvGrpSpPr>
          <p:nvPr/>
        </p:nvGrpSpPr>
        <p:grpSpPr bwMode="auto">
          <a:xfrm>
            <a:off x="2627313" y="4221163"/>
            <a:ext cx="3400425" cy="2233612"/>
            <a:chOff x="147" y="1297"/>
            <a:chExt cx="2142" cy="1407"/>
          </a:xfrm>
        </p:grpSpPr>
        <p:sp>
          <p:nvSpPr>
            <p:cNvPr id="77858" name="Line 34"/>
            <p:cNvSpPr>
              <a:spLocks noChangeShapeType="1"/>
            </p:cNvSpPr>
            <p:nvPr/>
          </p:nvSpPr>
          <p:spPr bwMode="auto">
            <a:xfrm flipV="1">
              <a:off x="902" y="1800"/>
              <a:ext cx="0" cy="39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9" name="Oval 35"/>
            <p:cNvSpPr>
              <a:spLocks noChangeArrowheads="1"/>
            </p:cNvSpPr>
            <p:nvPr/>
          </p:nvSpPr>
          <p:spPr bwMode="auto">
            <a:xfrm>
              <a:off x="782" y="1561"/>
              <a:ext cx="240" cy="24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0</a:t>
              </a:r>
            </a:p>
          </p:txBody>
        </p:sp>
        <p:sp>
          <p:nvSpPr>
            <p:cNvPr id="77860" name="Oval 36"/>
            <p:cNvSpPr>
              <a:spLocks noChangeArrowheads="1"/>
            </p:cNvSpPr>
            <p:nvPr/>
          </p:nvSpPr>
          <p:spPr bwMode="auto">
            <a:xfrm>
              <a:off x="147" y="1561"/>
              <a:ext cx="241" cy="247"/>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1</a:t>
              </a:r>
            </a:p>
          </p:txBody>
        </p:sp>
        <p:sp>
          <p:nvSpPr>
            <p:cNvPr id="77861" name="Oval 37"/>
            <p:cNvSpPr>
              <a:spLocks noChangeArrowheads="1"/>
            </p:cNvSpPr>
            <p:nvPr/>
          </p:nvSpPr>
          <p:spPr bwMode="auto">
            <a:xfrm>
              <a:off x="782" y="2195"/>
              <a:ext cx="240" cy="247"/>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1</a:t>
              </a:r>
            </a:p>
          </p:txBody>
        </p:sp>
        <p:sp>
          <p:nvSpPr>
            <p:cNvPr id="77862" name="Oval 38"/>
            <p:cNvSpPr>
              <a:spLocks noChangeArrowheads="1"/>
            </p:cNvSpPr>
            <p:nvPr/>
          </p:nvSpPr>
          <p:spPr bwMode="auto">
            <a:xfrm>
              <a:off x="147" y="2195"/>
              <a:ext cx="241" cy="24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t>
              </a:r>
            </a:p>
          </p:txBody>
        </p:sp>
        <p:sp>
          <p:nvSpPr>
            <p:cNvPr id="77863" name="Oval 39"/>
            <p:cNvSpPr>
              <a:spLocks noChangeArrowheads="1"/>
            </p:cNvSpPr>
            <p:nvPr/>
          </p:nvSpPr>
          <p:spPr bwMode="auto">
            <a:xfrm>
              <a:off x="1415" y="1561"/>
              <a:ext cx="241" cy="24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t>
              </a:r>
            </a:p>
          </p:txBody>
        </p:sp>
        <p:sp>
          <p:nvSpPr>
            <p:cNvPr id="77864" name="Oval 40"/>
            <p:cNvSpPr>
              <a:spLocks noChangeArrowheads="1"/>
            </p:cNvSpPr>
            <p:nvPr/>
          </p:nvSpPr>
          <p:spPr bwMode="auto">
            <a:xfrm>
              <a:off x="1415" y="2195"/>
              <a:ext cx="241" cy="24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t>
              </a:r>
            </a:p>
          </p:txBody>
        </p:sp>
        <p:sp>
          <p:nvSpPr>
            <p:cNvPr id="77865" name="Oval 41"/>
            <p:cNvSpPr>
              <a:spLocks noChangeArrowheads="1"/>
            </p:cNvSpPr>
            <p:nvPr/>
          </p:nvSpPr>
          <p:spPr bwMode="auto">
            <a:xfrm>
              <a:off x="2049" y="1561"/>
              <a:ext cx="240" cy="24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t>
              </a:r>
            </a:p>
          </p:txBody>
        </p:sp>
        <p:sp>
          <p:nvSpPr>
            <p:cNvPr id="77866" name="Oval 42"/>
            <p:cNvSpPr>
              <a:spLocks noChangeArrowheads="1"/>
            </p:cNvSpPr>
            <p:nvPr/>
          </p:nvSpPr>
          <p:spPr bwMode="auto">
            <a:xfrm>
              <a:off x="2049" y="2195"/>
              <a:ext cx="240" cy="24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t>
              </a:r>
            </a:p>
          </p:txBody>
        </p:sp>
        <p:sp>
          <p:nvSpPr>
            <p:cNvPr id="77867" name="Line 43"/>
            <p:cNvSpPr>
              <a:spLocks noChangeShapeType="1"/>
            </p:cNvSpPr>
            <p:nvPr/>
          </p:nvSpPr>
          <p:spPr bwMode="auto">
            <a:xfrm flipV="1">
              <a:off x="269" y="1804"/>
              <a:ext cx="0" cy="3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68" name="Line 44"/>
            <p:cNvSpPr>
              <a:spLocks noChangeShapeType="1"/>
            </p:cNvSpPr>
            <p:nvPr/>
          </p:nvSpPr>
          <p:spPr bwMode="auto">
            <a:xfrm>
              <a:off x="401" y="1674"/>
              <a:ext cx="3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69" name="Line 45"/>
            <p:cNvSpPr>
              <a:spLocks noChangeShapeType="1"/>
            </p:cNvSpPr>
            <p:nvPr/>
          </p:nvSpPr>
          <p:spPr bwMode="auto">
            <a:xfrm>
              <a:off x="1668" y="2313"/>
              <a:ext cx="3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70" name="Line 46"/>
            <p:cNvSpPr>
              <a:spLocks noChangeShapeType="1"/>
            </p:cNvSpPr>
            <p:nvPr/>
          </p:nvSpPr>
          <p:spPr bwMode="auto">
            <a:xfrm>
              <a:off x="1668" y="1674"/>
              <a:ext cx="3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71" name="Line 47"/>
            <p:cNvSpPr>
              <a:spLocks noChangeShapeType="1"/>
            </p:cNvSpPr>
            <p:nvPr/>
          </p:nvSpPr>
          <p:spPr bwMode="auto">
            <a:xfrm flipV="1">
              <a:off x="902" y="1804"/>
              <a:ext cx="0" cy="3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72" name="Line 48"/>
            <p:cNvSpPr>
              <a:spLocks noChangeShapeType="1"/>
            </p:cNvSpPr>
            <p:nvPr/>
          </p:nvSpPr>
          <p:spPr bwMode="auto">
            <a:xfrm flipV="1">
              <a:off x="1527" y="1817"/>
              <a:ext cx="0" cy="3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73" name="Line 49"/>
            <p:cNvSpPr>
              <a:spLocks noChangeShapeType="1"/>
            </p:cNvSpPr>
            <p:nvPr/>
          </p:nvSpPr>
          <p:spPr bwMode="auto">
            <a:xfrm flipV="1">
              <a:off x="2165" y="1806"/>
              <a:ext cx="0" cy="3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74" name="Line 50"/>
            <p:cNvSpPr>
              <a:spLocks noChangeShapeType="1"/>
            </p:cNvSpPr>
            <p:nvPr/>
          </p:nvSpPr>
          <p:spPr bwMode="auto">
            <a:xfrm>
              <a:off x="1034" y="2313"/>
              <a:ext cx="3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75" name="Line 51"/>
            <p:cNvSpPr>
              <a:spLocks noChangeShapeType="1"/>
            </p:cNvSpPr>
            <p:nvPr/>
          </p:nvSpPr>
          <p:spPr bwMode="auto">
            <a:xfrm flipV="1">
              <a:off x="1626" y="1780"/>
              <a:ext cx="458"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76" name="Line 52"/>
            <p:cNvSpPr>
              <a:spLocks noChangeShapeType="1"/>
            </p:cNvSpPr>
            <p:nvPr/>
          </p:nvSpPr>
          <p:spPr bwMode="auto">
            <a:xfrm flipV="1">
              <a:off x="993" y="1762"/>
              <a:ext cx="454" cy="4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77" name="Rectangle 53"/>
            <p:cNvSpPr>
              <a:spLocks noChangeArrowheads="1"/>
            </p:cNvSpPr>
            <p:nvPr/>
          </p:nvSpPr>
          <p:spPr bwMode="auto">
            <a:xfrm>
              <a:off x="181" y="2530"/>
              <a:ext cx="17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77878" name="Rectangle 54"/>
            <p:cNvSpPr>
              <a:spLocks noChangeArrowheads="1"/>
            </p:cNvSpPr>
            <p:nvPr/>
          </p:nvSpPr>
          <p:spPr bwMode="auto">
            <a:xfrm>
              <a:off x="810" y="2530"/>
              <a:ext cx="169"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77879" name="Rectangle 55"/>
            <p:cNvSpPr>
              <a:spLocks noChangeArrowheads="1"/>
            </p:cNvSpPr>
            <p:nvPr/>
          </p:nvSpPr>
          <p:spPr bwMode="auto">
            <a:xfrm>
              <a:off x="1443" y="2530"/>
              <a:ext cx="17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77880" name="Rectangle 56"/>
            <p:cNvSpPr>
              <a:spLocks noChangeArrowheads="1"/>
            </p:cNvSpPr>
            <p:nvPr/>
          </p:nvSpPr>
          <p:spPr bwMode="auto">
            <a:xfrm>
              <a:off x="2077" y="2530"/>
              <a:ext cx="17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77881" name="Rectangle 57"/>
            <p:cNvSpPr>
              <a:spLocks noChangeArrowheads="1"/>
            </p:cNvSpPr>
            <p:nvPr/>
          </p:nvSpPr>
          <p:spPr bwMode="auto">
            <a:xfrm>
              <a:off x="199" y="1297"/>
              <a:ext cx="169"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77882" name="Rectangle 58"/>
            <p:cNvSpPr>
              <a:spLocks noChangeArrowheads="1"/>
            </p:cNvSpPr>
            <p:nvPr/>
          </p:nvSpPr>
          <p:spPr bwMode="auto">
            <a:xfrm>
              <a:off x="828" y="1297"/>
              <a:ext cx="169"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77883" name="Rectangle 59"/>
            <p:cNvSpPr>
              <a:spLocks noChangeArrowheads="1"/>
            </p:cNvSpPr>
            <p:nvPr/>
          </p:nvSpPr>
          <p:spPr bwMode="auto">
            <a:xfrm>
              <a:off x="1461" y="1297"/>
              <a:ext cx="17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77884" name="Rectangle 60"/>
            <p:cNvSpPr>
              <a:spLocks noChangeArrowheads="1"/>
            </p:cNvSpPr>
            <p:nvPr/>
          </p:nvSpPr>
          <p:spPr bwMode="auto">
            <a:xfrm>
              <a:off x="2095" y="1297"/>
              <a:ext cx="169"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77885" name="Line 61"/>
            <p:cNvSpPr>
              <a:spLocks noChangeShapeType="1"/>
            </p:cNvSpPr>
            <p:nvPr/>
          </p:nvSpPr>
          <p:spPr bwMode="auto">
            <a:xfrm>
              <a:off x="400" y="1679"/>
              <a:ext cx="381"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9745987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en-US" b="1"/>
              <a:t>Breadth-first search</a:t>
            </a:r>
            <a:endParaRPr lang="en-US" altLang="ko-KR"/>
          </a:p>
        </p:txBody>
      </p:sp>
      <p:sp>
        <p:nvSpPr>
          <p:cNvPr id="78851" name="Rectangle 3"/>
          <p:cNvSpPr>
            <a:spLocks noGrp="1" noChangeArrowheads="1"/>
          </p:cNvSpPr>
          <p:nvPr>
            <p:ph type="body" idx="1"/>
          </p:nvPr>
        </p:nvSpPr>
        <p:spPr/>
        <p:txBody>
          <a:bodyPr/>
          <a:lstStyle/>
          <a:p>
            <a:r>
              <a:rPr lang="en-US" altLang="ko-KR" b="1"/>
              <a:t>Breadth-first search</a:t>
            </a:r>
          </a:p>
          <a:p>
            <a:pPr lvl="1"/>
            <a:r>
              <a:rPr lang="en-US" altLang="ko-KR"/>
              <a:t>Given a graph </a:t>
            </a:r>
            <a:r>
              <a:rPr lang="en-US" altLang="ko-KR" i="1"/>
              <a:t>G </a:t>
            </a:r>
            <a:r>
              <a:rPr lang="en-US" altLang="ko-KR"/>
              <a:t>= (</a:t>
            </a:r>
            <a:r>
              <a:rPr lang="en-US" altLang="ko-KR" i="1"/>
              <a:t>V, E</a:t>
            </a:r>
            <a:r>
              <a:rPr lang="en-US" altLang="ko-KR"/>
              <a:t>)</a:t>
            </a:r>
            <a:r>
              <a:rPr lang="en-US" altLang="ko-KR" i="1"/>
              <a:t> </a:t>
            </a:r>
            <a:r>
              <a:rPr lang="en-US" altLang="ko-KR"/>
              <a:t>and a</a:t>
            </a:r>
            <a:r>
              <a:rPr lang="en-US" altLang="ko-KR" i="1"/>
              <a:t> </a:t>
            </a:r>
            <a:r>
              <a:rPr lang="en-US" altLang="ko-KR" b="1" i="1"/>
              <a:t>source </a:t>
            </a:r>
            <a:r>
              <a:rPr lang="en-US" altLang="ko-KR"/>
              <a:t>vertex </a:t>
            </a:r>
            <a:r>
              <a:rPr lang="en-US" altLang="ko-KR" i="1"/>
              <a:t>s, </a:t>
            </a:r>
            <a:r>
              <a:rPr lang="en-US" altLang="ko-KR"/>
              <a:t>it</a:t>
            </a:r>
            <a:r>
              <a:rPr lang="en-US" altLang="ko-KR" i="1"/>
              <a:t> </a:t>
            </a:r>
            <a:r>
              <a:rPr lang="en-US" altLang="ko-KR"/>
              <a:t>explores the edges of </a:t>
            </a:r>
            <a:r>
              <a:rPr lang="en-US" altLang="ko-KR" i="1"/>
              <a:t>G </a:t>
            </a:r>
            <a:r>
              <a:rPr lang="en-US" altLang="ko-KR"/>
              <a:t>to "discover" every reachable vertex from </a:t>
            </a:r>
            <a:r>
              <a:rPr lang="en-US" altLang="ko-KR" i="1"/>
              <a:t>s.</a:t>
            </a:r>
            <a:endParaRPr lang="en-US" altLang="ko-KR"/>
          </a:p>
          <a:p>
            <a:pPr lvl="1"/>
            <a:r>
              <a:rPr lang="en-US" altLang="ko-KR"/>
              <a:t>It discovers vertices in the increasing order of distance from the source. It first discovers all vertices at distance 1, then 2, and etc. </a:t>
            </a:r>
          </a:p>
        </p:txBody>
      </p:sp>
      <p:grpSp>
        <p:nvGrpSpPr>
          <p:cNvPr id="78883" name="Group 35"/>
          <p:cNvGrpSpPr>
            <a:grpSpLocks/>
          </p:cNvGrpSpPr>
          <p:nvPr/>
        </p:nvGrpSpPr>
        <p:grpSpPr bwMode="auto">
          <a:xfrm>
            <a:off x="2627313" y="4232275"/>
            <a:ext cx="3370262" cy="2154238"/>
            <a:chOff x="182" y="1347"/>
            <a:chExt cx="2123" cy="1357"/>
          </a:xfrm>
        </p:grpSpPr>
        <p:sp>
          <p:nvSpPr>
            <p:cNvPr id="78884" name="Line 36"/>
            <p:cNvSpPr>
              <a:spLocks noChangeShapeType="1"/>
            </p:cNvSpPr>
            <p:nvPr/>
          </p:nvSpPr>
          <p:spPr bwMode="auto">
            <a:xfrm flipV="1">
              <a:off x="306" y="1836"/>
              <a:ext cx="0" cy="377"/>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5" name="Line 37"/>
            <p:cNvSpPr>
              <a:spLocks noChangeShapeType="1"/>
            </p:cNvSpPr>
            <p:nvPr/>
          </p:nvSpPr>
          <p:spPr bwMode="auto">
            <a:xfrm flipV="1">
              <a:off x="1017" y="1797"/>
              <a:ext cx="449" cy="45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6" name="Line 38"/>
            <p:cNvSpPr>
              <a:spLocks noChangeShapeType="1"/>
            </p:cNvSpPr>
            <p:nvPr/>
          </p:nvSpPr>
          <p:spPr bwMode="auto">
            <a:xfrm>
              <a:off x="1055" y="2337"/>
              <a:ext cx="37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7" name="Line 39"/>
            <p:cNvSpPr>
              <a:spLocks noChangeShapeType="1"/>
            </p:cNvSpPr>
            <p:nvPr/>
          </p:nvSpPr>
          <p:spPr bwMode="auto">
            <a:xfrm flipV="1">
              <a:off x="927" y="1845"/>
              <a:ext cx="0" cy="376"/>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8" name="Line 40"/>
            <p:cNvSpPr>
              <a:spLocks noChangeShapeType="1"/>
            </p:cNvSpPr>
            <p:nvPr/>
          </p:nvSpPr>
          <p:spPr bwMode="auto">
            <a:xfrm>
              <a:off x="428" y="1708"/>
              <a:ext cx="3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9" name="Oval 41"/>
            <p:cNvSpPr>
              <a:spLocks noChangeArrowheads="1"/>
            </p:cNvSpPr>
            <p:nvPr/>
          </p:nvSpPr>
          <p:spPr bwMode="auto">
            <a:xfrm>
              <a:off x="811" y="1602"/>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0</a:t>
              </a:r>
            </a:p>
          </p:txBody>
        </p:sp>
        <p:sp>
          <p:nvSpPr>
            <p:cNvPr id="78890" name="Oval 42"/>
            <p:cNvSpPr>
              <a:spLocks noChangeArrowheads="1"/>
            </p:cNvSpPr>
            <p:nvPr/>
          </p:nvSpPr>
          <p:spPr bwMode="auto">
            <a:xfrm>
              <a:off x="182" y="1602"/>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1</a:t>
              </a:r>
            </a:p>
          </p:txBody>
        </p:sp>
        <p:sp>
          <p:nvSpPr>
            <p:cNvPr id="78891" name="Oval 43"/>
            <p:cNvSpPr>
              <a:spLocks noChangeArrowheads="1"/>
            </p:cNvSpPr>
            <p:nvPr/>
          </p:nvSpPr>
          <p:spPr bwMode="auto">
            <a:xfrm>
              <a:off x="811" y="2213"/>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1</a:t>
              </a:r>
            </a:p>
          </p:txBody>
        </p:sp>
        <p:sp>
          <p:nvSpPr>
            <p:cNvPr id="78892" name="Oval 44"/>
            <p:cNvSpPr>
              <a:spLocks noChangeArrowheads="1"/>
            </p:cNvSpPr>
            <p:nvPr/>
          </p:nvSpPr>
          <p:spPr bwMode="auto">
            <a:xfrm>
              <a:off x="182" y="2213"/>
              <a:ext cx="238" cy="23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78893" name="Oval 45"/>
            <p:cNvSpPr>
              <a:spLocks noChangeArrowheads="1"/>
            </p:cNvSpPr>
            <p:nvPr/>
          </p:nvSpPr>
          <p:spPr bwMode="auto">
            <a:xfrm>
              <a:off x="1439" y="1602"/>
              <a:ext cx="238" cy="23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78894" name="Oval 46"/>
            <p:cNvSpPr>
              <a:spLocks noChangeArrowheads="1"/>
            </p:cNvSpPr>
            <p:nvPr/>
          </p:nvSpPr>
          <p:spPr bwMode="auto">
            <a:xfrm>
              <a:off x="1439" y="2213"/>
              <a:ext cx="238" cy="23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78895" name="Oval 47"/>
            <p:cNvSpPr>
              <a:spLocks noChangeArrowheads="1"/>
            </p:cNvSpPr>
            <p:nvPr/>
          </p:nvSpPr>
          <p:spPr bwMode="auto">
            <a:xfrm>
              <a:off x="2066" y="1602"/>
              <a:ext cx="239" cy="2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t>
              </a:r>
            </a:p>
          </p:txBody>
        </p:sp>
        <p:sp>
          <p:nvSpPr>
            <p:cNvPr id="78896" name="Oval 48"/>
            <p:cNvSpPr>
              <a:spLocks noChangeArrowheads="1"/>
            </p:cNvSpPr>
            <p:nvPr/>
          </p:nvSpPr>
          <p:spPr bwMode="auto">
            <a:xfrm>
              <a:off x="2066" y="2213"/>
              <a:ext cx="239" cy="2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t>
              </a:r>
            </a:p>
          </p:txBody>
        </p:sp>
        <p:sp>
          <p:nvSpPr>
            <p:cNvPr id="78897" name="Line 49"/>
            <p:cNvSpPr>
              <a:spLocks noChangeShapeType="1"/>
            </p:cNvSpPr>
            <p:nvPr/>
          </p:nvSpPr>
          <p:spPr bwMode="auto">
            <a:xfrm flipV="1">
              <a:off x="302" y="1836"/>
              <a:ext cx="0" cy="3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98" name="Line 50"/>
            <p:cNvSpPr>
              <a:spLocks noChangeShapeType="1"/>
            </p:cNvSpPr>
            <p:nvPr/>
          </p:nvSpPr>
          <p:spPr bwMode="auto">
            <a:xfrm>
              <a:off x="433" y="1711"/>
              <a:ext cx="3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99" name="Line 51"/>
            <p:cNvSpPr>
              <a:spLocks noChangeShapeType="1"/>
            </p:cNvSpPr>
            <p:nvPr/>
          </p:nvSpPr>
          <p:spPr bwMode="auto">
            <a:xfrm>
              <a:off x="1689" y="2327"/>
              <a:ext cx="3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00" name="Line 52"/>
            <p:cNvSpPr>
              <a:spLocks noChangeShapeType="1"/>
            </p:cNvSpPr>
            <p:nvPr/>
          </p:nvSpPr>
          <p:spPr bwMode="auto">
            <a:xfrm>
              <a:off x="1689" y="1711"/>
              <a:ext cx="3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01" name="Line 53"/>
            <p:cNvSpPr>
              <a:spLocks noChangeShapeType="1"/>
            </p:cNvSpPr>
            <p:nvPr/>
          </p:nvSpPr>
          <p:spPr bwMode="auto">
            <a:xfrm flipV="1">
              <a:off x="930" y="1836"/>
              <a:ext cx="0" cy="3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02" name="Line 54"/>
            <p:cNvSpPr>
              <a:spLocks noChangeShapeType="1"/>
            </p:cNvSpPr>
            <p:nvPr/>
          </p:nvSpPr>
          <p:spPr bwMode="auto">
            <a:xfrm flipV="1">
              <a:off x="1549" y="1848"/>
              <a:ext cx="0" cy="36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03" name="Line 55"/>
            <p:cNvSpPr>
              <a:spLocks noChangeShapeType="1"/>
            </p:cNvSpPr>
            <p:nvPr/>
          </p:nvSpPr>
          <p:spPr bwMode="auto">
            <a:xfrm flipV="1">
              <a:off x="2181" y="1838"/>
              <a:ext cx="0" cy="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04" name="Line 56"/>
            <p:cNvSpPr>
              <a:spLocks noChangeShapeType="1"/>
            </p:cNvSpPr>
            <p:nvPr/>
          </p:nvSpPr>
          <p:spPr bwMode="auto">
            <a:xfrm>
              <a:off x="1061" y="2333"/>
              <a:ext cx="3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05" name="Line 57"/>
            <p:cNvSpPr>
              <a:spLocks noChangeShapeType="1"/>
            </p:cNvSpPr>
            <p:nvPr/>
          </p:nvSpPr>
          <p:spPr bwMode="auto">
            <a:xfrm flipV="1">
              <a:off x="1647" y="1813"/>
              <a:ext cx="454" cy="4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06" name="Line 58"/>
            <p:cNvSpPr>
              <a:spLocks noChangeShapeType="1"/>
            </p:cNvSpPr>
            <p:nvPr/>
          </p:nvSpPr>
          <p:spPr bwMode="auto">
            <a:xfrm flipV="1">
              <a:off x="1020" y="1796"/>
              <a:ext cx="450" cy="4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07" name="Rectangle 59"/>
            <p:cNvSpPr>
              <a:spLocks noChangeArrowheads="1"/>
            </p:cNvSpPr>
            <p:nvPr/>
          </p:nvSpPr>
          <p:spPr bwMode="auto">
            <a:xfrm>
              <a:off x="215"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78908" name="Rectangle 60"/>
            <p:cNvSpPr>
              <a:spLocks noChangeArrowheads="1"/>
            </p:cNvSpPr>
            <p:nvPr/>
          </p:nvSpPr>
          <p:spPr bwMode="auto">
            <a:xfrm>
              <a:off x="839"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78909" name="Rectangle 61"/>
            <p:cNvSpPr>
              <a:spLocks noChangeArrowheads="1"/>
            </p:cNvSpPr>
            <p:nvPr/>
          </p:nvSpPr>
          <p:spPr bwMode="auto">
            <a:xfrm>
              <a:off x="1466"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78910" name="Rectangle 62"/>
            <p:cNvSpPr>
              <a:spLocks noChangeArrowheads="1"/>
            </p:cNvSpPr>
            <p:nvPr/>
          </p:nvSpPr>
          <p:spPr bwMode="auto">
            <a:xfrm>
              <a:off x="2094"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78911" name="Rectangle 63"/>
            <p:cNvSpPr>
              <a:spLocks noChangeArrowheads="1"/>
            </p:cNvSpPr>
            <p:nvPr/>
          </p:nvSpPr>
          <p:spPr bwMode="auto">
            <a:xfrm>
              <a:off x="233"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78912" name="Rectangle 64"/>
            <p:cNvSpPr>
              <a:spLocks noChangeArrowheads="1"/>
            </p:cNvSpPr>
            <p:nvPr/>
          </p:nvSpPr>
          <p:spPr bwMode="auto">
            <a:xfrm>
              <a:off x="856"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78913" name="Rectangle 65"/>
            <p:cNvSpPr>
              <a:spLocks noChangeArrowheads="1"/>
            </p:cNvSpPr>
            <p:nvPr/>
          </p:nvSpPr>
          <p:spPr bwMode="auto">
            <a:xfrm>
              <a:off x="1484"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78914" name="Rectangle 66"/>
            <p:cNvSpPr>
              <a:spLocks noChangeArrowheads="1"/>
            </p:cNvSpPr>
            <p:nvPr/>
          </p:nvSpPr>
          <p:spPr bwMode="auto">
            <a:xfrm>
              <a:off x="2112"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grpSp>
    </p:spTree>
    <p:extLst>
      <p:ext uri="{BB962C8B-B14F-4D97-AF65-F5344CB8AC3E}">
        <p14:creationId xmlns:p14="http://schemas.microsoft.com/office/powerpoint/2010/main" val="1343256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en-US" b="1"/>
              <a:t>Breadth-first search</a:t>
            </a:r>
            <a:endParaRPr lang="en-US" altLang="ko-KR"/>
          </a:p>
        </p:txBody>
      </p:sp>
      <p:sp>
        <p:nvSpPr>
          <p:cNvPr id="84995" name="Rectangle 3"/>
          <p:cNvSpPr>
            <a:spLocks noGrp="1" noChangeArrowheads="1"/>
          </p:cNvSpPr>
          <p:nvPr>
            <p:ph type="body" idx="1"/>
          </p:nvPr>
        </p:nvSpPr>
        <p:spPr/>
        <p:txBody>
          <a:bodyPr/>
          <a:lstStyle/>
          <a:p>
            <a:r>
              <a:rPr lang="en-US" altLang="ko-KR" b="1"/>
              <a:t>Breadth-first search</a:t>
            </a:r>
          </a:p>
          <a:p>
            <a:pPr lvl="1"/>
            <a:r>
              <a:rPr lang="en-US" altLang="ko-KR"/>
              <a:t>Given a graph </a:t>
            </a:r>
            <a:r>
              <a:rPr lang="en-US" altLang="ko-KR" i="1"/>
              <a:t>G </a:t>
            </a:r>
            <a:r>
              <a:rPr lang="en-US" altLang="ko-KR"/>
              <a:t>= (</a:t>
            </a:r>
            <a:r>
              <a:rPr lang="en-US" altLang="ko-KR" i="1"/>
              <a:t>V, E</a:t>
            </a:r>
            <a:r>
              <a:rPr lang="en-US" altLang="ko-KR"/>
              <a:t>)</a:t>
            </a:r>
            <a:r>
              <a:rPr lang="en-US" altLang="ko-KR" i="1"/>
              <a:t> </a:t>
            </a:r>
            <a:r>
              <a:rPr lang="en-US" altLang="ko-KR"/>
              <a:t>and a</a:t>
            </a:r>
            <a:r>
              <a:rPr lang="en-US" altLang="ko-KR" i="1"/>
              <a:t> </a:t>
            </a:r>
            <a:r>
              <a:rPr lang="en-US" altLang="ko-KR" b="1" i="1"/>
              <a:t>source </a:t>
            </a:r>
            <a:r>
              <a:rPr lang="en-US" altLang="ko-KR"/>
              <a:t>vertex </a:t>
            </a:r>
            <a:r>
              <a:rPr lang="en-US" altLang="ko-KR" i="1"/>
              <a:t>s, </a:t>
            </a:r>
            <a:r>
              <a:rPr lang="en-US" altLang="ko-KR"/>
              <a:t>it</a:t>
            </a:r>
            <a:r>
              <a:rPr lang="en-US" altLang="ko-KR" i="1"/>
              <a:t> </a:t>
            </a:r>
            <a:r>
              <a:rPr lang="en-US" altLang="ko-KR"/>
              <a:t>explores the edges of </a:t>
            </a:r>
            <a:r>
              <a:rPr lang="en-US" altLang="ko-KR" i="1"/>
              <a:t>G </a:t>
            </a:r>
            <a:r>
              <a:rPr lang="en-US" altLang="ko-KR"/>
              <a:t>to "discover" every reachable vertex from </a:t>
            </a:r>
            <a:r>
              <a:rPr lang="en-US" altLang="ko-KR" i="1"/>
              <a:t>s.</a:t>
            </a:r>
            <a:endParaRPr lang="en-US" altLang="ko-KR"/>
          </a:p>
          <a:p>
            <a:pPr lvl="1"/>
            <a:r>
              <a:rPr lang="en-US" altLang="ko-KR"/>
              <a:t>It discovers vertices in the increasing order of distance from the source. It first discovers all vertices at distance 1, then 2, and etc. </a:t>
            </a:r>
            <a:endParaRPr lang="en-US" altLang="ko-KR">
              <a:solidFill>
                <a:srgbClr val="FF0000"/>
              </a:solidFill>
            </a:endParaRPr>
          </a:p>
          <a:p>
            <a:pPr lvl="1"/>
            <a:endParaRPr lang="en-US" altLang="ko-KR"/>
          </a:p>
        </p:txBody>
      </p:sp>
      <p:grpSp>
        <p:nvGrpSpPr>
          <p:cNvPr id="85032" name="Group 40"/>
          <p:cNvGrpSpPr>
            <a:grpSpLocks/>
          </p:cNvGrpSpPr>
          <p:nvPr/>
        </p:nvGrpSpPr>
        <p:grpSpPr bwMode="auto">
          <a:xfrm>
            <a:off x="2627313" y="4232275"/>
            <a:ext cx="3370262" cy="2154238"/>
            <a:chOff x="182" y="1347"/>
            <a:chExt cx="2123" cy="1357"/>
          </a:xfrm>
        </p:grpSpPr>
        <p:sp>
          <p:nvSpPr>
            <p:cNvPr id="85033" name="Line 41"/>
            <p:cNvSpPr>
              <a:spLocks noChangeShapeType="1"/>
            </p:cNvSpPr>
            <p:nvPr/>
          </p:nvSpPr>
          <p:spPr bwMode="auto">
            <a:xfrm flipV="1">
              <a:off x="306" y="1836"/>
              <a:ext cx="0" cy="377"/>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4" name="Line 42"/>
            <p:cNvSpPr>
              <a:spLocks noChangeShapeType="1"/>
            </p:cNvSpPr>
            <p:nvPr/>
          </p:nvSpPr>
          <p:spPr bwMode="auto">
            <a:xfrm flipV="1">
              <a:off x="1017" y="1797"/>
              <a:ext cx="449" cy="45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5" name="Line 43"/>
            <p:cNvSpPr>
              <a:spLocks noChangeShapeType="1"/>
            </p:cNvSpPr>
            <p:nvPr/>
          </p:nvSpPr>
          <p:spPr bwMode="auto">
            <a:xfrm>
              <a:off x="1055" y="2337"/>
              <a:ext cx="37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6" name="Line 44"/>
            <p:cNvSpPr>
              <a:spLocks noChangeShapeType="1"/>
            </p:cNvSpPr>
            <p:nvPr/>
          </p:nvSpPr>
          <p:spPr bwMode="auto">
            <a:xfrm flipV="1">
              <a:off x="927" y="1845"/>
              <a:ext cx="0" cy="376"/>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7" name="Line 45"/>
            <p:cNvSpPr>
              <a:spLocks noChangeShapeType="1"/>
            </p:cNvSpPr>
            <p:nvPr/>
          </p:nvSpPr>
          <p:spPr bwMode="auto">
            <a:xfrm>
              <a:off x="428" y="1708"/>
              <a:ext cx="3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8" name="Oval 46"/>
            <p:cNvSpPr>
              <a:spLocks noChangeArrowheads="1"/>
            </p:cNvSpPr>
            <p:nvPr/>
          </p:nvSpPr>
          <p:spPr bwMode="auto">
            <a:xfrm>
              <a:off x="811" y="1602"/>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0</a:t>
              </a:r>
            </a:p>
          </p:txBody>
        </p:sp>
        <p:sp>
          <p:nvSpPr>
            <p:cNvPr id="85039" name="Oval 47"/>
            <p:cNvSpPr>
              <a:spLocks noChangeArrowheads="1"/>
            </p:cNvSpPr>
            <p:nvPr/>
          </p:nvSpPr>
          <p:spPr bwMode="auto">
            <a:xfrm>
              <a:off x="182" y="1602"/>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1</a:t>
              </a:r>
            </a:p>
          </p:txBody>
        </p:sp>
        <p:sp>
          <p:nvSpPr>
            <p:cNvPr id="85040" name="Oval 48"/>
            <p:cNvSpPr>
              <a:spLocks noChangeArrowheads="1"/>
            </p:cNvSpPr>
            <p:nvPr/>
          </p:nvSpPr>
          <p:spPr bwMode="auto">
            <a:xfrm>
              <a:off x="811" y="2213"/>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1</a:t>
              </a:r>
            </a:p>
          </p:txBody>
        </p:sp>
        <p:sp>
          <p:nvSpPr>
            <p:cNvPr id="85041" name="Oval 49"/>
            <p:cNvSpPr>
              <a:spLocks noChangeArrowheads="1"/>
            </p:cNvSpPr>
            <p:nvPr/>
          </p:nvSpPr>
          <p:spPr bwMode="auto">
            <a:xfrm>
              <a:off x="182" y="2213"/>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a:t>
              </a:r>
            </a:p>
          </p:txBody>
        </p:sp>
        <p:sp>
          <p:nvSpPr>
            <p:cNvPr id="85042" name="Oval 50"/>
            <p:cNvSpPr>
              <a:spLocks noChangeArrowheads="1"/>
            </p:cNvSpPr>
            <p:nvPr/>
          </p:nvSpPr>
          <p:spPr bwMode="auto">
            <a:xfrm>
              <a:off x="1439" y="1602"/>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a:t>
              </a:r>
            </a:p>
          </p:txBody>
        </p:sp>
        <p:sp>
          <p:nvSpPr>
            <p:cNvPr id="85043" name="Oval 51"/>
            <p:cNvSpPr>
              <a:spLocks noChangeArrowheads="1"/>
            </p:cNvSpPr>
            <p:nvPr/>
          </p:nvSpPr>
          <p:spPr bwMode="auto">
            <a:xfrm>
              <a:off x="1439" y="2213"/>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a:t>
              </a:r>
            </a:p>
          </p:txBody>
        </p:sp>
        <p:sp>
          <p:nvSpPr>
            <p:cNvPr id="85044" name="Oval 52"/>
            <p:cNvSpPr>
              <a:spLocks noChangeArrowheads="1"/>
            </p:cNvSpPr>
            <p:nvPr/>
          </p:nvSpPr>
          <p:spPr bwMode="auto">
            <a:xfrm>
              <a:off x="2066" y="1602"/>
              <a:ext cx="239" cy="23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3</a:t>
              </a:r>
            </a:p>
          </p:txBody>
        </p:sp>
        <p:sp>
          <p:nvSpPr>
            <p:cNvPr id="85045" name="Oval 53"/>
            <p:cNvSpPr>
              <a:spLocks noChangeArrowheads="1"/>
            </p:cNvSpPr>
            <p:nvPr/>
          </p:nvSpPr>
          <p:spPr bwMode="auto">
            <a:xfrm>
              <a:off x="2066" y="2213"/>
              <a:ext cx="239" cy="23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3</a:t>
              </a:r>
            </a:p>
          </p:txBody>
        </p:sp>
        <p:sp>
          <p:nvSpPr>
            <p:cNvPr id="85046" name="Line 54"/>
            <p:cNvSpPr>
              <a:spLocks noChangeShapeType="1"/>
            </p:cNvSpPr>
            <p:nvPr/>
          </p:nvSpPr>
          <p:spPr bwMode="auto">
            <a:xfrm flipV="1">
              <a:off x="302" y="1836"/>
              <a:ext cx="0" cy="3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47" name="Line 55"/>
            <p:cNvSpPr>
              <a:spLocks noChangeShapeType="1"/>
            </p:cNvSpPr>
            <p:nvPr/>
          </p:nvSpPr>
          <p:spPr bwMode="auto">
            <a:xfrm>
              <a:off x="433" y="1711"/>
              <a:ext cx="3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48" name="Line 56"/>
            <p:cNvSpPr>
              <a:spLocks noChangeShapeType="1"/>
            </p:cNvSpPr>
            <p:nvPr/>
          </p:nvSpPr>
          <p:spPr bwMode="auto">
            <a:xfrm>
              <a:off x="1689" y="2327"/>
              <a:ext cx="3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49" name="Line 57"/>
            <p:cNvSpPr>
              <a:spLocks noChangeShapeType="1"/>
            </p:cNvSpPr>
            <p:nvPr/>
          </p:nvSpPr>
          <p:spPr bwMode="auto">
            <a:xfrm>
              <a:off x="1689" y="1711"/>
              <a:ext cx="3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50" name="Line 58"/>
            <p:cNvSpPr>
              <a:spLocks noChangeShapeType="1"/>
            </p:cNvSpPr>
            <p:nvPr/>
          </p:nvSpPr>
          <p:spPr bwMode="auto">
            <a:xfrm flipV="1">
              <a:off x="930" y="1836"/>
              <a:ext cx="0" cy="3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51" name="Line 59"/>
            <p:cNvSpPr>
              <a:spLocks noChangeShapeType="1"/>
            </p:cNvSpPr>
            <p:nvPr/>
          </p:nvSpPr>
          <p:spPr bwMode="auto">
            <a:xfrm flipV="1">
              <a:off x="1549" y="1848"/>
              <a:ext cx="0" cy="36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52" name="Line 60"/>
            <p:cNvSpPr>
              <a:spLocks noChangeShapeType="1"/>
            </p:cNvSpPr>
            <p:nvPr/>
          </p:nvSpPr>
          <p:spPr bwMode="auto">
            <a:xfrm flipV="1">
              <a:off x="2181" y="1838"/>
              <a:ext cx="0" cy="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53" name="Line 61"/>
            <p:cNvSpPr>
              <a:spLocks noChangeShapeType="1"/>
            </p:cNvSpPr>
            <p:nvPr/>
          </p:nvSpPr>
          <p:spPr bwMode="auto">
            <a:xfrm>
              <a:off x="1061" y="2333"/>
              <a:ext cx="3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54" name="Line 62"/>
            <p:cNvSpPr>
              <a:spLocks noChangeShapeType="1"/>
            </p:cNvSpPr>
            <p:nvPr/>
          </p:nvSpPr>
          <p:spPr bwMode="auto">
            <a:xfrm flipV="1">
              <a:off x="1647" y="1813"/>
              <a:ext cx="454" cy="4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55" name="Line 63"/>
            <p:cNvSpPr>
              <a:spLocks noChangeShapeType="1"/>
            </p:cNvSpPr>
            <p:nvPr/>
          </p:nvSpPr>
          <p:spPr bwMode="auto">
            <a:xfrm flipV="1">
              <a:off x="1020" y="1796"/>
              <a:ext cx="450" cy="4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56" name="Rectangle 64"/>
            <p:cNvSpPr>
              <a:spLocks noChangeArrowheads="1"/>
            </p:cNvSpPr>
            <p:nvPr/>
          </p:nvSpPr>
          <p:spPr bwMode="auto">
            <a:xfrm>
              <a:off x="215"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85057" name="Rectangle 65"/>
            <p:cNvSpPr>
              <a:spLocks noChangeArrowheads="1"/>
            </p:cNvSpPr>
            <p:nvPr/>
          </p:nvSpPr>
          <p:spPr bwMode="auto">
            <a:xfrm>
              <a:off x="839"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85058" name="Rectangle 66"/>
            <p:cNvSpPr>
              <a:spLocks noChangeArrowheads="1"/>
            </p:cNvSpPr>
            <p:nvPr/>
          </p:nvSpPr>
          <p:spPr bwMode="auto">
            <a:xfrm>
              <a:off x="1466"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85059" name="Rectangle 67"/>
            <p:cNvSpPr>
              <a:spLocks noChangeArrowheads="1"/>
            </p:cNvSpPr>
            <p:nvPr/>
          </p:nvSpPr>
          <p:spPr bwMode="auto">
            <a:xfrm>
              <a:off x="2094"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85060" name="Rectangle 68"/>
            <p:cNvSpPr>
              <a:spLocks noChangeArrowheads="1"/>
            </p:cNvSpPr>
            <p:nvPr/>
          </p:nvSpPr>
          <p:spPr bwMode="auto">
            <a:xfrm>
              <a:off x="233"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85061" name="Rectangle 69"/>
            <p:cNvSpPr>
              <a:spLocks noChangeArrowheads="1"/>
            </p:cNvSpPr>
            <p:nvPr/>
          </p:nvSpPr>
          <p:spPr bwMode="auto">
            <a:xfrm>
              <a:off x="856"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85062" name="Rectangle 70"/>
            <p:cNvSpPr>
              <a:spLocks noChangeArrowheads="1"/>
            </p:cNvSpPr>
            <p:nvPr/>
          </p:nvSpPr>
          <p:spPr bwMode="auto">
            <a:xfrm>
              <a:off x="1484"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85063" name="Rectangle 71"/>
            <p:cNvSpPr>
              <a:spLocks noChangeArrowheads="1"/>
            </p:cNvSpPr>
            <p:nvPr/>
          </p:nvSpPr>
          <p:spPr bwMode="auto">
            <a:xfrm>
              <a:off x="2112"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85064" name="Line 72"/>
            <p:cNvSpPr>
              <a:spLocks noChangeShapeType="1"/>
            </p:cNvSpPr>
            <p:nvPr/>
          </p:nvSpPr>
          <p:spPr bwMode="auto">
            <a:xfrm>
              <a:off x="1685" y="1706"/>
              <a:ext cx="3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65" name="Line 73"/>
            <p:cNvSpPr>
              <a:spLocks noChangeShapeType="1"/>
            </p:cNvSpPr>
            <p:nvPr/>
          </p:nvSpPr>
          <p:spPr bwMode="auto">
            <a:xfrm>
              <a:off x="1689" y="2341"/>
              <a:ext cx="3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6382734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b="1"/>
              <a:t>Breadth-first search</a:t>
            </a:r>
            <a:endParaRPr lang="en-US" altLang="ko-KR"/>
          </a:p>
        </p:txBody>
      </p:sp>
      <p:sp>
        <p:nvSpPr>
          <p:cNvPr id="8195" name="Rectangle 3"/>
          <p:cNvSpPr>
            <a:spLocks noGrp="1" noChangeArrowheads="1"/>
          </p:cNvSpPr>
          <p:nvPr>
            <p:ph type="body" idx="1"/>
          </p:nvPr>
        </p:nvSpPr>
        <p:spPr/>
        <p:txBody>
          <a:bodyPr/>
          <a:lstStyle/>
          <a:p>
            <a:r>
              <a:rPr lang="en-US" altLang="ko-KR" b="1"/>
              <a:t>Breadth-first search</a:t>
            </a:r>
          </a:p>
          <a:p>
            <a:pPr lvl="1"/>
            <a:r>
              <a:rPr lang="en-US" altLang="ko-KR"/>
              <a:t>It also computes </a:t>
            </a:r>
          </a:p>
          <a:p>
            <a:pPr lvl="2"/>
            <a:r>
              <a:rPr lang="en-US" altLang="ko-KR"/>
              <a:t>the distance of vertices from the source: </a:t>
            </a:r>
            <a:r>
              <a:rPr lang="en-US" altLang="ko-KR" i="1">
                <a:solidFill>
                  <a:srgbClr val="000099"/>
                </a:solidFill>
              </a:rPr>
              <a:t>d</a:t>
            </a:r>
            <a:r>
              <a:rPr lang="en-US" altLang="ko-KR">
                <a:solidFill>
                  <a:srgbClr val="000099"/>
                </a:solidFill>
              </a:rPr>
              <a:t>[</a:t>
            </a:r>
            <a:r>
              <a:rPr lang="en-US" altLang="ko-KR" i="1">
                <a:solidFill>
                  <a:srgbClr val="000099"/>
                </a:solidFill>
              </a:rPr>
              <a:t>u</a:t>
            </a:r>
            <a:r>
              <a:rPr lang="en-US" altLang="ko-KR">
                <a:solidFill>
                  <a:srgbClr val="000099"/>
                </a:solidFill>
              </a:rPr>
              <a:t>] = 3</a:t>
            </a:r>
          </a:p>
          <a:p>
            <a:pPr lvl="2"/>
            <a:r>
              <a:rPr lang="en-US" altLang="ko-KR"/>
              <a:t>the predecessor of vertices: </a:t>
            </a:r>
            <a:r>
              <a:rPr lang="en-US" altLang="ko-KR">
                <a:solidFill>
                  <a:srgbClr val="000099"/>
                </a:solidFill>
              </a:rPr>
              <a:t>π[</a:t>
            </a:r>
            <a:r>
              <a:rPr lang="en-US" altLang="ko-KR" i="1">
                <a:solidFill>
                  <a:srgbClr val="000099"/>
                </a:solidFill>
              </a:rPr>
              <a:t>u</a:t>
            </a:r>
            <a:r>
              <a:rPr lang="en-US" altLang="ko-KR">
                <a:solidFill>
                  <a:srgbClr val="000099"/>
                </a:solidFill>
              </a:rPr>
              <a:t>] = </a:t>
            </a:r>
            <a:r>
              <a:rPr lang="en-US" altLang="ko-KR" i="1">
                <a:solidFill>
                  <a:srgbClr val="000099"/>
                </a:solidFill>
              </a:rPr>
              <a:t>t</a:t>
            </a:r>
          </a:p>
          <a:p>
            <a:pPr lvl="2"/>
            <a:endParaRPr lang="en-US" altLang="ko-KR" i="1">
              <a:solidFill>
                <a:srgbClr val="000099"/>
              </a:solidFill>
            </a:endParaRPr>
          </a:p>
          <a:p>
            <a:pPr lvl="1"/>
            <a:endParaRPr lang="en-US" altLang="ko-KR"/>
          </a:p>
        </p:txBody>
      </p:sp>
      <p:sp>
        <p:nvSpPr>
          <p:cNvPr id="8197" name="Line 5"/>
          <p:cNvSpPr>
            <a:spLocks noChangeShapeType="1"/>
          </p:cNvSpPr>
          <p:nvPr/>
        </p:nvSpPr>
        <p:spPr bwMode="auto">
          <a:xfrm flipV="1">
            <a:off x="2598738" y="4789488"/>
            <a:ext cx="0" cy="647700"/>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8" name="Line 6"/>
          <p:cNvSpPr>
            <a:spLocks noChangeShapeType="1"/>
          </p:cNvSpPr>
          <p:nvPr/>
        </p:nvSpPr>
        <p:spPr bwMode="auto">
          <a:xfrm flipV="1">
            <a:off x="3832225" y="4706938"/>
            <a:ext cx="773113" cy="782637"/>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9" name="Line 7"/>
          <p:cNvSpPr>
            <a:spLocks noChangeShapeType="1"/>
          </p:cNvSpPr>
          <p:nvPr/>
        </p:nvSpPr>
        <p:spPr bwMode="auto">
          <a:xfrm>
            <a:off x="3898900" y="5635625"/>
            <a:ext cx="649288" cy="0"/>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0" name="Line 8"/>
          <p:cNvSpPr>
            <a:spLocks noChangeShapeType="1"/>
          </p:cNvSpPr>
          <p:nvPr/>
        </p:nvSpPr>
        <p:spPr bwMode="auto">
          <a:xfrm flipV="1">
            <a:off x="3678238" y="4789488"/>
            <a:ext cx="0" cy="647700"/>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1" name="Line 9"/>
          <p:cNvSpPr>
            <a:spLocks noChangeShapeType="1"/>
          </p:cNvSpPr>
          <p:nvPr/>
        </p:nvSpPr>
        <p:spPr bwMode="auto">
          <a:xfrm>
            <a:off x="2819400" y="4554538"/>
            <a:ext cx="649288" cy="0"/>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 name="Oval 10"/>
          <p:cNvSpPr>
            <a:spLocks noChangeArrowheads="1"/>
          </p:cNvSpPr>
          <p:nvPr/>
        </p:nvSpPr>
        <p:spPr bwMode="auto">
          <a:xfrm>
            <a:off x="3478213" y="4371975"/>
            <a:ext cx="409575" cy="409575"/>
          </a:xfrm>
          <a:prstGeom prst="ellipse">
            <a:avLst/>
          </a:prstGeom>
          <a:solidFill>
            <a:srgbClr val="47A8A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0</a:t>
            </a:r>
          </a:p>
        </p:txBody>
      </p:sp>
      <p:sp>
        <p:nvSpPr>
          <p:cNvPr id="8203" name="Oval 11"/>
          <p:cNvSpPr>
            <a:spLocks noChangeArrowheads="1"/>
          </p:cNvSpPr>
          <p:nvPr/>
        </p:nvSpPr>
        <p:spPr bwMode="auto">
          <a:xfrm>
            <a:off x="2397125" y="4371975"/>
            <a:ext cx="409575" cy="409575"/>
          </a:xfrm>
          <a:prstGeom prst="ellipse">
            <a:avLst/>
          </a:prstGeom>
          <a:solidFill>
            <a:srgbClr val="47A8A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1</a:t>
            </a:r>
          </a:p>
        </p:txBody>
      </p:sp>
      <p:sp>
        <p:nvSpPr>
          <p:cNvPr id="8204" name="Oval 12"/>
          <p:cNvSpPr>
            <a:spLocks noChangeArrowheads="1"/>
          </p:cNvSpPr>
          <p:nvPr/>
        </p:nvSpPr>
        <p:spPr bwMode="auto">
          <a:xfrm>
            <a:off x="3478213" y="5422900"/>
            <a:ext cx="409575" cy="409575"/>
          </a:xfrm>
          <a:prstGeom prst="ellipse">
            <a:avLst/>
          </a:prstGeom>
          <a:solidFill>
            <a:srgbClr val="47A8A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1</a:t>
            </a:r>
          </a:p>
        </p:txBody>
      </p:sp>
      <p:sp>
        <p:nvSpPr>
          <p:cNvPr id="8205" name="Oval 13"/>
          <p:cNvSpPr>
            <a:spLocks noChangeArrowheads="1"/>
          </p:cNvSpPr>
          <p:nvPr/>
        </p:nvSpPr>
        <p:spPr bwMode="auto">
          <a:xfrm>
            <a:off x="2397125" y="5422900"/>
            <a:ext cx="409575" cy="409575"/>
          </a:xfrm>
          <a:prstGeom prst="ellipse">
            <a:avLst/>
          </a:prstGeom>
          <a:solidFill>
            <a:srgbClr val="47A8A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8206" name="Oval 14"/>
          <p:cNvSpPr>
            <a:spLocks noChangeArrowheads="1"/>
          </p:cNvSpPr>
          <p:nvPr/>
        </p:nvSpPr>
        <p:spPr bwMode="auto">
          <a:xfrm>
            <a:off x="4557713" y="4371975"/>
            <a:ext cx="409575" cy="409575"/>
          </a:xfrm>
          <a:prstGeom prst="ellipse">
            <a:avLst/>
          </a:prstGeom>
          <a:solidFill>
            <a:srgbClr val="47A8A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8207" name="Oval 15"/>
          <p:cNvSpPr>
            <a:spLocks noChangeArrowheads="1"/>
          </p:cNvSpPr>
          <p:nvPr/>
        </p:nvSpPr>
        <p:spPr bwMode="auto">
          <a:xfrm>
            <a:off x="4557713" y="5422900"/>
            <a:ext cx="409575" cy="409575"/>
          </a:xfrm>
          <a:prstGeom prst="ellipse">
            <a:avLst/>
          </a:prstGeom>
          <a:solidFill>
            <a:srgbClr val="47A8A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8208" name="Oval 16"/>
          <p:cNvSpPr>
            <a:spLocks noChangeArrowheads="1"/>
          </p:cNvSpPr>
          <p:nvPr/>
        </p:nvSpPr>
        <p:spPr bwMode="auto">
          <a:xfrm>
            <a:off x="5637213" y="4371975"/>
            <a:ext cx="409575" cy="409575"/>
          </a:xfrm>
          <a:prstGeom prst="ellipse">
            <a:avLst/>
          </a:prstGeom>
          <a:solidFill>
            <a:srgbClr val="47A8A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3</a:t>
            </a:r>
          </a:p>
        </p:txBody>
      </p:sp>
      <p:sp>
        <p:nvSpPr>
          <p:cNvPr id="8209" name="Oval 17"/>
          <p:cNvSpPr>
            <a:spLocks noChangeArrowheads="1"/>
          </p:cNvSpPr>
          <p:nvPr/>
        </p:nvSpPr>
        <p:spPr bwMode="auto">
          <a:xfrm>
            <a:off x="5637213" y="5422900"/>
            <a:ext cx="409575" cy="409575"/>
          </a:xfrm>
          <a:prstGeom prst="ellipse">
            <a:avLst/>
          </a:prstGeom>
          <a:solidFill>
            <a:srgbClr val="47A8A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3</a:t>
            </a:r>
          </a:p>
        </p:txBody>
      </p:sp>
      <p:sp>
        <p:nvSpPr>
          <p:cNvPr id="8210" name="Line 18"/>
          <p:cNvSpPr>
            <a:spLocks noChangeShapeType="1"/>
          </p:cNvSpPr>
          <p:nvPr/>
        </p:nvSpPr>
        <p:spPr bwMode="auto">
          <a:xfrm flipV="1">
            <a:off x="2603500" y="4775200"/>
            <a:ext cx="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1" name="Line 19"/>
          <p:cNvSpPr>
            <a:spLocks noChangeShapeType="1"/>
          </p:cNvSpPr>
          <p:nvPr/>
        </p:nvSpPr>
        <p:spPr bwMode="auto">
          <a:xfrm>
            <a:off x="2828925" y="4559300"/>
            <a:ext cx="649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2" name="Line 20"/>
          <p:cNvSpPr>
            <a:spLocks noChangeShapeType="1"/>
          </p:cNvSpPr>
          <p:nvPr/>
        </p:nvSpPr>
        <p:spPr bwMode="auto">
          <a:xfrm>
            <a:off x="4987925" y="4559300"/>
            <a:ext cx="649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3" name="Line 21"/>
          <p:cNvSpPr>
            <a:spLocks noChangeShapeType="1"/>
          </p:cNvSpPr>
          <p:nvPr/>
        </p:nvSpPr>
        <p:spPr bwMode="auto">
          <a:xfrm flipV="1">
            <a:off x="3683000" y="4775200"/>
            <a:ext cx="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4" name="Line 22"/>
          <p:cNvSpPr>
            <a:spLocks noChangeShapeType="1"/>
          </p:cNvSpPr>
          <p:nvPr/>
        </p:nvSpPr>
        <p:spPr bwMode="auto">
          <a:xfrm flipV="1">
            <a:off x="4748213" y="4795838"/>
            <a:ext cx="0" cy="6270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5" name="Line 23"/>
          <p:cNvSpPr>
            <a:spLocks noChangeShapeType="1"/>
          </p:cNvSpPr>
          <p:nvPr/>
        </p:nvSpPr>
        <p:spPr bwMode="auto">
          <a:xfrm flipV="1">
            <a:off x="5834063" y="4778375"/>
            <a:ext cx="0" cy="644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6" name="Line 24"/>
          <p:cNvSpPr>
            <a:spLocks noChangeShapeType="1"/>
          </p:cNvSpPr>
          <p:nvPr/>
        </p:nvSpPr>
        <p:spPr bwMode="auto">
          <a:xfrm>
            <a:off x="3908425" y="5629275"/>
            <a:ext cx="649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7" name="Line 25"/>
          <p:cNvSpPr>
            <a:spLocks noChangeShapeType="1"/>
          </p:cNvSpPr>
          <p:nvPr/>
        </p:nvSpPr>
        <p:spPr bwMode="auto">
          <a:xfrm flipV="1">
            <a:off x="4916488" y="4735513"/>
            <a:ext cx="779462" cy="752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8" name="Line 26"/>
          <p:cNvSpPr>
            <a:spLocks noChangeShapeType="1"/>
          </p:cNvSpPr>
          <p:nvPr/>
        </p:nvSpPr>
        <p:spPr bwMode="auto">
          <a:xfrm flipV="1">
            <a:off x="3838575" y="4705350"/>
            <a:ext cx="773113" cy="782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9" name="Rectangle 27"/>
          <p:cNvSpPr>
            <a:spLocks noChangeArrowheads="1"/>
          </p:cNvSpPr>
          <p:nvPr/>
        </p:nvSpPr>
        <p:spPr bwMode="auto">
          <a:xfrm>
            <a:off x="2454275" y="59785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8220" name="Rectangle 28"/>
          <p:cNvSpPr>
            <a:spLocks noChangeArrowheads="1"/>
          </p:cNvSpPr>
          <p:nvPr/>
        </p:nvSpPr>
        <p:spPr bwMode="auto">
          <a:xfrm>
            <a:off x="3525838" y="59785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8221" name="Rectangle 29"/>
          <p:cNvSpPr>
            <a:spLocks noChangeArrowheads="1"/>
          </p:cNvSpPr>
          <p:nvPr/>
        </p:nvSpPr>
        <p:spPr bwMode="auto">
          <a:xfrm>
            <a:off x="4605338" y="59785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8222" name="Rectangle 30"/>
          <p:cNvSpPr>
            <a:spLocks noChangeArrowheads="1"/>
          </p:cNvSpPr>
          <p:nvPr/>
        </p:nvSpPr>
        <p:spPr bwMode="auto">
          <a:xfrm>
            <a:off x="5684838" y="59785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8223" name="Rectangle 31"/>
          <p:cNvSpPr>
            <a:spLocks noChangeArrowheads="1"/>
          </p:cNvSpPr>
          <p:nvPr/>
        </p:nvSpPr>
        <p:spPr bwMode="auto">
          <a:xfrm>
            <a:off x="2484438" y="39338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8224" name="Rectangle 32"/>
          <p:cNvSpPr>
            <a:spLocks noChangeArrowheads="1"/>
          </p:cNvSpPr>
          <p:nvPr/>
        </p:nvSpPr>
        <p:spPr bwMode="auto">
          <a:xfrm>
            <a:off x="3556000" y="39338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8225" name="Rectangle 33"/>
          <p:cNvSpPr>
            <a:spLocks noChangeArrowheads="1"/>
          </p:cNvSpPr>
          <p:nvPr/>
        </p:nvSpPr>
        <p:spPr bwMode="auto">
          <a:xfrm>
            <a:off x="4635500" y="39338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8226" name="Rectangle 34"/>
          <p:cNvSpPr>
            <a:spLocks noChangeArrowheads="1"/>
          </p:cNvSpPr>
          <p:nvPr/>
        </p:nvSpPr>
        <p:spPr bwMode="auto">
          <a:xfrm>
            <a:off x="5715000" y="39338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8231" name="Line 39"/>
          <p:cNvSpPr>
            <a:spLocks noChangeShapeType="1"/>
          </p:cNvSpPr>
          <p:nvPr/>
        </p:nvSpPr>
        <p:spPr bwMode="auto">
          <a:xfrm>
            <a:off x="4978400" y="4554538"/>
            <a:ext cx="649288" cy="0"/>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2" name="Line 40"/>
          <p:cNvSpPr>
            <a:spLocks noChangeShapeType="1"/>
          </p:cNvSpPr>
          <p:nvPr/>
        </p:nvSpPr>
        <p:spPr bwMode="auto">
          <a:xfrm>
            <a:off x="4987925" y="4559300"/>
            <a:ext cx="649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3" name="Line 41"/>
          <p:cNvSpPr>
            <a:spLocks noChangeShapeType="1"/>
          </p:cNvSpPr>
          <p:nvPr/>
        </p:nvSpPr>
        <p:spPr bwMode="auto">
          <a:xfrm>
            <a:off x="4994275" y="5646738"/>
            <a:ext cx="649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4" name="Line 42"/>
          <p:cNvSpPr>
            <a:spLocks noChangeShapeType="1"/>
          </p:cNvSpPr>
          <p:nvPr/>
        </p:nvSpPr>
        <p:spPr bwMode="auto">
          <a:xfrm>
            <a:off x="4984750" y="5641975"/>
            <a:ext cx="649288" cy="0"/>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5" name="Line 43"/>
          <p:cNvSpPr>
            <a:spLocks noChangeShapeType="1"/>
          </p:cNvSpPr>
          <p:nvPr/>
        </p:nvSpPr>
        <p:spPr bwMode="auto">
          <a:xfrm>
            <a:off x="4994275" y="5646738"/>
            <a:ext cx="649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26165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body" idx="1"/>
          </p:nvPr>
        </p:nvSpPr>
        <p:spPr>
          <a:xfrm>
            <a:off x="381793" y="1101724"/>
            <a:ext cx="8507413" cy="4525963"/>
          </a:xfrm>
        </p:spPr>
        <p:txBody>
          <a:bodyPr/>
          <a:lstStyle/>
          <a:p>
            <a:r>
              <a:rPr lang="en-US" altLang="ko-KR" dirty="0"/>
              <a:t>The</a:t>
            </a:r>
            <a:r>
              <a:rPr lang="en-US" altLang="ko-KR" b="1" i="1" dirty="0"/>
              <a:t> predecessor </a:t>
            </a:r>
            <a:r>
              <a:rPr lang="en-US" altLang="ko-KR" b="1" i="1" dirty="0" err="1"/>
              <a:t>subgraph</a:t>
            </a:r>
            <a:r>
              <a:rPr lang="en-US" altLang="ko-KR" b="1" i="1" dirty="0"/>
              <a:t> </a:t>
            </a:r>
            <a:r>
              <a:rPr lang="en-US" altLang="ko-KR" dirty="0"/>
              <a:t>of </a:t>
            </a:r>
            <a:r>
              <a:rPr lang="en-US" altLang="ko-KR" i="1" dirty="0"/>
              <a:t>G </a:t>
            </a:r>
            <a:r>
              <a:rPr lang="en-US" altLang="ko-KR" dirty="0"/>
              <a:t>as </a:t>
            </a:r>
            <a:r>
              <a:rPr lang="en-US" altLang="ko-KR" i="1" dirty="0"/>
              <a:t>G</a:t>
            </a:r>
            <a:r>
              <a:rPr lang="en-US" altLang="ko-KR" i="1" baseline="-25000" dirty="0"/>
              <a:t>π</a:t>
            </a:r>
            <a:r>
              <a:rPr lang="en-US" altLang="ko-KR" i="1" dirty="0"/>
              <a:t> </a:t>
            </a:r>
            <a:r>
              <a:rPr lang="en-US" altLang="ko-KR" dirty="0"/>
              <a:t>= (</a:t>
            </a:r>
            <a:r>
              <a:rPr lang="en-US" altLang="ko-KR" i="1" dirty="0"/>
              <a:t>V</a:t>
            </a:r>
            <a:r>
              <a:rPr lang="en-US" altLang="ko-KR" i="1" baseline="-25000" dirty="0"/>
              <a:t>π</a:t>
            </a:r>
            <a:r>
              <a:rPr lang="en-US" altLang="ko-KR" dirty="0"/>
              <a:t>, </a:t>
            </a:r>
            <a:r>
              <a:rPr lang="en-US" altLang="ko-KR" i="1" dirty="0"/>
              <a:t>E</a:t>
            </a:r>
            <a:r>
              <a:rPr lang="en-US" altLang="ko-KR" i="1" baseline="-25000" dirty="0"/>
              <a:t>π</a:t>
            </a:r>
            <a:r>
              <a:rPr lang="en-US" altLang="ko-KR" dirty="0"/>
              <a:t>), </a:t>
            </a:r>
          </a:p>
          <a:p>
            <a:pPr lvl="1"/>
            <a:r>
              <a:rPr lang="en-US" altLang="ko-KR" i="1" dirty="0"/>
              <a:t>V</a:t>
            </a:r>
            <a:r>
              <a:rPr lang="en-US" altLang="ko-KR" i="1" baseline="-25000" dirty="0"/>
              <a:t>π</a:t>
            </a:r>
            <a:r>
              <a:rPr lang="en-US" altLang="ko-KR" i="1" dirty="0"/>
              <a:t> </a:t>
            </a:r>
            <a:r>
              <a:rPr lang="en-US" altLang="ko-KR" dirty="0"/>
              <a:t>= {</a:t>
            </a:r>
            <a:r>
              <a:rPr lang="en-US" altLang="ko-KR" i="1" dirty="0"/>
              <a:t>v </a:t>
            </a:r>
            <a:r>
              <a:rPr lang="en-US" altLang="ko-KR" dirty="0">
                <a:latin typeface="굴림 옛한글" pitchFamily="18" charset="-127"/>
                <a:ea typeface="굴림 옛한글" pitchFamily="18" charset="-127"/>
              </a:rPr>
              <a:t>∈</a:t>
            </a:r>
            <a:r>
              <a:rPr lang="en-US" altLang="ko-KR" dirty="0"/>
              <a:t> </a:t>
            </a:r>
            <a:r>
              <a:rPr lang="en-US" altLang="ko-KR" i="1" dirty="0"/>
              <a:t>V</a:t>
            </a:r>
            <a:r>
              <a:rPr lang="en-US" altLang="ko-KR" dirty="0"/>
              <a:t>: </a:t>
            </a:r>
            <a:r>
              <a:rPr lang="en-US" altLang="ko-KR" i="1" dirty="0"/>
              <a:t>π</a:t>
            </a:r>
            <a:r>
              <a:rPr lang="en-US" altLang="ko-KR" dirty="0"/>
              <a:t>[</a:t>
            </a:r>
            <a:r>
              <a:rPr lang="en-US" altLang="ko-KR" i="1" dirty="0"/>
              <a:t>v</a:t>
            </a:r>
            <a:r>
              <a:rPr lang="en-US" altLang="ko-KR" dirty="0"/>
              <a:t>] ≠ NIL} </a:t>
            </a:r>
            <a:r>
              <a:rPr lang="en-US" altLang="ko-KR" dirty="0">
                <a:latin typeface="Tahoma" pitchFamily="34" charset="0"/>
              </a:rPr>
              <a:t>U</a:t>
            </a:r>
            <a:r>
              <a:rPr lang="en-US" altLang="ko-KR" dirty="0"/>
              <a:t> { </a:t>
            </a:r>
            <a:r>
              <a:rPr lang="en-US" altLang="ko-KR" i="1" dirty="0"/>
              <a:t>s</a:t>
            </a:r>
            <a:r>
              <a:rPr lang="en-US" altLang="ko-KR" dirty="0"/>
              <a:t>} </a:t>
            </a:r>
          </a:p>
          <a:p>
            <a:pPr lvl="1"/>
            <a:r>
              <a:rPr lang="en-US" altLang="ko-KR" i="1" dirty="0"/>
              <a:t>E</a:t>
            </a:r>
            <a:r>
              <a:rPr lang="en-US" altLang="ko-KR" i="1" baseline="-25000" dirty="0"/>
              <a:t>π</a:t>
            </a:r>
            <a:r>
              <a:rPr lang="en-US" altLang="ko-KR" i="1" dirty="0"/>
              <a:t> </a:t>
            </a:r>
            <a:r>
              <a:rPr lang="en-US" altLang="ko-KR" dirty="0"/>
              <a:t>= {(</a:t>
            </a:r>
            <a:r>
              <a:rPr lang="en-US" altLang="ko-KR" i="1" dirty="0"/>
              <a:t>π</a:t>
            </a:r>
            <a:r>
              <a:rPr lang="en-US" altLang="ko-KR" dirty="0"/>
              <a:t>[</a:t>
            </a:r>
            <a:r>
              <a:rPr lang="en-US" altLang="ko-KR" i="1" dirty="0"/>
              <a:t>v</a:t>
            </a:r>
            <a:r>
              <a:rPr lang="en-US" altLang="ko-KR" dirty="0"/>
              <a:t>], </a:t>
            </a:r>
            <a:r>
              <a:rPr lang="en-US" altLang="ko-KR" i="1" dirty="0"/>
              <a:t>v</a:t>
            </a:r>
            <a:r>
              <a:rPr lang="en-US" altLang="ko-KR" dirty="0"/>
              <a:t>) : </a:t>
            </a:r>
            <a:r>
              <a:rPr lang="en-US" altLang="ko-KR" i="1" dirty="0"/>
              <a:t>v </a:t>
            </a:r>
            <a:r>
              <a:rPr lang="en-US" altLang="ko-KR" dirty="0">
                <a:latin typeface="굴림 옛한글" pitchFamily="18" charset="-127"/>
                <a:ea typeface="굴림 옛한글" pitchFamily="18" charset="-127"/>
              </a:rPr>
              <a:t>∈</a:t>
            </a:r>
            <a:r>
              <a:rPr lang="en-US" altLang="ko-KR" i="1" dirty="0"/>
              <a:t> V</a:t>
            </a:r>
            <a:r>
              <a:rPr lang="en-US" altLang="ko-KR" i="1" baseline="-25000" dirty="0"/>
              <a:t>π</a:t>
            </a:r>
            <a:r>
              <a:rPr lang="en-US" altLang="ko-KR" i="1" dirty="0"/>
              <a:t> </a:t>
            </a:r>
            <a:r>
              <a:rPr lang="en-US" altLang="ko-KR" dirty="0"/>
              <a:t>- {</a:t>
            </a:r>
            <a:r>
              <a:rPr lang="en-US" altLang="ko-KR" i="1" dirty="0"/>
              <a:t>s</a:t>
            </a:r>
            <a:r>
              <a:rPr lang="en-US" altLang="ko-KR" dirty="0" smtClean="0"/>
              <a:t>}}.</a:t>
            </a:r>
          </a:p>
          <a:p>
            <a:r>
              <a:rPr lang="en-US" altLang="ko-KR" i="1" dirty="0" smtClean="0"/>
              <a:t>V</a:t>
            </a:r>
            <a:r>
              <a:rPr lang="en-US" altLang="ko-KR" i="1" baseline="-25000" dirty="0" smtClean="0"/>
              <a:t>π </a:t>
            </a:r>
            <a:r>
              <a:rPr lang="en-US" dirty="0"/>
              <a:t>consists of the </a:t>
            </a:r>
            <a:r>
              <a:rPr lang="en-US" dirty="0" smtClean="0"/>
              <a:t>vertices reachable </a:t>
            </a:r>
            <a:r>
              <a:rPr lang="en-US" dirty="0"/>
              <a:t>from s and, for </a:t>
            </a:r>
            <a:r>
              <a:rPr lang="en-US" dirty="0" smtClean="0"/>
              <a:t>all </a:t>
            </a:r>
            <a:r>
              <a:rPr lang="en-US" altLang="ko-KR" i="1" dirty="0"/>
              <a:t>v </a:t>
            </a:r>
            <a:r>
              <a:rPr lang="en-US" altLang="ko-KR" dirty="0" smtClean="0">
                <a:latin typeface="굴림 옛한글" pitchFamily="18" charset="-127"/>
                <a:ea typeface="굴림 옛한글" pitchFamily="18" charset="-127"/>
              </a:rPr>
              <a:t>∈</a:t>
            </a:r>
            <a:r>
              <a:rPr lang="en-US" altLang="ko-KR" i="1" dirty="0"/>
              <a:t> </a:t>
            </a:r>
            <a:r>
              <a:rPr lang="en-US" altLang="ko-KR" i="1" dirty="0" smtClean="0"/>
              <a:t>V</a:t>
            </a:r>
            <a:r>
              <a:rPr lang="en-US" altLang="ko-KR" i="1" baseline="-25000" dirty="0" smtClean="0"/>
              <a:t>π  and </a:t>
            </a:r>
            <a:r>
              <a:rPr lang="en-US" dirty="0" smtClean="0"/>
              <a:t>the </a:t>
            </a:r>
            <a:r>
              <a:rPr lang="en-US" dirty="0" err="1"/>
              <a:t>subgraph</a:t>
            </a:r>
            <a:r>
              <a:rPr lang="en-US" dirty="0"/>
              <a:t> </a:t>
            </a:r>
            <a:r>
              <a:rPr lang="en-US" altLang="ko-KR" i="1" dirty="0"/>
              <a:t>G</a:t>
            </a:r>
            <a:r>
              <a:rPr lang="en-US" altLang="ko-KR" i="1" baseline="-25000" dirty="0"/>
              <a:t>π</a:t>
            </a:r>
            <a:r>
              <a:rPr lang="en-US" dirty="0" smtClean="0"/>
              <a:t> </a:t>
            </a:r>
            <a:r>
              <a:rPr lang="en-US" dirty="0"/>
              <a:t>contains a unique </a:t>
            </a:r>
            <a:r>
              <a:rPr lang="en-US" dirty="0" smtClean="0"/>
              <a:t>simple </a:t>
            </a:r>
            <a:r>
              <a:rPr lang="en-US" dirty="0"/>
              <a:t>path from s to </a:t>
            </a:r>
            <a:r>
              <a:rPr lang="en-US" altLang="ko-KR" i="1" dirty="0"/>
              <a:t>v</a:t>
            </a:r>
            <a:r>
              <a:rPr lang="en-US" dirty="0" smtClean="0"/>
              <a:t> </a:t>
            </a:r>
            <a:r>
              <a:rPr lang="en-US" dirty="0"/>
              <a:t>that is also a shortest path from s to </a:t>
            </a:r>
            <a:r>
              <a:rPr lang="en-US" altLang="ko-KR" i="1" dirty="0"/>
              <a:t>v</a:t>
            </a:r>
            <a:r>
              <a:rPr lang="en-US" dirty="0" smtClean="0"/>
              <a:t> </a:t>
            </a:r>
            <a:r>
              <a:rPr lang="en-US" dirty="0"/>
              <a:t>in G</a:t>
            </a:r>
            <a:endParaRPr lang="en-US" altLang="ko-KR" dirty="0"/>
          </a:p>
        </p:txBody>
      </p:sp>
      <p:sp>
        <p:nvSpPr>
          <p:cNvPr id="89093" name="Rectangle 5"/>
          <p:cNvSpPr>
            <a:spLocks noGrp="1" noChangeArrowheads="1"/>
          </p:cNvSpPr>
          <p:nvPr>
            <p:ph type="title"/>
          </p:nvPr>
        </p:nvSpPr>
        <p:spPr>
          <a:noFill/>
          <a:ln/>
        </p:spPr>
        <p:txBody>
          <a:bodyPr/>
          <a:lstStyle/>
          <a:p>
            <a:r>
              <a:rPr lang="en-US" altLang="en-US" b="1"/>
              <a:t>Breadth-first search</a:t>
            </a:r>
            <a:endParaRPr lang="en-US" altLang="ko-KR" b="1"/>
          </a:p>
        </p:txBody>
      </p:sp>
      <p:sp>
        <p:nvSpPr>
          <p:cNvPr id="89094" name="Line 6"/>
          <p:cNvSpPr>
            <a:spLocks noChangeShapeType="1"/>
          </p:cNvSpPr>
          <p:nvPr/>
        </p:nvSpPr>
        <p:spPr bwMode="auto">
          <a:xfrm flipV="1">
            <a:off x="2598738" y="4789488"/>
            <a:ext cx="0" cy="647700"/>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95" name="Line 7"/>
          <p:cNvSpPr>
            <a:spLocks noChangeShapeType="1"/>
          </p:cNvSpPr>
          <p:nvPr/>
        </p:nvSpPr>
        <p:spPr bwMode="auto">
          <a:xfrm flipV="1">
            <a:off x="3832225" y="4706938"/>
            <a:ext cx="773113" cy="782637"/>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96" name="Line 8"/>
          <p:cNvSpPr>
            <a:spLocks noChangeShapeType="1"/>
          </p:cNvSpPr>
          <p:nvPr/>
        </p:nvSpPr>
        <p:spPr bwMode="auto">
          <a:xfrm>
            <a:off x="3898900" y="5635625"/>
            <a:ext cx="649288" cy="0"/>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97" name="Line 9"/>
          <p:cNvSpPr>
            <a:spLocks noChangeShapeType="1"/>
          </p:cNvSpPr>
          <p:nvPr/>
        </p:nvSpPr>
        <p:spPr bwMode="auto">
          <a:xfrm flipV="1">
            <a:off x="3678238" y="4789488"/>
            <a:ext cx="0" cy="647700"/>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98" name="Line 10"/>
          <p:cNvSpPr>
            <a:spLocks noChangeShapeType="1"/>
          </p:cNvSpPr>
          <p:nvPr/>
        </p:nvSpPr>
        <p:spPr bwMode="auto">
          <a:xfrm>
            <a:off x="2819400" y="4554538"/>
            <a:ext cx="649288" cy="0"/>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99" name="Oval 11"/>
          <p:cNvSpPr>
            <a:spLocks noChangeArrowheads="1"/>
          </p:cNvSpPr>
          <p:nvPr/>
        </p:nvSpPr>
        <p:spPr bwMode="auto">
          <a:xfrm>
            <a:off x="3478213" y="4371975"/>
            <a:ext cx="409575" cy="409575"/>
          </a:xfrm>
          <a:prstGeom prst="ellipse">
            <a:avLst/>
          </a:prstGeom>
          <a:solidFill>
            <a:srgbClr val="47A8A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0</a:t>
            </a:r>
          </a:p>
        </p:txBody>
      </p:sp>
      <p:sp>
        <p:nvSpPr>
          <p:cNvPr id="89100" name="Oval 12"/>
          <p:cNvSpPr>
            <a:spLocks noChangeArrowheads="1"/>
          </p:cNvSpPr>
          <p:nvPr/>
        </p:nvSpPr>
        <p:spPr bwMode="auto">
          <a:xfrm>
            <a:off x="2397125" y="4371975"/>
            <a:ext cx="409575" cy="409575"/>
          </a:xfrm>
          <a:prstGeom prst="ellipse">
            <a:avLst/>
          </a:prstGeom>
          <a:solidFill>
            <a:srgbClr val="47A8A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1</a:t>
            </a:r>
          </a:p>
        </p:txBody>
      </p:sp>
      <p:sp>
        <p:nvSpPr>
          <p:cNvPr id="89101" name="Oval 13"/>
          <p:cNvSpPr>
            <a:spLocks noChangeArrowheads="1"/>
          </p:cNvSpPr>
          <p:nvPr/>
        </p:nvSpPr>
        <p:spPr bwMode="auto">
          <a:xfrm>
            <a:off x="3478213" y="5422900"/>
            <a:ext cx="409575" cy="409575"/>
          </a:xfrm>
          <a:prstGeom prst="ellipse">
            <a:avLst/>
          </a:prstGeom>
          <a:solidFill>
            <a:srgbClr val="47A8A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1</a:t>
            </a:r>
          </a:p>
        </p:txBody>
      </p:sp>
      <p:sp>
        <p:nvSpPr>
          <p:cNvPr id="89102" name="Oval 14"/>
          <p:cNvSpPr>
            <a:spLocks noChangeArrowheads="1"/>
          </p:cNvSpPr>
          <p:nvPr/>
        </p:nvSpPr>
        <p:spPr bwMode="auto">
          <a:xfrm>
            <a:off x="2397125" y="5422900"/>
            <a:ext cx="409575" cy="409575"/>
          </a:xfrm>
          <a:prstGeom prst="ellipse">
            <a:avLst/>
          </a:prstGeom>
          <a:solidFill>
            <a:srgbClr val="47A8A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89103" name="Oval 15"/>
          <p:cNvSpPr>
            <a:spLocks noChangeArrowheads="1"/>
          </p:cNvSpPr>
          <p:nvPr/>
        </p:nvSpPr>
        <p:spPr bwMode="auto">
          <a:xfrm>
            <a:off x="4557713" y="4371975"/>
            <a:ext cx="409575" cy="409575"/>
          </a:xfrm>
          <a:prstGeom prst="ellipse">
            <a:avLst/>
          </a:prstGeom>
          <a:solidFill>
            <a:srgbClr val="47A8A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89104" name="Oval 16"/>
          <p:cNvSpPr>
            <a:spLocks noChangeArrowheads="1"/>
          </p:cNvSpPr>
          <p:nvPr/>
        </p:nvSpPr>
        <p:spPr bwMode="auto">
          <a:xfrm>
            <a:off x="4557713" y="5422900"/>
            <a:ext cx="409575" cy="409575"/>
          </a:xfrm>
          <a:prstGeom prst="ellipse">
            <a:avLst/>
          </a:prstGeom>
          <a:solidFill>
            <a:srgbClr val="47A8A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89105" name="Oval 17"/>
          <p:cNvSpPr>
            <a:spLocks noChangeArrowheads="1"/>
          </p:cNvSpPr>
          <p:nvPr/>
        </p:nvSpPr>
        <p:spPr bwMode="auto">
          <a:xfrm>
            <a:off x="5637213" y="4371975"/>
            <a:ext cx="409575" cy="409575"/>
          </a:xfrm>
          <a:prstGeom prst="ellipse">
            <a:avLst/>
          </a:prstGeom>
          <a:solidFill>
            <a:srgbClr val="47A8A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3</a:t>
            </a:r>
          </a:p>
        </p:txBody>
      </p:sp>
      <p:sp>
        <p:nvSpPr>
          <p:cNvPr id="89106" name="Oval 18"/>
          <p:cNvSpPr>
            <a:spLocks noChangeArrowheads="1"/>
          </p:cNvSpPr>
          <p:nvPr/>
        </p:nvSpPr>
        <p:spPr bwMode="auto">
          <a:xfrm>
            <a:off x="5637213" y="5422900"/>
            <a:ext cx="409575" cy="409575"/>
          </a:xfrm>
          <a:prstGeom prst="ellipse">
            <a:avLst/>
          </a:prstGeom>
          <a:solidFill>
            <a:srgbClr val="47A8A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3</a:t>
            </a:r>
          </a:p>
        </p:txBody>
      </p:sp>
      <p:sp>
        <p:nvSpPr>
          <p:cNvPr id="89107" name="Line 19"/>
          <p:cNvSpPr>
            <a:spLocks noChangeShapeType="1"/>
          </p:cNvSpPr>
          <p:nvPr/>
        </p:nvSpPr>
        <p:spPr bwMode="auto">
          <a:xfrm flipV="1">
            <a:off x="2603500" y="4775200"/>
            <a:ext cx="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08" name="Line 20"/>
          <p:cNvSpPr>
            <a:spLocks noChangeShapeType="1"/>
          </p:cNvSpPr>
          <p:nvPr/>
        </p:nvSpPr>
        <p:spPr bwMode="auto">
          <a:xfrm>
            <a:off x="2828925" y="4559300"/>
            <a:ext cx="649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09" name="Line 21"/>
          <p:cNvSpPr>
            <a:spLocks noChangeShapeType="1"/>
          </p:cNvSpPr>
          <p:nvPr/>
        </p:nvSpPr>
        <p:spPr bwMode="auto">
          <a:xfrm>
            <a:off x="4987925" y="4559300"/>
            <a:ext cx="649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10" name="Line 22"/>
          <p:cNvSpPr>
            <a:spLocks noChangeShapeType="1"/>
          </p:cNvSpPr>
          <p:nvPr/>
        </p:nvSpPr>
        <p:spPr bwMode="auto">
          <a:xfrm flipV="1">
            <a:off x="3683000" y="4775200"/>
            <a:ext cx="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11" name="Line 23"/>
          <p:cNvSpPr>
            <a:spLocks noChangeShapeType="1"/>
          </p:cNvSpPr>
          <p:nvPr/>
        </p:nvSpPr>
        <p:spPr bwMode="auto">
          <a:xfrm flipV="1">
            <a:off x="4748213" y="4795838"/>
            <a:ext cx="0" cy="6270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12" name="Line 24"/>
          <p:cNvSpPr>
            <a:spLocks noChangeShapeType="1"/>
          </p:cNvSpPr>
          <p:nvPr/>
        </p:nvSpPr>
        <p:spPr bwMode="auto">
          <a:xfrm flipV="1">
            <a:off x="5834063" y="4778375"/>
            <a:ext cx="0" cy="644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13" name="Line 25"/>
          <p:cNvSpPr>
            <a:spLocks noChangeShapeType="1"/>
          </p:cNvSpPr>
          <p:nvPr/>
        </p:nvSpPr>
        <p:spPr bwMode="auto">
          <a:xfrm>
            <a:off x="3908425" y="5629275"/>
            <a:ext cx="649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14" name="Line 26"/>
          <p:cNvSpPr>
            <a:spLocks noChangeShapeType="1"/>
          </p:cNvSpPr>
          <p:nvPr/>
        </p:nvSpPr>
        <p:spPr bwMode="auto">
          <a:xfrm flipV="1">
            <a:off x="4916488" y="4735513"/>
            <a:ext cx="779462" cy="752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15" name="Line 27"/>
          <p:cNvSpPr>
            <a:spLocks noChangeShapeType="1"/>
          </p:cNvSpPr>
          <p:nvPr/>
        </p:nvSpPr>
        <p:spPr bwMode="auto">
          <a:xfrm flipV="1">
            <a:off x="3838575" y="4705350"/>
            <a:ext cx="773113" cy="782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16" name="Rectangle 28"/>
          <p:cNvSpPr>
            <a:spLocks noChangeArrowheads="1"/>
          </p:cNvSpPr>
          <p:nvPr/>
        </p:nvSpPr>
        <p:spPr bwMode="auto">
          <a:xfrm>
            <a:off x="2454275" y="59785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89117" name="Rectangle 29"/>
          <p:cNvSpPr>
            <a:spLocks noChangeArrowheads="1"/>
          </p:cNvSpPr>
          <p:nvPr/>
        </p:nvSpPr>
        <p:spPr bwMode="auto">
          <a:xfrm>
            <a:off x="3525838" y="59785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89118" name="Rectangle 30"/>
          <p:cNvSpPr>
            <a:spLocks noChangeArrowheads="1"/>
          </p:cNvSpPr>
          <p:nvPr/>
        </p:nvSpPr>
        <p:spPr bwMode="auto">
          <a:xfrm>
            <a:off x="4605338" y="59785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89119" name="Rectangle 31"/>
          <p:cNvSpPr>
            <a:spLocks noChangeArrowheads="1"/>
          </p:cNvSpPr>
          <p:nvPr/>
        </p:nvSpPr>
        <p:spPr bwMode="auto">
          <a:xfrm>
            <a:off x="5684838" y="59785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89120" name="Rectangle 32"/>
          <p:cNvSpPr>
            <a:spLocks noChangeArrowheads="1"/>
          </p:cNvSpPr>
          <p:nvPr/>
        </p:nvSpPr>
        <p:spPr bwMode="auto">
          <a:xfrm>
            <a:off x="2484438" y="39338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89121" name="Rectangle 33"/>
          <p:cNvSpPr>
            <a:spLocks noChangeArrowheads="1"/>
          </p:cNvSpPr>
          <p:nvPr/>
        </p:nvSpPr>
        <p:spPr bwMode="auto">
          <a:xfrm>
            <a:off x="3556000" y="39338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89122" name="Rectangle 34"/>
          <p:cNvSpPr>
            <a:spLocks noChangeArrowheads="1"/>
          </p:cNvSpPr>
          <p:nvPr/>
        </p:nvSpPr>
        <p:spPr bwMode="auto">
          <a:xfrm>
            <a:off x="4635500" y="39338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89123" name="Rectangle 35"/>
          <p:cNvSpPr>
            <a:spLocks noChangeArrowheads="1"/>
          </p:cNvSpPr>
          <p:nvPr/>
        </p:nvSpPr>
        <p:spPr bwMode="auto">
          <a:xfrm>
            <a:off x="5715000" y="39338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89124" name="Line 36"/>
          <p:cNvSpPr>
            <a:spLocks noChangeShapeType="1"/>
          </p:cNvSpPr>
          <p:nvPr/>
        </p:nvSpPr>
        <p:spPr bwMode="auto">
          <a:xfrm>
            <a:off x="4978400" y="4554538"/>
            <a:ext cx="649288" cy="0"/>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25" name="Line 37"/>
          <p:cNvSpPr>
            <a:spLocks noChangeShapeType="1"/>
          </p:cNvSpPr>
          <p:nvPr/>
        </p:nvSpPr>
        <p:spPr bwMode="auto">
          <a:xfrm>
            <a:off x="4987925" y="4559300"/>
            <a:ext cx="649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26" name="Line 38"/>
          <p:cNvSpPr>
            <a:spLocks noChangeShapeType="1"/>
          </p:cNvSpPr>
          <p:nvPr/>
        </p:nvSpPr>
        <p:spPr bwMode="auto">
          <a:xfrm>
            <a:off x="4994275" y="5646738"/>
            <a:ext cx="649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27" name="Line 39"/>
          <p:cNvSpPr>
            <a:spLocks noChangeShapeType="1"/>
          </p:cNvSpPr>
          <p:nvPr/>
        </p:nvSpPr>
        <p:spPr bwMode="auto">
          <a:xfrm>
            <a:off x="4984750" y="5641975"/>
            <a:ext cx="649288" cy="0"/>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28" name="Line 40"/>
          <p:cNvSpPr>
            <a:spLocks noChangeShapeType="1"/>
          </p:cNvSpPr>
          <p:nvPr/>
        </p:nvSpPr>
        <p:spPr bwMode="auto">
          <a:xfrm>
            <a:off x="4994275" y="5646738"/>
            <a:ext cx="649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503889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idx="1"/>
          </p:nvPr>
        </p:nvSpPr>
        <p:spPr>
          <a:xfrm>
            <a:off x="457200" y="1600200"/>
            <a:ext cx="8507413" cy="4525963"/>
          </a:xfrm>
        </p:spPr>
        <p:txBody>
          <a:bodyPr/>
          <a:lstStyle/>
          <a:p>
            <a:r>
              <a:rPr lang="en-US" altLang="ko-KR"/>
              <a:t>The predecessor subgraph </a:t>
            </a:r>
            <a:r>
              <a:rPr lang="en-US" altLang="ko-KR" i="1"/>
              <a:t>G</a:t>
            </a:r>
            <a:r>
              <a:rPr lang="en-US" altLang="ko-KR" i="1" baseline="-25000"/>
              <a:t>π  </a:t>
            </a:r>
            <a:r>
              <a:rPr lang="en-US" altLang="ko-KR"/>
              <a:t>is a </a:t>
            </a:r>
            <a:r>
              <a:rPr lang="en-US" altLang="ko-KR" b="1" i="1"/>
              <a:t>breadth-first tree.</a:t>
            </a:r>
            <a:endParaRPr lang="en-US" altLang="ko-KR"/>
          </a:p>
          <a:p>
            <a:pPr lvl="1"/>
            <a:r>
              <a:rPr lang="en-US" altLang="ko-KR"/>
              <a:t>since it is connected and |</a:t>
            </a:r>
            <a:r>
              <a:rPr lang="en-US" altLang="ko-KR" i="1"/>
              <a:t>E</a:t>
            </a:r>
            <a:r>
              <a:rPr lang="en-US" altLang="ko-KR" i="1" baseline="-25000"/>
              <a:t>π</a:t>
            </a:r>
            <a:r>
              <a:rPr lang="en-US" altLang="ko-KR"/>
              <a:t>| = |</a:t>
            </a:r>
            <a:r>
              <a:rPr lang="en-US" altLang="ko-KR" i="1"/>
              <a:t>V</a:t>
            </a:r>
            <a:r>
              <a:rPr lang="en-US" altLang="ko-KR" i="1" baseline="-25000"/>
              <a:t>π</a:t>
            </a:r>
            <a:r>
              <a:rPr lang="en-US" altLang="ko-KR"/>
              <a:t>| -1.</a:t>
            </a:r>
          </a:p>
          <a:p>
            <a:pPr lvl="1"/>
            <a:r>
              <a:rPr lang="en-US" altLang="ko-KR"/>
              <a:t>The edges in </a:t>
            </a:r>
            <a:r>
              <a:rPr lang="en-US" altLang="ko-KR" i="1"/>
              <a:t>E</a:t>
            </a:r>
            <a:r>
              <a:rPr lang="en-US" altLang="ko-KR" i="1" baseline="-25000"/>
              <a:t>π</a:t>
            </a:r>
            <a:r>
              <a:rPr lang="en-US" altLang="ko-KR" i="1"/>
              <a:t> </a:t>
            </a:r>
            <a:r>
              <a:rPr lang="en-US" altLang="ko-KR"/>
              <a:t>are called </a:t>
            </a:r>
            <a:r>
              <a:rPr lang="en-US" altLang="ko-KR" b="1" i="1"/>
              <a:t>tree edges</a:t>
            </a:r>
            <a:r>
              <a:rPr lang="en-US" altLang="ko-KR"/>
              <a:t>.</a:t>
            </a:r>
          </a:p>
          <a:p>
            <a:endParaRPr lang="en-US" altLang="ko-KR"/>
          </a:p>
        </p:txBody>
      </p:sp>
      <p:sp>
        <p:nvSpPr>
          <p:cNvPr id="91139" name="Rectangle 3"/>
          <p:cNvSpPr>
            <a:spLocks noGrp="1" noChangeArrowheads="1"/>
          </p:cNvSpPr>
          <p:nvPr>
            <p:ph type="title"/>
          </p:nvPr>
        </p:nvSpPr>
        <p:spPr>
          <a:noFill/>
          <a:ln/>
        </p:spPr>
        <p:txBody>
          <a:bodyPr/>
          <a:lstStyle/>
          <a:p>
            <a:r>
              <a:rPr lang="en-US" altLang="en-US" b="1"/>
              <a:t>Breadth-first search</a:t>
            </a:r>
            <a:endParaRPr lang="en-US" altLang="ko-KR" b="1"/>
          </a:p>
        </p:txBody>
      </p:sp>
      <p:sp>
        <p:nvSpPr>
          <p:cNvPr id="91140" name="Line 4"/>
          <p:cNvSpPr>
            <a:spLocks noChangeShapeType="1"/>
          </p:cNvSpPr>
          <p:nvPr/>
        </p:nvSpPr>
        <p:spPr bwMode="auto">
          <a:xfrm flipV="1">
            <a:off x="2598738" y="4789488"/>
            <a:ext cx="0" cy="647700"/>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41" name="Line 5"/>
          <p:cNvSpPr>
            <a:spLocks noChangeShapeType="1"/>
          </p:cNvSpPr>
          <p:nvPr/>
        </p:nvSpPr>
        <p:spPr bwMode="auto">
          <a:xfrm flipV="1">
            <a:off x="3832225" y="4706938"/>
            <a:ext cx="773113" cy="782637"/>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42" name="Line 6"/>
          <p:cNvSpPr>
            <a:spLocks noChangeShapeType="1"/>
          </p:cNvSpPr>
          <p:nvPr/>
        </p:nvSpPr>
        <p:spPr bwMode="auto">
          <a:xfrm>
            <a:off x="3898900" y="5635625"/>
            <a:ext cx="649288" cy="0"/>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43" name="Line 7"/>
          <p:cNvSpPr>
            <a:spLocks noChangeShapeType="1"/>
          </p:cNvSpPr>
          <p:nvPr/>
        </p:nvSpPr>
        <p:spPr bwMode="auto">
          <a:xfrm flipV="1">
            <a:off x="3678238" y="4789488"/>
            <a:ext cx="0" cy="647700"/>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44" name="Line 8"/>
          <p:cNvSpPr>
            <a:spLocks noChangeShapeType="1"/>
          </p:cNvSpPr>
          <p:nvPr/>
        </p:nvSpPr>
        <p:spPr bwMode="auto">
          <a:xfrm>
            <a:off x="2819400" y="4554538"/>
            <a:ext cx="649288" cy="0"/>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45" name="Oval 9"/>
          <p:cNvSpPr>
            <a:spLocks noChangeArrowheads="1"/>
          </p:cNvSpPr>
          <p:nvPr/>
        </p:nvSpPr>
        <p:spPr bwMode="auto">
          <a:xfrm>
            <a:off x="3478213" y="4371975"/>
            <a:ext cx="409575" cy="409575"/>
          </a:xfrm>
          <a:prstGeom prst="ellipse">
            <a:avLst/>
          </a:prstGeom>
          <a:solidFill>
            <a:srgbClr val="47A8A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0</a:t>
            </a:r>
          </a:p>
        </p:txBody>
      </p:sp>
      <p:sp>
        <p:nvSpPr>
          <p:cNvPr id="91146" name="Oval 10"/>
          <p:cNvSpPr>
            <a:spLocks noChangeArrowheads="1"/>
          </p:cNvSpPr>
          <p:nvPr/>
        </p:nvSpPr>
        <p:spPr bwMode="auto">
          <a:xfrm>
            <a:off x="2397125" y="4371975"/>
            <a:ext cx="409575" cy="409575"/>
          </a:xfrm>
          <a:prstGeom prst="ellipse">
            <a:avLst/>
          </a:prstGeom>
          <a:solidFill>
            <a:srgbClr val="47A8A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1</a:t>
            </a:r>
          </a:p>
        </p:txBody>
      </p:sp>
      <p:sp>
        <p:nvSpPr>
          <p:cNvPr id="91147" name="Oval 11"/>
          <p:cNvSpPr>
            <a:spLocks noChangeArrowheads="1"/>
          </p:cNvSpPr>
          <p:nvPr/>
        </p:nvSpPr>
        <p:spPr bwMode="auto">
          <a:xfrm>
            <a:off x="3478213" y="5422900"/>
            <a:ext cx="409575" cy="409575"/>
          </a:xfrm>
          <a:prstGeom prst="ellipse">
            <a:avLst/>
          </a:prstGeom>
          <a:solidFill>
            <a:srgbClr val="47A8A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1</a:t>
            </a:r>
          </a:p>
        </p:txBody>
      </p:sp>
      <p:sp>
        <p:nvSpPr>
          <p:cNvPr id="91148" name="Oval 12"/>
          <p:cNvSpPr>
            <a:spLocks noChangeArrowheads="1"/>
          </p:cNvSpPr>
          <p:nvPr/>
        </p:nvSpPr>
        <p:spPr bwMode="auto">
          <a:xfrm>
            <a:off x="2397125" y="5422900"/>
            <a:ext cx="409575" cy="409575"/>
          </a:xfrm>
          <a:prstGeom prst="ellipse">
            <a:avLst/>
          </a:prstGeom>
          <a:solidFill>
            <a:srgbClr val="47A8A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91149" name="Oval 13"/>
          <p:cNvSpPr>
            <a:spLocks noChangeArrowheads="1"/>
          </p:cNvSpPr>
          <p:nvPr/>
        </p:nvSpPr>
        <p:spPr bwMode="auto">
          <a:xfrm>
            <a:off x="4557713" y="4371975"/>
            <a:ext cx="409575" cy="409575"/>
          </a:xfrm>
          <a:prstGeom prst="ellipse">
            <a:avLst/>
          </a:prstGeom>
          <a:solidFill>
            <a:srgbClr val="47A8A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91150" name="Oval 14"/>
          <p:cNvSpPr>
            <a:spLocks noChangeArrowheads="1"/>
          </p:cNvSpPr>
          <p:nvPr/>
        </p:nvSpPr>
        <p:spPr bwMode="auto">
          <a:xfrm>
            <a:off x="4557713" y="5422900"/>
            <a:ext cx="409575" cy="409575"/>
          </a:xfrm>
          <a:prstGeom prst="ellipse">
            <a:avLst/>
          </a:prstGeom>
          <a:solidFill>
            <a:srgbClr val="47A8A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91151" name="Oval 15"/>
          <p:cNvSpPr>
            <a:spLocks noChangeArrowheads="1"/>
          </p:cNvSpPr>
          <p:nvPr/>
        </p:nvSpPr>
        <p:spPr bwMode="auto">
          <a:xfrm>
            <a:off x="5637213" y="4371975"/>
            <a:ext cx="409575" cy="409575"/>
          </a:xfrm>
          <a:prstGeom prst="ellipse">
            <a:avLst/>
          </a:prstGeom>
          <a:solidFill>
            <a:srgbClr val="47A8A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3</a:t>
            </a:r>
          </a:p>
        </p:txBody>
      </p:sp>
      <p:sp>
        <p:nvSpPr>
          <p:cNvPr id="91152" name="Oval 16"/>
          <p:cNvSpPr>
            <a:spLocks noChangeArrowheads="1"/>
          </p:cNvSpPr>
          <p:nvPr/>
        </p:nvSpPr>
        <p:spPr bwMode="auto">
          <a:xfrm>
            <a:off x="5637213" y="5422900"/>
            <a:ext cx="409575" cy="409575"/>
          </a:xfrm>
          <a:prstGeom prst="ellipse">
            <a:avLst/>
          </a:prstGeom>
          <a:solidFill>
            <a:srgbClr val="47A8A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3</a:t>
            </a:r>
          </a:p>
        </p:txBody>
      </p:sp>
      <p:sp>
        <p:nvSpPr>
          <p:cNvPr id="91153" name="Line 17"/>
          <p:cNvSpPr>
            <a:spLocks noChangeShapeType="1"/>
          </p:cNvSpPr>
          <p:nvPr/>
        </p:nvSpPr>
        <p:spPr bwMode="auto">
          <a:xfrm flipV="1">
            <a:off x="2603500" y="4775200"/>
            <a:ext cx="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54" name="Line 18"/>
          <p:cNvSpPr>
            <a:spLocks noChangeShapeType="1"/>
          </p:cNvSpPr>
          <p:nvPr/>
        </p:nvSpPr>
        <p:spPr bwMode="auto">
          <a:xfrm>
            <a:off x="2828925" y="4559300"/>
            <a:ext cx="649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55" name="Line 19"/>
          <p:cNvSpPr>
            <a:spLocks noChangeShapeType="1"/>
          </p:cNvSpPr>
          <p:nvPr/>
        </p:nvSpPr>
        <p:spPr bwMode="auto">
          <a:xfrm>
            <a:off x="4987925" y="4559300"/>
            <a:ext cx="649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56" name="Line 20"/>
          <p:cNvSpPr>
            <a:spLocks noChangeShapeType="1"/>
          </p:cNvSpPr>
          <p:nvPr/>
        </p:nvSpPr>
        <p:spPr bwMode="auto">
          <a:xfrm flipV="1">
            <a:off x="3683000" y="4775200"/>
            <a:ext cx="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57" name="Line 21"/>
          <p:cNvSpPr>
            <a:spLocks noChangeShapeType="1"/>
          </p:cNvSpPr>
          <p:nvPr/>
        </p:nvSpPr>
        <p:spPr bwMode="auto">
          <a:xfrm flipV="1">
            <a:off x="4748213" y="4795838"/>
            <a:ext cx="0" cy="6270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58" name="Line 22"/>
          <p:cNvSpPr>
            <a:spLocks noChangeShapeType="1"/>
          </p:cNvSpPr>
          <p:nvPr/>
        </p:nvSpPr>
        <p:spPr bwMode="auto">
          <a:xfrm flipV="1">
            <a:off x="5834063" y="4778375"/>
            <a:ext cx="0" cy="644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59" name="Line 23"/>
          <p:cNvSpPr>
            <a:spLocks noChangeShapeType="1"/>
          </p:cNvSpPr>
          <p:nvPr/>
        </p:nvSpPr>
        <p:spPr bwMode="auto">
          <a:xfrm>
            <a:off x="3908425" y="5629275"/>
            <a:ext cx="649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60" name="Line 24"/>
          <p:cNvSpPr>
            <a:spLocks noChangeShapeType="1"/>
          </p:cNvSpPr>
          <p:nvPr/>
        </p:nvSpPr>
        <p:spPr bwMode="auto">
          <a:xfrm flipV="1">
            <a:off x="4916488" y="4735513"/>
            <a:ext cx="779462" cy="752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61" name="Line 25"/>
          <p:cNvSpPr>
            <a:spLocks noChangeShapeType="1"/>
          </p:cNvSpPr>
          <p:nvPr/>
        </p:nvSpPr>
        <p:spPr bwMode="auto">
          <a:xfrm flipV="1">
            <a:off x="3838575" y="4705350"/>
            <a:ext cx="773113" cy="782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62" name="Rectangle 26"/>
          <p:cNvSpPr>
            <a:spLocks noChangeArrowheads="1"/>
          </p:cNvSpPr>
          <p:nvPr/>
        </p:nvSpPr>
        <p:spPr bwMode="auto">
          <a:xfrm>
            <a:off x="2454275" y="59785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91163" name="Rectangle 27"/>
          <p:cNvSpPr>
            <a:spLocks noChangeArrowheads="1"/>
          </p:cNvSpPr>
          <p:nvPr/>
        </p:nvSpPr>
        <p:spPr bwMode="auto">
          <a:xfrm>
            <a:off x="3525838" y="59785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91164" name="Rectangle 28"/>
          <p:cNvSpPr>
            <a:spLocks noChangeArrowheads="1"/>
          </p:cNvSpPr>
          <p:nvPr/>
        </p:nvSpPr>
        <p:spPr bwMode="auto">
          <a:xfrm>
            <a:off x="4605338" y="59785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91165" name="Rectangle 29"/>
          <p:cNvSpPr>
            <a:spLocks noChangeArrowheads="1"/>
          </p:cNvSpPr>
          <p:nvPr/>
        </p:nvSpPr>
        <p:spPr bwMode="auto">
          <a:xfrm>
            <a:off x="5684838" y="59785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91166" name="Rectangle 30"/>
          <p:cNvSpPr>
            <a:spLocks noChangeArrowheads="1"/>
          </p:cNvSpPr>
          <p:nvPr/>
        </p:nvSpPr>
        <p:spPr bwMode="auto">
          <a:xfrm>
            <a:off x="2484438" y="39338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91167" name="Rectangle 31"/>
          <p:cNvSpPr>
            <a:spLocks noChangeArrowheads="1"/>
          </p:cNvSpPr>
          <p:nvPr/>
        </p:nvSpPr>
        <p:spPr bwMode="auto">
          <a:xfrm>
            <a:off x="3556000" y="39338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91168" name="Rectangle 32"/>
          <p:cNvSpPr>
            <a:spLocks noChangeArrowheads="1"/>
          </p:cNvSpPr>
          <p:nvPr/>
        </p:nvSpPr>
        <p:spPr bwMode="auto">
          <a:xfrm>
            <a:off x="4635500" y="39338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91169" name="Rectangle 33"/>
          <p:cNvSpPr>
            <a:spLocks noChangeArrowheads="1"/>
          </p:cNvSpPr>
          <p:nvPr/>
        </p:nvSpPr>
        <p:spPr bwMode="auto">
          <a:xfrm>
            <a:off x="5715000" y="39338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91170" name="Line 34"/>
          <p:cNvSpPr>
            <a:spLocks noChangeShapeType="1"/>
          </p:cNvSpPr>
          <p:nvPr/>
        </p:nvSpPr>
        <p:spPr bwMode="auto">
          <a:xfrm>
            <a:off x="4978400" y="4554538"/>
            <a:ext cx="649288" cy="0"/>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71" name="Line 35"/>
          <p:cNvSpPr>
            <a:spLocks noChangeShapeType="1"/>
          </p:cNvSpPr>
          <p:nvPr/>
        </p:nvSpPr>
        <p:spPr bwMode="auto">
          <a:xfrm>
            <a:off x="4987925" y="4559300"/>
            <a:ext cx="649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72" name="Line 36"/>
          <p:cNvSpPr>
            <a:spLocks noChangeShapeType="1"/>
          </p:cNvSpPr>
          <p:nvPr/>
        </p:nvSpPr>
        <p:spPr bwMode="auto">
          <a:xfrm>
            <a:off x="4994275" y="5646738"/>
            <a:ext cx="649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73" name="Line 37"/>
          <p:cNvSpPr>
            <a:spLocks noChangeShapeType="1"/>
          </p:cNvSpPr>
          <p:nvPr/>
        </p:nvSpPr>
        <p:spPr bwMode="auto">
          <a:xfrm>
            <a:off x="4984750" y="5641975"/>
            <a:ext cx="649288" cy="0"/>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74" name="Line 38"/>
          <p:cNvSpPr>
            <a:spLocks noChangeShapeType="1"/>
          </p:cNvSpPr>
          <p:nvPr/>
        </p:nvSpPr>
        <p:spPr bwMode="auto">
          <a:xfrm>
            <a:off x="4994275" y="5646738"/>
            <a:ext cx="649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209815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68313" y="260350"/>
            <a:ext cx="8229600" cy="1143000"/>
          </a:xfrm>
        </p:spPr>
        <p:txBody>
          <a:bodyPr/>
          <a:lstStyle/>
          <a:p>
            <a:r>
              <a:rPr lang="en-US" altLang="en-US" b="1"/>
              <a:t>Breadth-first search</a:t>
            </a:r>
            <a:endParaRPr lang="en-US" altLang="ko-KR" b="1"/>
          </a:p>
        </p:txBody>
      </p:sp>
      <p:sp>
        <p:nvSpPr>
          <p:cNvPr id="92163" name="AutoShape 3"/>
          <p:cNvSpPr>
            <a:spLocks noChangeArrowheads="1"/>
          </p:cNvSpPr>
          <p:nvPr/>
        </p:nvSpPr>
        <p:spPr bwMode="auto">
          <a:xfrm>
            <a:off x="323850" y="1484313"/>
            <a:ext cx="4679950" cy="5229225"/>
          </a:xfrm>
          <a:prstGeom prst="roundRect">
            <a:avLst>
              <a:gd name="adj" fmla="val 16667"/>
            </a:avLst>
          </a:prstGeom>
          <a:solidFill>
            <a:srgbClr val="CEE0D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anchor="ctr"/>
          <a:lstStyle/>
          <a:p>
            <a:pPr>
              <a:spcBef>
                <a:spcPct val="0"/>
              </a:spcBef>
              <a:buClrTx/>
              <a:buSzTx/>
              <a:buFontTx/>
              <a:buNone/>
            </a:pPr>
            <a:r>
              <a:rPr lang="en-US" altLang="ko-KR" sz="1800" dirty="0"/>
              <a:t>BFS(</a:t>
            </a:r>
            <a:r>
              <a:rPr lang="en-US" altLang="ko-KR" sz="1800" i="1" dirty="0"/>
              <a:t>G</a:t>
            </a:r>
            <a:r>
              <a:rPr lang="en-US" altLang="ko-KR" sz="1800" dirty="0"/>
              <a:t>, </a:t>
            </a:r>
            <a:r>
              <a:rPr lang="en-US" altLang="ko-KR" sz="1800" i="1" dirty="0"/>
              <a:t>s</a:t>
            </a:r>
            <a:r>
              <a:rPr lang="en-US" altLang="ko-KR" sz="1800" dirty="0"/>
              <a:t>)</a:t>
            </a:r>
          </a:p>
          <a:p>
            <a:pPr>
              <a:spcBef>
                <a:spcPct val="0"/>
              </a:spcBef>
              <a:buClrTx/>
              <a:buSzTx/>
              <a:buFontTx/>
              <a:buNone/>
            </a:pPr>
            <a:r>
              <a:rPr lang="en-US" altLang="ko-KR" sz="1800" dirty="0"/>
              <a:t>1 </a:t>
            </a:r>
            <a:r>
              <a:rPr lang="en-US" altLang="ko-KR" sz="1800" b="1" dirty="0"/>
              <a:t>for </a:t>
            </a:r>
            <a:r>
              <a:rPr lang="en-US" altLang="ko-KR" sz="1800" dirty="0"/>
              <a:t>each vertex </a:t>
            </a:r>
            <a:r>
              <a:rPr lang="en-US" altLang="ko-KR" sz="1800" i="1" dirty="0"/>
              <a:t>u </a:t>
            </a:r>
            <a:r>
              <a:rPr lang="en-US" altLang="ko-KR" sz="1800" dirty="0"/>
              <a:t> </a:t>
            </a:r>
            <a:r>
              <a:rPr lang="en-US" altLang="ko-KR" sz="1800" i="1" dirty="0"/>
              <a:t>V </a:t>
            </a:r>
            <a:r>
              <a:rPr lang="en-US" altLang="ko-KR" sz="1800" dirty="0"/>
              <a:t>[</a:t>
            </a:r>
            <a:r>
              <a:rPr lang="en-US" altLang="ko-KR" sz="1800" i="1" dirty="0"/>
              <a:t>G</a:t>
            </a:r>
            <a:r>
              <a:rPr lang="en-US" altLang="ko-KR" sz="1800" dirty="0"/>
              <a:t>] - {</a:t>
            </a:r>
            <a:r>
              <a:rPr lang="en-US" altLang="ko-KR" sz="1800" i="1" dirty="0"/>
              <a:t>s</a:t>
            </a:r>
            <a:r>
              <a:rPr lang="en-US" altLang="ko-KR" sz="1800" dirty="0"/>
              <a:t>}</a:t>
            </a:r>
          </a:p>
          <a:p>
            <a:pPr>
              <a:spcBef>
                <a:spcPct val="0"/>
              </a:spcBef>
              <a:buClrTx/>
              <a:buSzTx/>
              <a:buFontTx/>
              <a:buNone/>
            </a:pPr>
            <a:r>
              <a:rPr lang="en-US" altLang="ko-KR" sz="1800" dirty="0"/>
              <a:t>2       </a:t>
            </a:r>
            <a:r>
              <a:rPr lang="en-US" altLang="ko-KR" sz="1800" b="1" dirty="0"/>
              <a:t>do </a:t>
            </a:r>
            <a:r>
              <a:rPr lang="en-US" altLang="ko-KR" sz="1800" i="1" dirty="0"/>
              <a:t>color</a:t>
            </a:r>
            <a:r>
              <a:rPr lang="en-US" altLang="ko-KR" sz="1800" dirty="0"/>
              <a:t>[</a:t>
            </a:r>
            <a:r>
              <a:rPr lang="en-US" altLang="ko-KR" sz="1800" i="1" dirty="0"/>
              <a:t>u</a:t>
            </a:r>
            <a:r>
              <a:rPr lang="en-US" altLang="ko-KR" sz="1800" dirty="0"/>
              <a:t>] ← WHITE</a:t>
            </a:r>
          </a:p>
          <a:p>
            <a:pPr>
              <a:spcBef>
                <a:spcPct val="0"/>
              </a:spcBef>
              <a:buClrTx/>
              <a:buSzTx/>
              <a:buFontTx/>
              <a:buNone/>
            </a:pPr>
            <a:r>
              <a:rPr lang="en-US" altLang="ko-KR" sz="1800" dirty="0"/>
              <a:t>3            </a:t>
            </a:r>
            <a:r>
              <a:rPr lang="en-US" altLang="ko-KR" sz="1800" i="1" dirty="0"/>
              <a:t>d</a:t>
            </a:r>
            <a:r>
              <a:rPr lang="en-US" altLang="ko-KR" sz="1800" dirty="0"/>
              <a:t>[</a:t>
            </a:r>
            <a:r>
              <a:rPr lang="en-US" altLang="ko-KR" sz="1800" i="1" dirty="0"/>
              <a:t>u</a:t>
            </a:r>
            <a:r>
              <a:rPr lang="en-US" altLang="ko-KR" sz="1800" dirty="0"/>
              <a:t>] ← ∞</a:t>
            </a:r>
          </a:p>
          <a:p>
            <a:pPr>
              <a:spcBef>
                <a:spcPct val="0"/>
              </a:spcBef>
              <a:buClrTx/>
              <a:buSzTx/>
              <a:buFontTx/>
              <a:buNone/>
            </a:pPr>
            <a:r>
              <a:rPr lang="en-US" altLang="ko-KR" sz="1800" dirty="0"/>
              <a:t>4            </a:t>
            </a:r>
            <a:r>
              <a:rPr lang="en-US" altLang="ko-KR" sz="1800" i="1" dirty="0"/>
              <a:t>π</a:t>
            </a:r>
            <a:r>
              <a:rPr lang="en-US" altLang="ko-KR" sz="1800" dirty="0"/>
              <a:t>[</a:t>
            </a:r>
            <a:r>
              <a:rPr lang="en-US" altLang="ko-KR" sz="1800" i="1" dirty="0"/>
              <a:t>u</a:t>
            </a:r>
            <a:r>
              <a:rPr lang="en-US" altLang="ko-KR" sz="1800" dirty="0"/>
              <a:t>] ← NIL</a:t>
            </a:r>
          </a:p>
          <a:p>
            <a:pPr>
              <a:spcBef>
                <a:spcPct val="0"/>
              </a:spcBef>
              <a:buClrTx/>
              <a:buSzTx/>
              <a:buFontTx/>
              <a:buNone/>
            </a:pPr>
            <a:r>
              <a:rPr lang="en-US" altLang="ko-KR" sz="1800" dirty="0"/>
              <a:t>5 </a:t>
            </a:r>
            <a:r>
              <a:rPr lang="en-US" altLang="ko-KR" sz="1800" i="1" dirty="0"/>
              <a:t>color</a:t>
            </a:r>
            <a:r>
              <a:rPr lang="en-US" altLang="ko-KR" sz="1800" dirty="0"/>
              <a:t>[</a:t>
            </a:r>
            <a:r>
              <a:rPr lang="en-US" altLang="ko-KR" sz="1800" i="1" dirty="0"/>
              <a:t>s</a:t>
            </a:r>
            <a:r>
              <a:rPr lang="en-US" altLang="ko-KR" sz="1800" dirty="0"/>
              <a:t>] ← GRAY</a:t>
            </a:r>
          </a:p>
          <a:p>
            <a:pPr>
              <a:spcBef>
                <a:spcPct val="0"/>
              </a:spcBef>
              <a:buClrTx/>
              <a:buSzTx/>
              <a:buFontTx/>
              <a:buNone/>
            </a:pPr>
            <a:r>
              <a:rPr lang="en-US" altLang="ko-KR" sz="1800" dirty="0"/>
              <a:t>6 </a:t>
            </a:r>
            <a:r>
              <a:rPr lang="en-US" altLang="ko-KR" sz="1800" i="1" dirty="0"/>
              <a:t>d</a:t>
            </a:r>
            <a:r>
              <a:rPr lang="en-US" altLang="ko-KR" sz="1800" dirty="0"/>
              <a:t>[</a:t>
            </a:r>
            <a:r>
              <a:rPr lang="en-US" altLang="ko-KR" sz="1800" i="1" dirty="0"/>
              <a:t>s</a:t>
            </a:r>
            <a:r>
              <a:rPr lang="en-US" altLang="ko-KR" sz="1800" dirty="0"/>
              <a:t>] ← 0</a:t>
            </a:r>
          </a:p>
          <a:p>
            <a:pPr>
              <a:spcBef>
                <a:spcPct val="0"/>
              </a:spcBef>
              <a:buClrTx/>
              <a:buSzTx/>
              <a:buFontTx/>
              <a:buNone/>
            </a:pPr>
            <a:r>
              <a:rPr lang="en-US" altLang="ko-KR" sz="1800" dirty="0"/>
              <a:t>7 </a:t>
            </a:r>
            <a:r>
              <a:rPr lang="en-US" altLang="ko-KR" sz="1800" i="1" dirty="0"/>
              <a:t>π</a:t>
            </a:r>
            <a:r>
              <a:rPr lang="en-US" altLang="ko-KR" sz="1800" dirty="0"/>
              <a:t>[</a:t>
            </a:r>
            <a:r>
              <a:rPr lang="en-US" altLang="ko-KR" sz="1800" i="1" dirty="0"/>
              <a:t>s</a:t>
            </a:r>
            <a:r>
              <a:rPr lang="en-US" altLang="ko-KR" sz="1800" dirty="0"/>
              <a:t>] ← NIL</a:t>
            </a:r>
          </a:p>
          <a:p>
            <a:pPr>
              <a:spcBef>
                <a:spcPct val="0"/>
              </a:spcBef>
              <a:buClrTx/>
              <a:buSzTx/>
              <a:buFontTx/>
              <a:buNone/>
            </a:pPr>
            <a:r>
              <a:rPr lang="en-US" altLang="ko-KR" sz="1800" dirty="0"/>
              <a:t>8 </a:t>
            </a:r>
            <a:r>
              <a:rPr lang="en-US" altLang="ko-KR" sz="1800" i="1" dirty="0"/>
              <a:t>Q </a:t>
            </a:r>
            <a:r>
              <a:rPr lang="en-US" altLang="ko-KR" sz="1800" dirty="0"/>
              <a:t>← Ø</a:t>
            </a:r>
          </a:p>
          <a:p>
            <a:pPr>
              <a:spcBef>
                <a:spcPct val="0"/>
              </a:spcBef>
              <a:buClrTx/>
              <a:buSzTx/>
              <a:buFontTx/>
              <a:buNone/>
            </a:pPr>
            <a:r>
              <a:rPr lang="en-US" altLang="ko-KR" sz="1800" dirty="0"/>
              <a:t>9 ENQUEUE(</a:t>
            </a:r>
            <a:r>
              <a:rPr lang="en-US" altLang="ko-KR" sz="1800" i="1" dirty="0"/>
              <a:t>Q</a:t>
            </a:r>
            <a:r>
              <a:rPr lang="en-US" altLang="ko-KR" sz="1800" dirty="0"/>
              <a:t>, </a:t>
            </a:r>
            <a:r>
              <a:rPr lang="en-US" altLang="ko-KR" sz="1800" i="1" dirty="0"/>
              <a:t>s</a:t>
            </a:r>
            <a:r>
              <a:rPr lang="en-US" altLang="ko-KR" sz="1800" dirty="0"/>
              <a:t>)</a:t>
            </a:r>
          </a:p>
          <a:p>
            <a:pPr>
              <a:spcBef>
                <a:spcPct val="0"/>
              </a:spcBef>
              <a:buClrTx/>
              <a:buSzTx/>
              <a:buFontTx/>
              <a:buNone/>
            </a:pPr>
            <a:r>
              <a:rPr lang="en-US" altLang="ko-KR" sz="1800" dirty="0"/>
              <a:t>10 </a:t>
            </a:r>
            <a:r>
              <a:rPr lang="en-US" altLang="ko-KR" sz="1800" b="1" dirty="0"/>
              <a:t>while </a:t>
            </a:r>
            <a:r>
              <a:rPr lang="en-US" altLang="ko-KR" sz="1800" i="1" dirty="0"/>
              <a:t>Q </a:t>
            </a:r>
            <a:r>
              <a:rPr lang="en-US" altLang="ko-KR" sz="1800" dirty="0"/>
              <a:t>≠ Ø</a:t>
            </a:r>
          </a:p>
          <a:p>
            <a:pPr>
              <a:spcBef>
                <a:spcPct val="0"/>
              </a:spcBef>
              <a:buClrTx/>
              <a:buSzTx/>
              <a:buFontTx/>
              <a:buNone/>
            </a:pPr>
            <a:r>
              <a:rPr lang="en-US" altLang="ko-KR" sz="1800" dirty="0"/>
              <a:t>11       </a:t>
            </a:r>
            <a:r>
              <a:rPr lang="en-US" altLang="ko-KR" sz="1800" b="1" dirty="0"/>
              <a:t>do </a:t>
            </a:r>
            <a:r>
              <a:rPr lang="en-US" altLang="ko-KR" sz="1800" i="1" dirty="0"/>
              <a:t>u </a:t>
            </a:r>
            <a:r>
              <a:rPr lang="en-US" altLang="ko-KR" sz="1800" dirty="0"/>
              <a:t>← DEQUEUE(</a:t>
            </a:r>
            <a:r>
              <a:rPr lang="en-US" altLang="ko-KR" sz="1800" i="1" dirty="0"/>
              <a:t>Q</a:t>
            </a:r>
            <a:r>
              <a:rPr lang="en-US" altLang="ko-KR" sz="1800" dirty="0"/>
              <a:t>)</a:t>
            </a:r>
          </a:p>
          <a:p>
            <a:pPr>
              <a:spcBef>
                <a:spcPct val="0"/>
              </a:spcBef>
              <a:buClrTx/>
              <a:buSzTx/>
              <a:buFontTx/>
              <a:buNone/>
            </a:pPr>
            <a:r>
              <a:rPr lang="en-US" altLang="ko-KR" sz="1800" dirty="0"/>
              <a:t>12            </a:t>
            </a:r>
            <a:r>
              <a:rPr lang="en-US" altLang="ko-KR" sz="1800" b="1" dirty="0"/>
              <a:t>for </a:t>
            </a:r>
            <a:r>
              <a:rPr lang="en-US" altLang="ko-KR" sz="1800" dirty="0"/>
              <a:t>each </a:t>
            </a:r>
            <a:r>
              <a:rPr lang="en-US" altLang="ko-KR" sz="1800" i="1" dirty="0"/>
              <a:t>v </a:t>
            </a:r>
            <a:r>
              <a:rPr lang="en-US" altLang="ko-KR" sz="1800" dirty="0"/>
              <a:t>∈ </a:t>
            </a:r>
            <a:r>
              <a:rPr lang="en-US" altLang="ko-KR" sz="1800" i="1" dirty="0" err="1"/>
              <a:t>Adj</a:t>
            </a:r>
            <a:r>
              <a:rPr lang="en-US" altLang="ko-KR" sz="1800" dirty="0"/>
              <a:t>[</a:t>
            </a:r>
            <a:r>
              <a:rPr lang="en-US" altLang="ko-KR" sz="1800" i="1" dirty="0"/>
              <a:t>u</a:t>
            </a:r>
            <a:r>
              <a:rPr lang="en-US" altLang="ko-KR" sz="1800" dirty="0"/>
              <a:t>]</a:t>
            </a:r>
          </a:p>
          <a:p>
            <a:pPr>
              <a:spcBef>
                <a:spcPct val="0"/>
              </a:spcBef>
              <a:buClrTx/>
              <a:buSzTx/>
              <a:buFontTx/>
              <a:buNone/>
            </a:pPr>
            <a:r>
              <a:rPr lang="en-US" altLang="ko-KR" sz="1800" dirty="0"/>
              <a:t>13                  </a:t>
            </a:r>
            <a:r>
              <a:rPr lang="en-US" altLang="ko-KR" sz="1800" b="1" dirty="0"/>
              <a:t>do if </a:t>
            </a:r>
            <a:r>
              <a:rPr lang="en-US" altLang="ko-KR" sz="1800" i="1" dirty="0"/>
              <a:t>color</a:t>
            </a:r>
            <a:r>
              <a:rPr lang="en-US" altLang="ko-KR" sz="1800" dirty="0"/>
              <a:t>[</a:t>
            </a:r>
            <a:r>
              <a:rPr lang="en-US" altLang="ko-KR" sz="1800" i="1" dirty="0"/>
              <a:t>v</a:t>
            </a:r>
            <a:r>
              <a:rPr lang="en-US" altLang="ko-KR" sz="1800" dirty="0"/>
              <a:t>] = WHITE</a:t>
            </a:r>
          </a:p>
          <a:p>
            <a:pPr>
              <a:spcBef>
                <a:spcPct val="0"/>
              </a:spcBef>
              <a:buClrTx/>
              <a:buSzTx/>
              <a:buFontTx/>
              <a:buNone/>
            </a:pPr>
            <a:r>
              <a:rPr lang="en-US" altLang="ko-KR" sz="1800" dirty="0"/>
              <a:t>14                        </a:t>
            </a:r>
            <a:r>
              <a:rPr lang="en-US" altLang="ko-KR" sz="1800" b="1" dirty="0"/>
              <a:t>then </a:t>
            </a:r>
            <a:r>
              <a:rPr lang="en-US" altLang="ko-KR" sz="1800" i="1" dirty="0"/>
              <a:t>color</a:t>
            </a:r>
            <a:r>
              <a:rPr lang="en-US" altLang="ko-KR" sz="1800" dirty="0"/>
              <a:t>[</a:t>
            </a:r>
            <a:r>
              <a:rPr lang="en-US" altLang="ko-KR" sz="1800" i="1" dirty="0"/>
              <a:t>v</a:t>
            </a:r>
            <a:r>
              <a:rPr lang="en-US" altLang="ko-KR" sz="1800" dirty="0"/>
              <a:t>] ← GRAY</a:t>
            </a:r>
          </a:p>
          <a:p>
            <a:pPr>
              <a:spcBef>
                <a:spcPct val="0"/>
              </a:spcBef>
              <a:buClrTx/>
              <a:buSzTx/>
              <a:buFontTx/>
              <a:buNone/>
            </a:pPr>
            <a:r>
              <a:rPr lang="en-US" altLang="ko-KR" sz="1800" dirty="0"/>
              <a:t>15                                </a:t>
            </a:r>
            <a:r>
              <a:rPr lang="en-US" altLang="ko-KR" sz="1800" i="1" dirty="0"/>
              <a:t>d</a:t>
            </a:r>
            <a:r>
              <a:rPr lang="en-US" altLang="ko-KR" sz="1800" dirty="0"/>
              <a:t>[</a:t>
            </a:r>
            <a:r>
              <a:rPr lang="en-US" altLang="ko-KR" sz="1800" i="1" dirty="0"/>
              <a:t>v</a:t>
            </a:r>
            <a:r>
              <a:rPr lang="en-US" altLang="ko-KR" sz="1800" dirty="0"/>
              <a:t>] ← </a:t>
            </a:r>
            <a:r>
              <a:rPr lang="en-US" altLang="ko-KR" sz="1800" i="1" dirty="0"/>
              <a:t>d</a:t>
            </a:r>
            <a:r>
              <a:rPr lang="en-US" altLang="ko-KR" sz="1800" dirty="0"/>
              <a:t>[</a:t>
            </a:r>
            <a:r>
              <a:rPr lang="en-US" altLang="ko-KR" sz="1800" i="1" dirty="0"/>
              <a:t>u</a:t>
            </a:r>
            <a:r>
              <a:rPr lang="en-US" altLang="ko-KR" sz="1800" dirty="0"/>
              <a:t>] + 1</a:t>
            </a:r>
          </a:p>
          <a:p>
            <a:pPr>
              <a:spcBef>
                <a:spcPct val="0"/>
              </a:spcBef>
              <a:buClrTx/>
              <a:buSzTx/>
              <a:buFontTx/>
              <a:buNone/>
            </a:pPr>
            <a:r>
              <a:rPr lang="en-US" altLang="ko-KR" sz="1800" dirty="0"/>
              <a:t>16                                </a:t>
            </a:r>
            <a:r>
              <a:rPr lang="en-US" altLang="ko-KR" sz="1800" i="1" dirty="0"/>
              <a:t>π</a:t>
            </a:r>
            <a:r>
              <a:rPr lang="en-US" altLang="ko-KR" sz="1800" dirty="0"/>
              <a:t>[</a:t>
            </a:r>
            <a:r>
              <a:rPr lang="en-US" altLang="ko-KR" sz="1800" i="1" dirty="0"/>
              <a:t>v</a:t>
            </a:r>
            <a:r>
              <a:rPr lang="en-US" altLang="ko-KR" sz="1800" dirty="0"/>
              <a:t>] ← </a:t>
            </a:r>
            <a:r>
              <a:rPr lang="en-US" altLang="ko-KR" sz="1800" i="1" dirty="0"/>
              <a:t>u</a:t>
            </a:r>
          </a:p>
          <a:p>
            <a:pPr>
              <a:spcBef>
                <a:spcPct val="0"/>
              </a:spcBef>
              <a:buClrTx/>
              <a:buSzTx/>
              <a:buFontTx/>
              <a:buNone/>
            </a:pPr>
            <a:r>
              <a:rPr lang="en-US" altLang="ko-KR" sz="1800" dirty="0"/>
              <a:t>17                                ENQUEUE(</a:t>
            </a:r>
            <a:r>
              <a:rPr lang="en-US" altLang="ko-KR" sz="1800" i="1" dirty="0"/>
              <a:t>Q</a:t>
            </a:r>
            <a:r>
              <a:rPr lang="en-US" altLang="ko-KR" sz="1800" dirty="0"/>
              <a:t>, </a:t>
            </a:r>
            <a:r>
              <a:rPr lang="en-US" altLang="ko-KR" sz="1800" i="1" dirty="0"/>
              <a:t>v</a:t>
            </a:r>
            <a:r>
              <a:rPr lang="en-US" altLang="ko-KR" sz="1800" dirty="0"/>
              <a:t>)</a:t>
            </a:r>
          </a:p>
          <a:p>
            <a:pPr>
              <a:spcBef>
                <a:spcPct val="0"/>
              </a:spcBef>
              <a:buClrTx/>
              <a:buSzTx/>
              <a:buFontTx/>
              <a:buNone/>
            </a:pPr>
            <a:r>
              <a:rPr lang="en-US" altLang="ko-KR" sz="1800" dirty="0"/>
              <a:t>18 </a:t>
            </a:r>
            <a:r>
              <a:rPr lang="en-US" altLang="ko-KR" sz="1800" i="1" dirty="0"/>
              <a:t>color</a:t>
            </a:r>
            <a:r>
              <a:rPr lang="en-US" altLang="ko-KR" sz="1800" dirty="0"/>
              <a:t>[</a:t>
            </a:r>
            <a:r>
              <a:rPr lang="en-US" altLang="ko-KR" sz="1800" i="1" dirty="0"/>
              <a:t>u</a:t>
            </a:r>
            <a:r>
              <a:rPr lang="en-US" altLang="ko-KR" sz="1800" dirty="0"/>
              <a:t>] ← BLACK</a:t>
            </a:r>
          </a:p>
        </p:txBody>
      </p:sp>
    </p:spTree>
    <p:extLst>
      <p:ext uri="{BB962C8B-B14F-4D97-AF65-F5344CB8AC3E}">
        <p14:creationId xmlns:p14="http://schemas.microsoft.com/office/powerpoint/2010/main" val="3907921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b="1"/>
              <a:t>Breadth-first search</a:t>
            </a:r>
            <a:endParaRPr lang="en-US" altLang="ko-KR"/>
          </a:p>
        </p:txBody>
      </p:sp>
      <p:sp>
        <p:nvSpPr>
          <p:cNvPr id="10339" name="Rectangle 99"/>
          <p:cNvSpPr>
            <a:spLocks noChangeArrowheads="1"/>
          </p:cNvSpPr>
          <p:nvPr/>
        </p:nvSpPr>
        <p:spPr bwMode="auto">
          <a:xfrm>
            <a:off x="323850" y="4900613"/>
            <a:ext cx="287338"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Q</a:t>
            </a:r>
          </a:p>
        </p:txBody>
      </p:sp>
      <p:sp>
        <p:nvSpPr>
          <p:cNvPr id="10340" name="Rectangle 100"/>
          <p:cNvSpPr>
            <a:spLocks noChangeArrowheads="1"/>
          </p:cNvSpPr>
          <p:nvPr/>
        </p:nvSpPr>
        <p:spPr bwMode="auto">
          <a:xfrm>
            <a:off x="811213" y="5373688"/>
            <a:ext cx="28733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0</a:t>
            </a:r>
          </a:p>
        </p:txBody>
      </p:sp>
      <p:sp>
        <p:nvSpPr>
          <p:cNvPr id="10341" name="Rectangle 101"/>
          <p:cNvSpPr>
            <a:spLocks noChangeArrowheads="1"/>
          </p:cNvSpPr>
          <p:nvPr/>
        </p:nvSpPr>
        <p:spPr bwMode="auto">
          <a:xfrm>
            <a:off x="769938" y="4868863"/>
            <a:ext cx="358775"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10408" name="Rectangle 168"/>
          <p:cNvSpPr>
            <a:spLocks noChangeArrowheads="1"/>
          </p:cNvSpPr>
          <p:nvPr/>
        </p:nvSpPr>
        <p:spPr bwMode="auto">
          <a:xfrm>
            <a:off x="4718050" y="292417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0409" name="Rectangle 169"/>
          <p:cNvSpPr>
            <a:spLocks noChangeArrowheads="1"/>
          </p:cNvSpPr>
          <p:nvPr/>
        </p:nvSpPr>
        <p:spPr bwMode="auto">
          <a:xfrm>
            <a:off x="4718050" y="3355975"/>
            <a:ext cx="358775" cy="360363"/>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0410" name="Rectangle 170"/>
          <p:cNvSpPr>
            <a:spLocks noChangeArrowheads="1"/>
          </p:cNvSpPr>
          <p:nvPr/>
        </p:nvSpPr>
        <p:spPr bwMode="auto">
          <a:xfrm>
            <a:off x="4718050" y="378777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0411" name="Rectangle 171"/>
          <p:cNvSpPr>
            <a:spLocks noChangeArrowheads="1"/>
          </p:cNvSpPr>
          <p:nvPr/>
        </p:nvSpPr>
        <p:spPr bwMode="auto">
          <a:xfrm>
            <a:off x="4718050" y="421957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0412" name="Rectangle 172"/>
          <p:cNvSpPr>
            <a:spLocks noChangeArrowheads="1"/>
          </p:cNvSpPr>
          <p:nvPr/>
        </p:nvSpPr>
        <p:spPr bwMode="auto">
          <a:xfrm>
            <a:off x="4718050" y="465137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0413" name="Rectangle 173"/>
          <p:cNvSpPr>
            <a:spLocks noChangeArrowheads="1"/>
          </p:cNvSpPr>
          <p:nvPr/>
        </p:nvSpPr>
        <p:spPr bwMode="auto">
          <a:xfrm>
            <a:off x="4718050" y="508476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0414" name="Rectangle 174"/>
          <p:cNvSpPr>
            <a:spLocks noChangeArrowheads="1"/>
          </p:cNvSpPr>
          <p:nvPr/>
        </p:nvSpPr>
        <p:spPr bwMode="auto">
          <a:xfrm>
            <a:off x="4718050" y="551656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0415" name="Rectangle 175"/>
          <p:cNvSpPr>
            <a:spLocks noChangeArrowheads="1"/>
          </p:cNvSpPr>
          <p:nvPr/>
        </p:nvSpPr>
        <p:spPr bwMode="auto">
          <a:xfrm>
            <a:off x="4718050" y="594677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0416" name="Rectangle 176"/>
          <p:cNvSpPr>
            <a:spLocks noChangeArrowheads="1"/>
          </p:cNvSpPr>
          <p:nvPr/>
        </p:nvSpPr>
        <p:spPr bwMode="auto">
          <a:xfrm>
            <a:off x="5364163" y="292417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10417" name="Rectangle 177"/>
          <p:cNvSpPr>
            <a:spLocks noChangeArrowheads="1"/>
          </p:cNvSpPr>
          <p:nvPr/>
        </p:nvSpPr>
        <p:spPr bwMode="auto">
          <a:xfrm>
            <a:off x="5724525" y="292417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0419" name="Rectangle 179"/>
          <p:cNvSpPr>
            <a:spLocks noChangeArrowheads="1"/>
          </p:cNvSpPr>
          <p:nvPr/>
        </p:nvSpPr>
        <p:spPr bwMode="auto">
          <a:xfrm>
            <a:off x="4356100" y="292417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10420" name="Rectangle 180"/>
          <p:cNvSpPr>
            <a:spLocks noChangeArrowheads="1"/>
          </p:cNvSpPr>
          <p:nvPr/>
        </p:nvSpPr>
        <p:spPr bwMode="auto">
          <a:xfrm>
            <a:off x="4356100" y="3398838"/>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10421" name="Rectangle 181"/>
          <p:cNvSpPr>
            <a:spLocks noChangeArrowheads="1"/>
          </p:cNvSpPr>
          <p:nvPr/>
        </p:nvSpPr>
        <p:spPr bwMode="auto">
          <a:xfrm>
            <a:off x="4354513" y="3789363"/>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10422" name="Rectangle 182"/>
          <p:cNvSpPr>
            <a:spLocks noChangeArrowheads="1"/>
          </p:cNvSpPr>
          <p:nvPr/>
        </p:nvSpPr>
        <p:spPr bwMode="auto">
          <a:xfrm>
            <a:off x="4356100" y="4271963"/>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10423" name="Rectangle 183"/>
          <p:cNvSpPr>
            <a:spLocks noChangeArrowheads="1"/>
          </p:cNvSpPr>
          <p:nvPr/>
        </p:nvSpPr>
        <p:spPr bwMode="auto">
          <a:xfrm>
            <a:off x="4356100" y="4722813"/>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10424" name="Rectangle 184"/>
          <p:cNvSpPr>
            <a:spLocks noChangeArrowheads="1"/>
          </p:cNvSpPr>
          <p:nvPr/>
        </p:nvSpPr>
        <p:spPr bwMode="auto">
          <a:xfrm>
            <a:off x="4356100" y="5122863"/>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10425" name="Rectangle 185"/>
          <p:cNvSpPr>
            <a:spLocks noChangeArrowheads="1"/>
          </p:cNvSpPr>
          <p:nvPr/>
        </p:nvSpPr>
        <p:spPr bwMode="auto">
          <a:xfrm>
            <a:off x="4356100" y="5549900"/>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10426" name="Rectangle 186"/>
          <p:cNvSpPr>
            <a:spLocks noChangeArrowheads="1"/>
          </p:cNvSpPr>
          <p:nvPr/>
        </p:nvSpPr>
        <p:spPr bwMode="auto">
          <a:xfrm>
            <a:off x="4356100" y="5948363"/>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10427" name="Rectangle 187"/>
          <p:cNvSpPr>
            <a:spLocks noChangeArrowheads="1"/>
          </p:cNvSpPr>
          <p:nvPr/>
        </p:nvSpPr>
        <p:spPr bwMode="auto">
          <a:xfrm>
            <a:off x="6407150" y="292417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10428" name="Rectangle 188"/>
          <p:cNvSpPr>
            <a:spLocks noChangeArrowheads="1"/>
          </p:cNvSpPr>
          <p:nvPr/>
        </p:nvSpPr>
        <p:spPr bwMode="auto">
          <a:xfrm>
            <a:off x="6767513" y="292417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0429" name="Line 189"/>
          <p:cNvSpPr>
            <a:spLocks noChangeShapeType="1"/>
          </p:cNvSpPr>
          <p:nvPr/>
        </p:nvSpPr>
        <p:spPr bwMode="auto">
          <a:xfrm>
            <a:off x="4932363" y="309721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0" name="Line 190"/>
          <p:cNvSpPr>
            <a:spLocks noChangeShapeType="1"/>
          </p:cNvSpPr>
          <p:nvPr/>
        </p:nvSpPr>
        <p:spPr bwMode="auto">
          <a:xfrm>
            <a:off x="5949950" y="310673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1" name="Rectangle 191"/>
          <p:cNvSpPr>
            <a:spLocks noChangeArrowheads="1"/>
          </p:cNvSpPr>
          <p:nvPr/>
        </p:nvSpPr>
        <p:spPr bwMode="auto">
          <a:xfrm>
            <a:off x="5364163" y="335597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10432" name="Rectangle 192"/>
          <p:cNvSpPr>
            <a:spLocks noChangeArrowheads="1"/>
          </p:cNvSpPr>
          <p:nvPr/>
        </p:nvSpPr>
        <p:spPr bwMode="auto">
          <a:xfrm>
            <a:off x="5724525" y="335597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0433" name="Rectangle 193"/>
          <p:cNvSpPr>
            <a:spLocks noChangeArrowheads="1"/>
          </p:cNvSpPr>
          <p:nvPr/>
        </p:nvSpPr>
        <p:spPr bwMode="auto">
          <a:xfrm>
            <a:off x="6407150" y="335597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10434" name="Rectangle 194"/>
          <p:cNvSpPr>
            <a:spLocks noChangeArrowheads="1"/>
          </p:cNvSpPr>
          <p:nvPr/>
        </p:nvSpPr>
        <p:spPr bwMode="auto">
          <a:xfrm>
            <a:off x="6767513" y="335597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0435" name="Line 195"/>
          <p:cNvSpPr>
            <a:spLocks noChangeShapeType="1"/>
          </p:cNvSpPr>
          <p:nvPr/>
        </p:nvSpPr>
        <p:spPr bwMode="auto">
          <a:xfrm>
            <a:off x="4932363" y="352901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6" name="Line 196"/>
          <p:cNvSpPr>
            <a:spLocks noChangeShapeType="1"/>
          </p:cNvSpPr>
          <p:nvPr/>
        </p:nvSpPr>
        <p:spPr bwMode="auto">
          <a:xfrm>
            <a:off x="5949950" y="353853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7" name="Rectangle 197"/>
          <p:cNvSpPr>
            <a:spLocks noChangeArrowheads="1"/>
          </p:cNvSpPr>
          <p:nvPr/>
        </p:nvSpPr>
        <p:spPr bwMode="auto">
          <a:xfrm>
            <a:off x="5364163" y="378936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10438" name="Rectangle 198"/>
          <p:cNvSpPr>
            <a:spLocks noChangeArrowheads="1"/>
          </p:cNvSpPr>
          <p:nvPr/>
        </p:nvSpPr>
        <p:spPr bwMode="auto">
          <a:xfrm>
            <a:off x="5724525" y="378936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0439" name="Rectangle 199"/>
          <p:cNvSpPr>
            <a:spLocks noChangeArrowheads="1"/>
          </p:cNvSpPr>
          <p:nvPr/>
        </p:nvSpPr>
        <p:spPr bwMode="auto">
          <a:xfrm>
            <a:off x="6407150" y="378936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10440" name="Rectangle 200"/>
          <p:cNvSpPr>
            <a:spLocks noChangeArrowheads="1"/>
          </p:cNvSpPr>
          <p:nvPr/>
        </p:nvSpPr>
        <p:spPr bwMode="auto">
          <a:xfrm>
            <a:off x="6767513" y="378936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0441" name="Line 201"/>
          <p:cNvSpPr>
            <a:spLocks noChangeShapeType="1"/>
          </p:cNvSpPr>
          <p:nvPr/>
        </p:nvSpPr>
        <p:spPr bwMode="auto">
          <a:xfrm>
            <a:off x="4932363" y="39624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2" name="Line 202"/>
          <p:cNvSpPr>
            <a:spLocks noChangeShapeType="1"/>
          </p:cNvSpPr>
          <p:nvPr/>
        </p:nvSpPr>
        <p:spPr bwMode="auto">
          <a:xfrm>
            <a:off x="5949950" y="397192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3" name="Rectangle 203"/>
          <p:cNvSpPr>
            <a:spLocks noChangeArrowheads="1"/>
          </p:cNvSpPr>
          <p:nvPr/>
        </p:nvSpPr>
        <p:spPr bwMode="auto">
          <a:xfrm>
            <a:off x="7381875" y="378936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10444" name="Rectangle 204"/>
          <p:cNvSpPr>
            <a:spLocks noChangeArrowheads="1"/>
          </p:cNvSpPr>
          <p:nvPr/>
        </p:nvSpPr>
        <p:spPr bwMode="auto">
          <a:xfrm>
            <a:off x="7740650" y="378936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0445" name="Line 205"/>
          <p:cNvSpPr>
            <a:spLocks noChangeShapeType="1"/>
          </p:cNvSpPr>
          <p:nvPr/>
        </p:nvSpPr>
        <p:spPr bwMode="auto">
          <a:xfrm>
            <a:off x="6924675" y="397192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6" name="Rectangle 206"/>
          <p:cNvSpPr>
            <a:spLocks noChangeArrowheads="1"/>
          </p:cNvSpPr>
          <p:nvPr/>
        </p:nvSpPr>
        <p:spPr bwMode="auto">
          <a:xfrm>
            <a:off x="5364163" y="421957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10447" name="Rectangle 207"/>
          <p:cNvSpPr>
            <a:spLocks noChangeArrowheads="1"/>
          </p:cNvSpPr>
          <p:nvPr/>
        </p:nvSpPr>
        <p:spPr bwMode="auto">
          <a:xfrm>
            <a:off x="5724525" y="421957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0448" name="Rectangle 208"/>
          <p:cNvSpPr>
            <a:spLocks noChangeArrowheads="1"/>
          </p:cNvSpPr>
          <p:nvPr/>
        </p:nvSpPr>
        <p:spPr bwMode="auto">
          <a:xfrm>
            <a:off x="6407150" y="421957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10449" name="Rectangle 209"/>
          <p:cNvSpPr>
            <a:spLocks noChangeArrowheads="1"/>
          </p:cNvSpPr>
          <p:nvPr/>
        </p:nvSpPr>
        <p:spPr bwMode="auto">
          <a:xfrm>
            <a:off x="6767513" y="421957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0450" name="Line 210"/>
          <p:cNvSpPr>
            <a:spLocks noChangeShapeType="1"/>
          </p:cNvSpPr>
          <p:nvPr/>
        </p:nvSpPr>
        <p:spPr bwMode="auto">
          <a:xfrm>
            <a:off x="4932363" y="439261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1" name="Line 211"/>
          <p:cNvSpPr>
            <a:spLocks noChangeShapeType="1"/>
          </p:cNvSpPr>
          <p:nvPr/>
        </p:nvSpPr>
        <p:spPr bwMode="auto">
          <a:xfrm>
            <a:off x="5949950" y="440213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2" name="Rectangle 212"/>
          <p:cNvSpPr>
            <a:spLocks noChangeArrowheads="1"/>
          </p:cNvSpPr>
          <p:nvPr/>
        </p:nvSpPr>
        <p:spPr bwMode="auto">
          <a:xfrm>
            <a:off x="7381875" y="421957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10453" name="Rectangle 213"/>
          <p:cNvSpPr>
            <a:spLocks noChangeArrowheads="1"/>
          </p:cNvSpPr>
          <p:nvPr/>
        </p:nvSpPr>
        <p:spPr bwMode="auto">
          <a:xfrm>
            <a:off x="7740650" y="421957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0454" name="Line 214"/>
          <p:cNvSpPr>
            <a:spLocks noChangeShapeType="1"/>
          </p:cNvSpPr>
          <p:nvPr/>
        </p:nvSpPr>
        <p:spPr bwMode="auto">
          <a:xfrm>
            <a:off x="6924675" y="440213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5" name="Rectangle 215"/>
          <p:cNvSpPr>
            <a:spLocks noChangeArrowheads="1"/>
          </p:cNvSpPr>
          <p:nvPr/>
        </p:nvSpPr>
        <p:spPr bwMode="auto">
          <a:xfrm>
            <a:off x="5364163" y="465137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10456" name="Rectangle 216"/>
          <p:cNvSpPr>
            <a:spLocks noChangeArrowheads="1"/>
          </p:cNvSpPr>
          <p:nvPr/>
        </p:nvSpPr>
        <p:spPr bwMode="auto">
          <a:xfrm>
            <a:off x="5724525" y="465137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0459" name="Line 219"/>
          <p:cNvSpPr>
            <a:spLocks noChangeShapeType="1"/>
          </p:cNvSpPr>
          <p:nvPr/>
        </p:nvSpPr>
        <p:spPr bwMode="auto">
          <a:xfrm>
            <a:off x="4932363" y="482441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4" name="Rectangle 224"/>
          <p:cNvSpPr>
            <a:spLocks noChangeArrowheads="1"/>
          </p:cNvSpPr>
          <p:nvPr/>
        </p:nvSpPr>
        <p:spPr bwMode="auto">
          <a:xfrm>
            <a:off x="5364163" y="508476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10465" name="Rectangle 225"/>
          <p:cNvSpPr>
            <a:spLocks noChangeArrowheads="1"/>
          </p:cNvSpPr>
          <p:nvPr/>
        </p:nvSpPr>
        <p:spPr bwMode="auto">
          <a:xfrm>
            <a:off x="5724525" y="508476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0466" name="Rectangle 226"/>
          <p:cNvSpPr>
            <a:spLocks noChangeArrowheads="1"/>
          </p:cNvSpPr>
          <p:nvPr/>
        </p:nvSpPr>
        <p:spPr bwMode="auto">
          <a:xfrm>
            <a:off x="6407150" y="508476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10467" name="Rectangle 227"/>
          <p:cNvSpPr>
            <a:spLocks noChangeArrowheads="1"/>
          </p:cNvSpPr>
          <p:nvPr/>
        </p:nvSpPr>
        <p:spPr bwMode="auto">
          <a:xfrm>
            <a:off x="6767513" y="508476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0468" name="Line 228"/>
          <p:cNvSpPr>
            <a:spLocks noChangeShapeType="1"/>
          </p:cNvSpPr>
          <p:nvPr/>
        </p:nvSpPr>
        <p:spPr bwMode="auto">
          <a:xfrm>
            <a:off x="4932363" y="52578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9" name="Line 229"/>
          <p:cNvSpPr>
            <a:spLocks noChangeShapeType="1"/>
          </p:cNvSpPr>
          <p:nvPr/>
        </p:nvSpPr>
        <p:spPr bwMode="auto">
          <a:xfrm>
            <a:off x="5949950" y="526732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0" name="Rectangle 230"/>
          <p:cNvSpPr>
            <a:spLocks noChangeArrowheads="1"/>
          </p:cNvSpPr>
          <p:nvPr/>
        </p:nvSpPr>
        <p:spPr bwMode="auto">
          <a:xfrm>
            <a:off x="7381875" y="508476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10471" name="Rectangle 231"/>
          <p:cNvSpPr>
            <a:spLocks noChangeArrowheads="1"/>
          </p:cNvSpPr>
          <p:nvPr/>
        </p:nvSpPr>
        <p:spPr bwMode="auto">
          <a:xfrm>
            <a:off x="7740650" y="508476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0472" name="Line 232"/>
          <p:cNvSpPr>
            <a:spLocks noChangeShapeType="1"/>
          </p:cNvSpPr>
          <p:nvPr/>
        </p:nvSpPr>
        <p:spPr bwMode="auto">
          <a:xfrm>
            <a:off x="6924675" y="526732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3" name="Rectangle 233"/>
          <p:cNvSpPr>
            <a:spLocks noChangeArrowheads="1"/>
          </p:cNvSpPr>
          <p:nvPr/>
        </p:nvSpPr>
        <p:spPr bwMode="auto">
          <a:xfrm>
            <a:off x="5364163" y="551656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10474" name="Rectangle 234"/>
          <p:cNvSpPr>
            <a:spLocks noChangeArrowheads="1"/>
          </p:cNvSpPr>
          <p:nvPr/>
        </p:nvSpPr>
        <p:spPr bwMode="auto">
          <a:xfrm>
            <a:off x="5724525" y="551656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0475" name="Rectangle 235"/>
          <p:cNvSpPr>
            <a:spLocks noChangeArrowheads="1"/>
          </p:cNvSpPr>
          <p:nvPr/>
        </p:nvSpPr>
        <p:spPr bwMode="auto">
          <a:xfrm>
            <a:off x="6407150" y="551656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10476" name="Rectangle 236"/>
          <p:cNvSpPr>
            <a:spLocks noChangeArrowheads="1"/>
          </p:cNvSpPr>
          <p:nvPr/>
        </p:nvSpPr>
        <p:spPr bwMode="auto">
          <a:xfrm>
            <a:off x="6767513" y="551656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0477" name="Line 237"/>
          <p:cNvSpPr>
            <a:spLocks noChangeShapeType="1"/>
          </p:cNvSpPr>
          <p:nvPr/>
        </p:nvSpPr>
        <p:spPr bwMode="auto">
          <a:xfrm>
            <a:off x="4932363" y="56896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8" name="Line 238"/>
          <p:cNvSpPr>
            <a:spLocks noChangeShapeType="1"/>
          </p:cNvSpPr>
          <p:nvPr/>
        </p:nvSpPr>
        <p:spPr bwMode="auto">
          <a:xfrm>
            <a:off x="5949950" y="569912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9" name="Rectangle 239"/>
          <p:cNvSpPr>
            <a:spLocks noChangeArrowheads="1"/>
          </p:cNvSpPr>
          <p:nvPr/>
        </p:nvSpPr>
        <p:spPr bwMode="auto">
          <a:xfrm>
            <a:off x="7381875" y="551656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10480" name="Rectangle 240"/>
          <p:cNvSpPr>
            <a:spLocks noChangeArrowheads="1"/>
          </p:cNvSpPr>
          <p:nvPr/>
        </p:nvSpPr>
        <p:spPr bwMode="auto">
          <a:xfrm>
            <a:off x="7740650" y="551656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0481" name="Line 241"/>
          <p:cNvSpPr>
            <a:spLocks noChangeShapeType="1"/>
          </p:cNvSpPr>
          <p:nvPr/>
        </p:nvSpPr>
        <p:spPr bwMode="auto">
          <a:xfrm>
            <a:off x="6924675" y="569912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2" name="Rectangle 242"/>
          <p:cNvSpPr>
            <a:spLocks noChangeArrowheads="1"/>
          </p:cNvSpPr>
          <p:nvPr/>
        </p:nvSpPr>
        <p:spPr bwMode="auto">
          <a:xfrm>
            <a:off x="8342313" y="551656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10483" name="Rectangle 243"/>
          <p:cNvSpPr>
            <a:spLocks noChangeArrowheads="1"/>
          </p:cNvSpPr>
          <p:nvPr/>
        </p:nvSpPr>
        <p:spPr bwMode="auto">
          <a:xfrm>
            <a:off x="8701088" y="551656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0484" name="Line 244"/>
          <p:cNvSpPr>
            <a:spLocks noChangeShapeType="1"/>
          </p:cNvSpPr>
          <p:nvPr/>
        </p:nvSpPr>
        <p:spPr bwMode="auto">
          <a:xfrm>
            <a:off x="7885113" y="569912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5" name="Rectangle 245"/>
          <p:cNvSpPr>
            <a:spLocks noChangeArrowheads="1"/>
          </p:cNvSpPr>
          <p:nvPr/>
        </p:nvSpPr>
        <p:spPr bwMode="auto">
          <a:xfrm>
            <a:off x="5367338" y="594836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10486" name="Rectangle 246"/>
          <p:cNvSpPr>
            <a:spLocks noChangeArrowheads="1"/>
          </p:cNvSpPr>
          <p:nvPr/>
        </p:nvSpPr>
        <p:spPr bwMode="auto">
          <a:xfrm>
            <a:off x="5726113" y="594836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0487" name="Line 247"/>
          <p:cNvSpPr>
            <a:spLocks noChangeShapeType="1"/>
          </p:cNvSpPr>
          <p:nvPr/>
        </p:nvSpPr>
        <p:spPr bwMode="auto">
          <a:xfrm>
            <a:off x="4910138" y="613092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8" name="Rectangle 248"/>
          <p:cNvSpPr>
            <a:spLocks noChangeArrowheads="1"/>
          </p:cNvSpPr>
          <p:nvPr/>
        </p:nvSpPr>
        <p:spPr bwMode="auto">
          <a:xfrm>
            <a:off x="6408738" y="594677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10489" name="Rectangle 249"/>
          <p:cNvSpPr>
            <a:spLocks noChangeArrowheads="1"/>
          </p:cNvSpPr>
          <p:nvPr/>
        </p:nvSpPr>
        <p:spPr bwMode="auto">
          <a:xfrm>
            <a:off x="6767513" y="594677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0490" name="Line 250"/>
          <p:cNvSpPr>
            <a:spLocks noChangeShapeType="1"/>
          </p:cNvSpPr>
          <p:nvPr/>
        </p:nvSpPr>
        <p:spPr bwMode="auto">
          <a:xfrm>
            <a:off x="5951538" y="612933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1" name="Line 251"/>
          <p:cNvSpPr>
            <a:spLocks noChangeShapeType="1"/>
          </p:cNvSpPr>
          <p:nvPr/>
        </p:nvSpPr>
        <p:spPr bwMode="auto">
          <a:xfrm flipH="1">
            <a:off x="6877050" y="299561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2" name="Line 252"/>
          <p:cNvSpPr>
            <a:spLocks noChangeShapeType="1"/>
          </p:cNvSpPr>
          <p:nvPr/>
        </p:nvSpPr>
        <p:spPr bwMode="auto">
          <a:xfrm flipH="1">
            <a:off x="6877050" y="342741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3" name="Line 253"/>
          <p:cNvSpPr>
            <a:spLocks noChangeShapeType="1"/>
          </p:cNvSpPr>
          <p:nvPr/>
        </p:nvSpPr>
        <p:spPr bwMode="auto">
          <a:xfrm flipH="1">
            <a:off x="7831138" y="3860800"/>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4" name="Line 254"/>
          <p:cNvSpPr>
            <a:spLocks noChangeShapeType="1"/>
          </p:cNvSpPr>
          <p:nvPr/>
        </p:nvSpPr>
        <p:spPr bwMode="auto">
          <a:xfrm flipH="1">
            <a:off x="7885113" y="4292600"/>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5" name="Line 255"/>
          <p:cNvSpPr>
            <a:spLocks noChangeShapeType="1"/>
          </p:cNvSpPr>
          <p:nvPr/>
        </p:nvSpPr>
        <p:spPr bwMode="auto">
          <a:xfrm flipH="1">
            <a:off x="5838825" y="4724400"/>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6" name="Line 256"/>
          <p:cNvSpPr>
            <a:spLocks noChangeShapeType="1"/>
          </p:cNvSpPr>
          <p:nvPr/>
        </p:nvSpPr>
        <p:spPr bwMode="auto">
          <a:xfrm flipH="1">
            <a:off x="7842250" y="5156200"/>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7" name="Line 257"/>
          <p:cNvSpPr>
            <a:spLocks noChangeShapeType="1"/>
          </p:cNvSpPr>
          <p:nvPr/>
        </p:nvSpPr>
        <p:spPr bwMode="auto">
          <a:xfrm flipH="1">
            <a:off x="8821738" y="5588000"/>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8" name="Line 258"/>
          <p:cNvSpPr>
            <a:spLocks noChangeShapeType="1"/>
          </p:cNvSpPr>
          <p:nvPr/>
        </p:nvSpPr>
        <p:spPr bwMode="auto">
          <a:xfrm flipH="1">
            <a:off x="6877050" y="6019800"/>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528" name="Group 288"/>
          <p:cNvGrpSpPr>
            <a:grpSpLocks/>
          </p:cNvGrpSpPr>
          <p:nvPr/>
        </p:nvGrpSpPr>
        <p:grpSpPr bwMode="auto">
          <a:xfrm>
            <a:off x="233363" y="2058988"/>
            <a:ext cx="3400425" cy="2233612"/>
            <a:chOff x="147" y="1297"/>
            <a:chExt cx="2142" cy="1407"/>
          </a:xfrm>
        </p:grpSpPr>
        <p:sp>
          <p:nvSpPr>
            <p:cNvPr id="10501" name="Oval 261"/>
            <p:cNvSpPr>
              <a:spLocks noChangeArrowheads="1"/>
            </p:cNvSpPr>
            <p:nvPr/>
          </p:nvSpPr>
          <p:spPr bwMode="auto">
            <a:xfrm>
              <a:off x="782" y="1561"/>
              <a:ext cx="240" cy="247"/>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0</a:t>
              </a:r>
            </a:p>
          </p:txBody>
        </p:sp>
        <p:sp>
          <p:nvSpPr>
            <p:cNvPr id="10502" name="Oval 262"/>
            <p:cNvSpPr>
              <a:spLocks noChangeArrowheads="1"/>
            </p:cNvSpPr>
            <p:nvPr/>
          </p:nvSpPr>
          <p:spPr bwMode="auto">
            <a:xfrm>
              <a:off x="147" y="1561"/>
              <a:ext cx="241" cy="24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t>
              </a:r>
            </a:p>
          </p:txBody>
        </p:sp>
        <p:sp>
          <p:nvSpPr>
            <p:cNvPr id="10503" name="Oval 263"/>
            <p:cNvSpPr>
              <a:spLocks noChangeArrowheads="1"/>
            </p:cNvSpPr>
            <p:nvPr/>
          </p:nvSpPr>
          <p:spPr bwMode="auto">
            <a:xfrm>
              <a:off x="782" y="2195"/>
              <a:ext cx="240" cy="24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t>
              </a:r>
            </a:p>
          </p:txBody>
        </p:sp>
        <p:sp>
          <p:nvSpPr>
            <p:cNvPr id="10504" name="Oval 264"/>
            <p:cNvSpPr>
              <a:spLocks noChangeArrowheads="1"/>
            </p:cNvSpPr>
            <p:nvPr/>
          </p:nvSpPr>
          <p:spPr bwMode="auto">
            <a:xfrm>
              <a:off x="147" y="2195"/>
              <a:ext cx="241" cy="24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t>
              </a:r>
            </a:p>
          </p:txBody>
        </p:sp>
        <p:sp>
          <p:nvSpPr>
            <p:cNvPr id="10505" name="Oval 265"/>
            <p:cNvSpPr>
              <a:spLocks noChangeArrowheads="1"/>
            </p:cNvSpPr>
            <p:nvPr/>
          </p:nvSpPr>
          <p:spPr bwMode="auto">
            <a:xfrm>
              <a:off x="1415" y="1561"/>
              <a:ext cx="241" cy="24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t>
              </a:r>
            </a:p>
          </p:txBody>
        </p:sp>
        <p:sp>
          <p:nvSpPr>
            <p:cNvPr id="10506" name="Oval 266"/>
            <p:cNvSpPr>
              <a:spLocks noChangeArrowheads="1"/>
            </p:cNvSpPr>
            <p:nvPr/>
          </p:nvSpPr>
          <p:spPr bwMode="auto">
            <a:xfrm>
              <a:off x="1415" y="2195"/>
              <a:ext cx="241" cy="24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t>
              </a:r>
            </a:p>
          </p:txBody>
        </p:sp>
        <p:sp>
          <p:nvSpPr>
            <p:cNvPr id="10507" name="Oval 267"/>
            <p:cNvSpPr>
              <a:spLocks noChangeArrowheads="1"/>
            </p:cNvSpPr>
            <p:nvPr/>
          </p:nvSpPr>
          <p:spPr bwMode="auto">
            <a:xfrm>
              <a:off x="2049" y="1561"/>
              <a:ext cx="240" cy="24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t>
              </a:r>
            </a:p>
          </p:txBody>
        </p:sp>
        <p:sp>
          <p:nvSpPr>
            <p:cNvPr id="10508" name="Oval 268"/>
            <p:cNvSpPr>
              <a:spLocks noChangeArrowheads="1"/>
            </p:cNvSpPr>
            <p:nvPr/>
          </p:nvSpPr>
          <p:spPr bwMode="auto">
            <a:xfrm>
              <a:off x="2049" y="2195"/>
              <a:ext cx="240" cy="24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t>
              </a:r>
            </a:p>
          </p:txBody>
        </p:sp>
        <p:sp>
          <p:nvSpPr>
            <p:cNvPr id="10509" name="Line 269"/>
            <p:cNvSpPr>
              <a:spLocks noChangeShapeType="1"/>
            </p:cNvSpPr>
            <p:nvPr/>
          </p:nvSpPr>
          <p:spPr bwMode="auto">
            <a:xfrm flipV="1">
              <a:off x="269" y="1804"/>
              <a:ext cx="0" cy="3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0" name="Line 270"/>
            <p:cNvSpPr>
              <a:spLocks noChangeShapeType="1"/>
            </p:cNvSpPr>
            <p:nvPr/>
          </p:nvSpPr>
          <p:spPr bwMode="auto">
            <a:xfrm>
              <a:off x="401" y="1674"/>
              <a:ext cx="3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1" name="Line 271"/>
            <p:cNvSpPr>
              <a:spLocks noChangeShapeType="1"/>
            </p:cNvSpPr>
            <p:nvPr/>
          </p:nvSpPr>
          <p:spPr bwMode="auto">
            <a:xfrm>
              <a:off x="1668" y="2313"/>
              <a:ext cx="3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2" name="Line 272"/>
            <p:cNvSpPr>
              <a:spLocks noChangeShapeType="1"/>
            </p:cNvSpPr>
            <p:nvPr/>
          </p:nvSpPr>
          <p:spPr bwMode="auto">
            <a:xfrm>
              <a:off x="1668" y="1674"/>
              <a:ext cx="3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3" name="Line 273"/>
            <p:cNvSpPr>
              <a:spLocks noChangeShapeType="1"/>
            </p:cNvSpPr>
            <p:nvPr/>
          </p:nvSpPr>
          <p:spPr bwMode="auto">
            <a:xfrm flipV="1">
              <a:off x="902" y="1804"/>
              <a:ext cx="0" cy="3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4" name="Line 274"/>
            <p:cNvSpPr>
              <a:spLocks noChangeShapeType="1"/>
            </p:cNvSpPr>
            <p:nvPr/>
          </p:nvSpPr>
          <p:spPr bwMode="auto">
            <a:xfrm flipV="1">
              <a:off x="1527" y="1817"/>
              <a:ext cx="0" cy="3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5" name="Line 275"/>
            <p:cNvSpPr>
              <a:spLocks noChangeShapeType="1"/>
            </p:cNvSpPr>
            <p:nvPr/>
          </p:nvSpPr>
          <p:spPr bwMode="auto">
            <a:xfrm flipV="1">
              <a:off x="2165" y="1806"/>
              <a:ext cx="0" cy="3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6" name="Line 276"/>
            <p:cNvSpPr>
              <a:spLocks noChangeShapeType="1"/>
            </p:cNvSpPr>
            <p:nvPr/>
          </p:nvSpPr>
          <p:spPr bwMode="auto">
            <a:xfrm>
              <a:off x="1034" y="2313"/>
              <a:ext cx="3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7" name="Line 277"/>
            <p:cNvSpPr>
              <a:spLocks noChangeShapeType="1"/>
            </p:cNvSpPr>
            <p:nvPr/>
          </p:nvSpPr>
          <p:spPr bwMode="auto">
            <a:xfrm flipV="1">
              <a:off x="1626" y="1780"/>
              <a:ext cx="458"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8" name="Line 278"/>
            <p:cNvSpPr>
              <a:spLocks noChangeShapeType="1"/>
            </p:cNvSpPr>
            <p:nvPr/>
          </p:nvSpPr>
          <p:spPr bwMode="auto">
            <a:xfrm flipV="1">
              <a:off x="993" y="1762"/>
              <a:ext cx="454" cy="4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9" name="Rectangle 279"/>
            <p:cNvSpPr>
              <a:spLocks noChangeArrowheads="1"/>
            </p:cNvSpPr>
            <p:nvPr/>
          </p:nvSpPr>
          <p:spPr bwMode="auto">
            <a:xfrm>
              <a:off x="181" y="2530"/>
              <a:ext cx="17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10520" name="Rectangle 280"/>
            <p:cNvSpPr>
              <a:spLocks noChangeArrowheads="1"/>
            </p:cNvSpPr>
            <p:nvPr/>
          </p:nvSpPr>
          <p:spPr bwMode="auto">
            <a:xfrm>
              <a:off x="810" y="2530"/>
              <a:ext cx="169"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10521" name="Rectangle 281"/>
            <p:cNvSpPr>
              <a:spLocks noChangeArrowheads="1"/>
            </p:cNvSpPr>
            <p:nvPr/>
          </p:nvSpPr>
          <p:spPr bwMode="auto">
            <a:xfrm>
              <a:off x="1443" y="2530"/>
              <a:ext cx="17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10522" name="Rectangle 282"/>
            <p:cNvSpPr>
              <a:spLocks noChangeArrowheads="1"/>
            </p:cNvSpPr>
            <p:nvPr/>
          </p:nvSpPr>
          <p:spPr bwMode="auto">
            <a:xfrm>
              <a:off x="2077" y="2530"/>
              <a:ext cx="17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10523" name="Rectangle 283"/>
            <p:cNvSpPr>
              <a:spLocks noChangeArrowheads="1"/>
            </p:cNvSpPr>
            <p:nvPr/>
          </p:nvSpPr>
          <p:spPr bwMode="auto">
            <a:xfrm>
              <a:off x="199" y="1297"/>
              <a:ext cx="169"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10524" name="Rectangle 284"/>
            <p:cNvSpPr>
              <a:spLocks noChangeArrowheads="1"/>
            </p:cNvSpPr>
            <p:nvPr/>
          </p:nvSpPr>
          <p:spPr bwMode="auto">
            <a:xfrm>
              <a:off x="828" y="1297"/>
              <a:ext cx="169"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10525" name="Rectangle 285"/>
            <p:cNvSpPr>
              <a:spLocks noChangeArrowheads="1"/>
            </p:cNvSpPr>
            <p:nvPr/>
          </p:nvSpPr>
          <p:spPr bwMode="auto">
            <a:xfrm>
              <a:off x="1461" y="1297"/>
              <a:ext cx="17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10526" name="Rectangle 286"/>
            <p:cNvSpPr>
              <a:spLocks noChangeArrowheads="1"/>
            </p:cNvSpPr>
            <p:nvPr/>
          </p:nvSpPr>
          <p:spPr bwMode="auto">
            <a:xfrm>
              <a:off x="2095" y="1297"/>
              <a:ext cx="169"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grpSp>
    </p:spTree>
    <p:extLst>
      <p:ext uri="{BB962C8B-B14F-4D97-AF65-F5344CB8AC3E}">
        <p14:creationId xmlns:p14="http://schemas.microsoft.com/office/powerpoint/2010/main" val="19062665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b="1"/>
              <a:t>Breadth-first search</a:t>
            </a:r>
            <a:endParaRPr lang="en-US" altLang="ko-KR"/>
          </a:p>
        </p:txBody>
      </p:sp>
      <p:sp>
        <p:nvSpPr>
          <p:cNvPr id="64542" name="Rectangle 30"/>
          <p:cNvSpPr>
            <a:spLocks noChangeArrowheads="1"/>
          </p:cNvSpPr>
          <p:nvPr/>
        </p:nvSpPr>
        <p:spPr bwMode="auto">
          <a:xfrm>
            <a:off x="484188" y="4221163"/>
            <a:ext cx="2682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Q</a:t>
            </a:r>
          </a:p>
        </p:txBody>
      </p:sp>
      <p:sp>
        <p:nvSpPr>
          <p:cNvPr id="64543" name="Rectangle 31"/>
          <p:cNvSpPr>
            <a:spLocks noChangeArrowheads="1"/>
          </p:cNvSpPr>
          <p:nvPr/>
        </p:nvSpPr>
        <p:spPr bwMode="auto">
          <a:xfrm>
            <a:off x="938213" y="4673600"/>
            <a:ext cx="2682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1</a:t>
            </a:r>
          </a:p>
        </p:txBody>
      </p:sp>
      <p:sp>
        <p:nvSpPr>
          <p:cNvPr id="64544" name="Rectangle 32"/>
          <p:cNvSpPr>
            <a:spLocks noChangeArrowheads="1"/>
          </p:cNvSpPr>
          <p:nvPr/>
        </p:nvSpPr>
        <p:spPr bwMode="auto">
          <a:xfrm>
            <a:off x="900113" y="4189413"/>
            <a:ext cx="334962" cy="3460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64545" name="Rectangle 33"/>
          <p:cNvSpPr>
            <a:spLocks noChangeArrowheads="1"/>
          </p:cNvSpPr>
          <p:nvPr/>
        </p:nvSpPr>
        <p:spPr bwMode="auto">
          <a:xfrm>
            <a:off x="1274763" y="4675188"/>
            <a:ext cx="2667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1</a:t>
            </a:r>
          </a:p>
        </p:txBody>
      </p:sp>
      <p:sp>
        <p:nvSpPr>
          <p:cNvPr id="64546" name="Rectangle 34"/>
          <p:cNvSpPr>
            <a:spLocks noChangeArrowheads="1"/>
          </p:cNvSpPr>
          <p:nvPr/>
        </p:nvSpPr>
        <p:spPr bwMode="auto">
          <a:xfrm>
            <a:off x="1235075" y="4191000"/>
            <a:ext cx="334963" cy="3460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grpSp>
        <p:nvGrpSpPr>
          <p:cNvPr id="64830" name="Group 318"/>
          <p:cNvGrpSpPr>
            <a:grpSpLocks/>
          </p:cNvGrpSpPr>
          <p:nvPr/>
        </p:nvGrpSpPr>
        <p:grpSpPr bwMode="auto">
          <a:xfrm>
            <a:off x="323850" y="1700213"/>
            <a:ext cx="3400425" cy="2233612"/>
            <a:chOff x="147" y="1297"/>
            <a:chExt cx="2142" cy="1407"/>
          </a:xfrm>
        </p:grpSpPr>
        <p:sp>
          <p:nvSpPr>
            <p:cNvPr id="64515" name="Line 3"/>
            <p:cNvSpPr>
              <a:spLocks noChangeShapeType="1"/>
            </p:cNvSpPr>
            <p:nvPr/>
          </p:nvSpPr>
          <p:spPr bwMode="auto">
            <a:xfrm flipV="1">
              <a:off x="902" y="1800"/>
              <a:ext cx="0" cy="39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16" name="Oval 4"/>
            <p:cNvSpPr>
              <a:spLocks noChangeArrowheads="1"/>
            </p:cNvSpPr>
            <p:nvPr/>
          </p:nvSpPr>
          <p:spPr bwMode="auto">
            <a:xfrm>
              <a:off x="782" y="1561"/>
              <a:ext cx="240" cy="24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0</a:t>
              </a:r>
            </a:p>
          </p:txBody>
        </p:sp>
        <p:sp>
          <p:nvSpPr>
            <p:cNvPr id="64517" name="Oval 5"/>
            <p:cNvSpPr>
              <a:spLocks noChangeArrowheads="1"/>
            </p:cNvSpPr>
            <p:nvPr/>
          </p:nvSpPr>
          <p:spPr bwMode="auto">
            <a:xfrm>
              <a:off x="147" y="1561"/>
              <a:ext cx="241" cy="247"/>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1</a:t>
              </a:r>
            </a:p>
          </p:txBody>
        </p:sp>
        <p:sp>
          <p:nvSpPr>
            <p:cNvPr id="64518" name="Oval 6"/>
            <p:cNvSpPr>
              <a:spLocks noChangeArrowheads="1"/>
            </p:cNvSpPr>
            <p:nvPr/>
          </p:nvSpPr>
          <p:spPr bwMode="auto">
            <a:xfrm>
              <a:off x="782" y="2195"/>
              <a:ext cx="240" cy="247"/>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1</a:t>
              </a:r>
            </a:p>
          </p:txBody>
        </p:sp>
        <p:sp>
          <p:nvSpPr>
            <p:cNvPr id="64519" name="Oval 7"/>
            <p:cNvSpPr>
              <a:spLocks noChangeArrowheads="1"/>
            </p:cNvSpPr>
            <p:nvPr/>
          </p:nvSpPr>
          <p:spPr bwMode="auto">
            <a:xfrm>
              <a:off x="147" y="2195"/>
              <a:ext cx="241" cy="24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t>
              </a:r>
            </a:p>
          </p:txBody>
        </p:sp>
        <p:sp>
          <p:nvSpPr>
            <p:cNvPr id="64520" name="Oval 8"/>
            <p:cNvSpPr>
              <a:spLocks noChangeArrowheads="1"/>
            </p:cNvSpPr>
            <p:nvPr/>
          </p:nvSpPr>
          <p:spPr bwMode="auto">
            <a:xfrm>
              <a:off x="1415" y="1561"/>
              <a:ext cx="241" cy="24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t>
              </a:r>
            </a:p>
          </p:txBody>
        </p:sp>
        <p:sp>
          <p:nvSpPr>
            <p:cNvPr id="64521" name="Oval 9"/>
            <p:cNvSpPr>
              <a:spLocks noChangeArrowheads="1"/>
            </p:cNvSpPr>
            <p:nvPr/>
          </p:nvSpPr>
          <p:spPr bwMode="auto">
            <a:xfrm>
              <a:off x="1415" y="2195"/>
              <a:ext cx="241" cy="24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t>
              </a:r>
            </a:p>
          </p:txBody>
        </p:sp>
        <p:sp>
          <p:nvSpPr>
            <p:cNvPr id="64522" name="Oval 10"/>
            <p:cNvSpPr>
              <a:spLocks noChangeArrowheads="1"/>
            </p:cNvSpPr>
            <p:nvPr/>
          </p:nvSpPr>
          <p:spPr bwMode="auto">
            <a:xfrm>
              <a:off x="2049" y="1561"/>
              <a:ext cx="240" cy="24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t>
              </a:r>
            </a:p>
          </p:txBody>
        </p:sp>
        <p:sp>
          <p:nvSpPr>
            <p:cNvPr id="64523" name="Oval 11"/>
            <p:cNvSpPr>
              <a:spLocks noChangeArrowheads="1"/>
            </p:cNvSpPr>
            <p:nvPr/>
          </p:nvSpPr>
          <p:spPr bwMode="auto">
            <a:xfrm>
              <a:off x="2049" y="2195"/>
              <a:ext cx="240" cy="24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t>
              </a:r>
            </a:p>
          </p:txBody>
        </p:sp>
        <p:sp>
          <p:nvSpPr>
            <p:cNvPr id="64524" name="Line 12"/>
            <p:cNvSpPr>
              <a:spLocks noChangeShapeType="1"/>
            </p:cNvSpPr>
            <p:nvPr/>
          </p:nvSpPr>
          <p:spPr bwMode="auto">
            <a:xfrm flipV="1">
              <a:off x="269" y="1804"/>
              <a:ext cx="0" cy="3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5" name="Line 13"/>
            <p:cNvSpPr>
              <a:spLocks noChangeShapeType="1"/>
            </p:cNvSpPr>
            <p:nvPr/>
          </p:nvSpPr>
          <p:spPr bwMode="auto">
            <a:xfrm>
              <a:off x="401" y="1674"/>
              <a:ext cx="3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6" name="Line 14"/>
            <p:cNvSpPr>
              <a:spLocks noChangeShapeType="1"/>
            </p:cNvSpPr>
            <p:nvPr/>
          </p:nvSpPr>
          <p:spPr bwMode="auto">
            <a:xfrm>
              <a:off x="1668" y="2313"/>
              <a:ext cx="3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7" name="Line 15"/>
            <p:cNvSpPr>
              <a:spLocks noChangeShapeType="1"/>
            </p:cNvSpPr>
            <p:nvPr/>
          </p:nvSpPr>
          <p:spPr bwMode="auto">
            <a:xfrm>
              <a:off x="1668" y="1674"/>
              <a:ext cx="3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8" name="Line 16"/>
            <p:cNvSpPr>
              <a:spLocks noChangeShapeType="1"/>
            </p:cNvSpPr>
            <p:nvPr/>
          </p:nvSpPr>
          <p:spPr bwMode="auto">
            <a:xfrm flipV="1">
              <a:off x="902" y="1804"/>
              <a:ext cx="0" cy="3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9" name="Line 17"/>
            <p:cNvSpPr>
              <a:spLocks noChangeShapeType="1"/>
            </p:cNvSpPr>
            <p:nvPr/>
          </p:nvSpPr>
          <p:spPr bwMode="auto">
            <a:xfrm flipV="1">
              <a:off x="1527" y="1817"/>
              <a:ext cx="0" cy="3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0" name="Line 18"/>
            <p:cNvSpPr>
              <a:spLocks noChangeShapeType="1"/>
            </p:cNvSpPr>
            <p:nvPr/>
          </p:nvSpPr>
          <p:spPr bwMode="auto">
            <a:xfrm flipV="1">
              <a:off x="2165" y="1806"/>
              <a:ext cx="0" cy="3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1" name="Line 19"/>
            <p:cNvSpPr>
              <a:spLocks noChangeShapeType="1"/>
            </p:cNvSpPr>
            <p:nvPr/>
          </p:nvSpPr>
          <p:spPr bwMode="auto">
            <a:xfrm>
              <a:off x="1034" y="2313"/>
              <a:ext cx="3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2" name="Line 20"/>
            <p:cNvSpPr>
              <a:spLocks noChangeShapeType="1"/>
            </p:cNvSpPr>
            <p:nvPr/>
          </p:nvSpPr>
          <p:spPr bwMode="auto">
            <a:xfrm flipV="1">
              <a:off x="1626" y="1780"/>
              <a:ext cx="458"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3" name="Line 21"/>
            <p:cNvSpPr>
              <a:spLocks noChangeShapeType="1"/>
            </p:cNvSpPr>
            <p:nvPr/>
          </p:nvSpPr>
          <p:spPr bwMode="auto">
            <a:xfrm flipV="1">
              <a:off x="993" y="1762"/>
              <a:ext cx="454" cy="4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4" name="Rectangle 22"/>
            <p:cNvSpPr>
              <a:spLocks noChangeArrowheads="1"/>
            </p:cNvSpPr>
            <p:nvPr/>
          </p:nvSpPr>
          <p:spPr bwMode="auto">
            <a:xfrm>
              <a:off x="181" y="2530"/>
              <a:ext cx="17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64535" name="Rectangle 23"/>
            <p:cNvSpPr>
              <a:spLocks noChangeArrowheads="1"/>
            </p:cNvSpPr>
            <p:nvPr/>
          </p:nvSpPr>
          <p:spPr bwMode="auto">
            <a:xfrm>
              <a:off x="810" y="2530"/>
              <a:ext cx="169"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64536" name="Rectangle 24"/>
            <p:cNvSpPr>
              <a:spLocks noChangeArrowheads="1"/>
            </p:cNvSpPr>
            <p:nvPr/>
          </p:nvSpPr>
          <p:spPr bwMode="auto">
            <a:xfrm>
              <a:off x="1443" y="2530"/>
              <a:ext cx="17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64537" name="Rectangle 25"/>
            <p:cNvSpPr>
              <a:spLocks noChangeArrowheads="1"/>
            </p:cNvSpPr>
            <p:nvPr/>
          </p:nvSpPr>
          <p:spPr bwMode="auto">
            <a:xfrm>
              <a:off x="2077" y="2530"/>
              <a:ext cx="17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64538" name="Rectangle 26"/>
            <p:cNvSpPr>
              <a:spLocks noChangeArrowheads="1"/>
            </p:cNvSpPr>
            <p:nvPr/>
          </p:nvSpPr>
          <p:spPr bwMode="auto">
            <a:xfrm>
              <a:off x="199" y="1297"/>
              <a:ext cx="169"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64539" name="Rectangle 27"/>
            <p:cNvSpPr>
              <a:spLocks noChangeArrowheads="1"/>
            </p:cNvSpPr>
            <p:nvPr/>
          </p:nvSpPr>
          <p:spPr bwMode="auto">
            <a:xfrm>
              <a:off x="828" y="1297"/>
              <a:ext cx="169"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64540" name="Rectangle 28"/>
            <p:cNvSpPr>
              <a:spLocks noChangeArrowheads="1"/>
            </p:cNvSpPr>
            <p:nvPr/>
          </p:nvSpPr>
          <p:spPr bwMode="auto">
            <a:xfrm>
              <a:off x="1461" y="1297"/>
              <a:ext cx="17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64541" name="Rectangle 29"/>
            <p:cNvSpPr>
              <a:spLocks noChangeArrowheads="1"/>
            </p:cNvSpPr>
            <p:nvPr/>
          </p:nvSpPr>
          <p:spPr bwMode="auto">
            <a:xfrm>
              <a:off x="2095" y="1297"/>
              <a:ext cx="169"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64547" name="Line 35"/>
            <p:cNvSpPr>
              <a:spLocks noChangeShapeType="1"/>
            </p:cNvSpPr>
            <p:nvPr/>
          </p:nvSpPr>
          <p:spPr bwMode="auto">
            <a:xfrm>
              <a:off x="400" y="1679"/>
              <a:ext cx="381"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4746" name="Rectangle 234"/>
          <p:cNvSpPr>
            <a:spLocks noChangeArrowheads="1"/>
          </p:cNvSpPr>
          <p:nvPr/>
        </p:nvSpPr>
        <p:spPr bwMode="auto">
          <a:xfrm>
            <a:off x="4573588" y="1700213"/>
            <a:ext cx="358775" cy="3603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4747" name="Rectangle 235"/>
          <p:cNvSpPr>
            <a:spLocks noChangeArrowheads="1"/>
          </p:cNvSpPr>
          <p:nvPr/>
        </p:nvSpPr>
        <p:spPr bwMode="auto">
          <a:xfrm>
            <a:off x="4573588" y="2132013"/>
            <a:ext cx="358775" cy="36036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4748" name="Rectangle 236"/>
          <p:cNvSpPr>
            <a:spLocks noChangeArrowheads="1"/>
          </p:cNvSpPr>
          <p:nvPr/>
        </p:nvSpPr>
        <p:spPr bwMode="auto">
          <a:xfrm>
            <a:off x="4573588" y="256381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4749" name="Rectangle 237"/>
          <p:cNvSpPr>
            <a:spLocks noChangeArrowheads="1"/>
          </p:cNvSpPr>
          <p:nvPr/>
        </p:nvSpPr>
        <p:spPr bwMode="auto">
          <a:xfrm>
            <a:off x="4573588" y="299561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4750" name="Rectangle 238"/>
          <p:cNvSpPr>
            <a:spLocks noChangeArrowheads="1"/>
          </p:cNvSpPr>
          <p:nvPr/>
        </p:nvSpPr>
        <p:spPr bwMode="auto">
          <a:xfrm>
            <a:off x="4573588" y="342741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4751" name="Rectangle 239"/>
          <p:cNvSpPr>
            <a:spLocks noChangeArrowheads="1"/>
          </p:cNvSpPr>
          <p:nvPr/>
        </p:nvSpPr>
        <p:spPr bwMode="auto">
          <a:xfrm>
            <a:off x="4573588" y="3860800"/>
            <a:ext cx="358775" cy="360363"/>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4752" name="Rectangle 240"/>
          <p:cNvSpPr>
            <a:spLocks noChangeArrowheads="1"/>
          </p:cNvSpPr>
          <p:nvPr/>
        </p:nvSpPr>
        <p:spPr bwMode="auto">
          <a:xfrm>
            <a:off x="4573588" y="4292600"/>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4753" name="Rectangle 241"/>
          <p:cNvSpPr>
            <a:spLocks noChangeArrowheads="1"/>
          </p:cNvSpPr>
          <p:nvPr/>
        </p:nvSpPr>
        <p:spPr bwMode="auto">
          <a:xfrm>
            <a:off x="4573588" y="472281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4754" name="Rectangle 242"/>
          <p:cNvSpPr>
            <a:spLocks noChangeArrowheads="1"/>
          </p:cNvSpPr>
          <p:nvPr/>
        </p:nvSpPr>
        <p:spPr bwMode="auto">
          <a:xfrm>
            <a:off x="5219700" y="170021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64755" name="Rectangle 243"/>
          <p:cNvSpPr>
            <a:spLocks noChangeArrowheads="1"/>
          </p:cNvSpPr>
          <p:nvPr/>
        </p:nvSpPr>
        <p:spPr bwMode="auto">
          <a:xfrm>
            <a:off x="5580063" y="170021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4756" name="Rectangle 244"/>
          <p:cNvSpPr>
            <a:spLocks noChangeArrowheads="1"/>
          </p:cNvSpPr>
          <p:nvPr/>
        </p:nvSpPr>
        <p:spPr bwMode="auto">
          <a:xfrm>
            <a:off x="4211638" y="1700213"/>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64757" name="Rectangle 245"/>
          <p:cNvSpPr>
            <a:spLocks noChangeArrowheads="1"/>
          </p:cNvSpPr>
          <p:nvPr/>
        </p:nvSpPr>
        <p:spPr bwMode="auto">
          <a:xfrm>
            <a:off x="4211638" y="217487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64758" name="Rectangle 246"/>
          <p:cNvSpPr>
            <a:spLocks noChangeArrowheads="1"/>
          </p:cNvSpPr>
          <p:nvPr/>
        </p:nvSpPr>
        <p:spPr bwMode="auto">
          <a:xfrm>
            <a:off x="4210050" y="2565400"/>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64759" name="Rectangle 247"/>
          <p:cNvSpPr>
            <a:spLocks noChangeArrowheads="1"/>
          </p:cNvSpPr>
          <p:nvPr/>
        </p:nvSpPr>
        <p:spPr bwMode="auto">
          <a:xfrm>
            <a:off x="4211638" y="3048000"/>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64760" name="Rectangle 248"/>
          <p:cNvSpPr>
            <a:spLocks noChangeArrowheads="1"/>
          </p:cNvSpPr>
          <p:nvPr/>
        </p:nvSpPr>
        <p:spPr bwMode="auto">
          <a:xfrm>
            <a:off x="4211638" y="3498850"/>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64761" name="Rectangle 249"/>
          <p:cNvSpPr>
            <a:spLocks noChangeArrowheads="1"/>
          </p:cNvSpPr>
          <p:nvPr/>
        </p:nvSpPr>
        <p:spPr bwMode="auto">
          <a:xfrm>
            <a:off x="4211638" y="3898900"/>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64762" name="Rectangle 250"/>
          <p:cNvSpPr>
            <a:spLocks noChangeArrowheads="1"/>
          </p:cNvSpPr>
          <p:nvPr/>
        </p:nvSpPr>
        <p:spPr bwMode="auto">
          <a:xfrm>
            <a:off x="4211638" y="4325938"/>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64763" name="Rectangle 251"/>
          <p:cNvSpPr>
            <a:spLocks noChangeArrowheads="1"/>
          </p:cNvSpPr>
          <p:nvPr/>
        </p:nvSpPr>
        <p:spPr bwMode="auto">
          <a:xfrm>
            <a:off x="4211638" y="4724400"/>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64764" name="Rectangle 252"/>
          <p:cNvSpPr>
            <a:spLocks noChangeArrowheads="1"/>
          </p:cNvSpPr>
          <p:nvPr/>
        </p:nvSpPr>
        <p:spPr bwMode="auto">
          <a:xfrm>
            <a:off x="6262688" y="170021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64765" name="Rectangle 253"/>
          <p:cNvSpPr>
            <a:spLocks noChangeArrowheads="1"/>
          </p:cNvSpPr>
          <p:nvPr/>
        </p:nvSpPr>
        <p:spPr bwMode="auto">
          <a:xfrm>
            <a:off x="6623050" y="170021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4766" name="Line 254"/>
          <p:cNvSpPr>
            <a:spLocks noChangeShapeType="1"/>
          </p:cNvSpPr>
          <p:nvPr/>
        </p:nvSpPr>
        <p:spPr bwMode="auto">
          <a:xfrm>
            <a:off x="4787900" y="187325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767" name="Line 255"/>
          <p:cNvSpPr>
            <a:spLocks noChangeShapeType="1"/>
          </p:cNvSpPr>
          <p:nvPr/>
        </p:nvSpPr>
        <p:spPr bwMode="auto">
          <a:xfrm>
            <a:off x="5805488" y="18827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768" name="Rectangle 256"/>
          <p:cNvSpPr>
            <a:spLocks noChangeArrowheads="1"/>
          </p:cNvSpPr>
          <p:nvPr/>
        </p:nvSpPr>
        <p:spPr bwMode="auto">
          <a:xfrm>
            <a:off x="5219700" y="213201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64769" name="Rectangle 257"/>
          <p:cNvSpPr>
            <a:spLocks noChangeArrowheads="1"/>
          </p:cNvSpPr>
          <p:nvPr/>
        </p:nvSpPr>
        <p:spPr bwMode="auto">
          <a:xfrm>
            <a:off x="5580063" y="213201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4770" name="Rectangle 258"/>
          <p:cNvSpPr>
            <a:spLocks noChangeArrowheads="1"/>
          </p:cNvSpPr>
          <p:nvPr/>
        </p:nvSpPr>
        <p:spPr bwMode="auto">
          <a:xfrm>
            <a:off x="6262688" y="213201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64771" name="Rectangle 259"/>
          <p:cNvSpPr>
            <a:spLocks noChangeArrowheads="1"/>
          </p:cNvSpPr>
          <p:nvPr/>
        </p:nvSpPr>
        <p:spPr bwMode="auto">
          <a:xfrm>
            <a:off x="6623050" y="213201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4772" name="Line 260"/>
          <p:cNvSpPr>
            <a:spLocks noChangeShapeType="1"/>
          </p:cNvSpPr>
          <p:nvPr/>
        </p:nvSpPr>
        <p:spPr bwMode="auto">
          <a:xfrm>
            <a:off x="4787900" y="230505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773" name="Line 261"/>
          <p:cNvSpPr>
            <a:spLocks noChangeShapeType="1"/>
          </p:cNvSpPr>
          <p:nvPr/>
        </p:nvSpPr>
        <p:spPr bwMode="auto">
          <a:xfrm>
            <a:off x="5805488" y="23145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774" name="Rectangle 262"/>
          <p:cNvSpPr>
            <a:spLocks noChangeArrowheads="1"/>
          </p:cNvSpPr>
          <p:nvPr/>
        </p:nvSpPr>
        <p:spPr bwMode="auto">
          <a:xfrm>
            <a:off x="5219700" y="2565400"/>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64775" name="Rectangle 263"/>
          <p:cNvSpPr>
            <a:spLocks noChangeArrowheads="1"/>
          </p:cNvSpPr>
          <p:nvPr/>
        </p:nvSpPr>
        <p:spPr bwMode="auto">
          <a:xfrm>
            <a:off x="5580063" y="2565400"/>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4776" name="Rectangle 264"/>
          <p:cNvSpPr>
            <a:spLocks noChangeArrowheads="1"/>
          </p:cNvSpPr>
          <p:nvPr/>
        </p:nvSpPr>
        <p:spPr bwMode="auto">
          <a:xfrm>
            <a:off x="6262688" y="2565400"/>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64777" name="Rectangle 265"/>
          <p:cNvSpPr>
            <a:spLocks noChangeArrowheads="1"/>
          </p:cNvSpPr>
          <p:nvPr/>
        </p:nvSpPr>
        <p:spPr bwMode="auto">
          <a:xfrm>
            <a:off x="6623050" y="2565400"/>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4778" name="Line 266"/>
          <p:cNvSpPr>
            <a:spLocks noChangeShapeType="1"/>
          </p:cNvSpPr>
          <p:nvPr/>
        </p:nvSpPr>
        <p:spPr bwMode="auto">
          <a:xfrm>
            <a:off x="4787900" y="273843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779" name="Line 267"/>
          <p:cNvSpPr>
            <a:spLocks noChangeShapeType="1"/>
          </p:cNvSpPr>
          <p:nvPr/>
        </p:nvSpPr>
        <p:spPr bwMode="auto">
          <a:xfrm>
            <a:off x="5805488" y="274796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780" name="Rectangle 268"/>
          <p:cNvSpPr>
            <a:spLocks noChangeArrowheads="1"/>
          </p:cNvSpPr>
          <p:nvPr/>
        </p:nvSpPr>
        <p:spPr bwMode="auto">
          <a:xfrm>
            <a:off x="7237413" y="2565400"/>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64781" name="Rectangle 269"/>
          <p:cNvSpPr>
            <a:spLocks noChangeArrowheads="1"/>
          </p:cNvSpPr>
          <p:nvPr/>
        </p:nvSpPr>
        <p:spPr bwMode="auto">
          <a:xfrm>
            <a:off x="7596188" y="2565400"/>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4782" name="Line 270"/>
          <p:cNvSpPr>
            <a:spLocks noChangeShapeType="1"/>
          </p:cNvSpPr>
          <p:nvPr/>
        </p:nvSpPr>
        <p:spPr bwMode="auto">
          <a:xfrm>
            <a:off x="6780213" y="274796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783" name="Rectangle 271"/>
          <p:cNvSpPr>
            <a:spLocks noChangeArrowheads="1"/>
          </p:cNvSpPr>
          <p:nvPr/>
        </p:nvSpPr>
        <p:spPr bwMode="auto">
          <a:xfrm>
            <a:off x="5219700" y="299561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64784" name="Rectangle 272"/>
          <p:cNvSpPr>
            <a:spLocks noChangeArrowheads="1"/>
          </p:cNvSpPr>
          <p:nvPr/>
        </p:nvSpPr>
        <p:spPr bwMode="auto">
          <a:xfrm>
            <a:off x="5580063" y="299561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4785" name="Rectangle 273"/>
          <p:cNvSpPr>
            <a:spLocks noChangeArrowheads="1"/>
          </p:cNvSpPr>
          <p:nvPr/>
        </p:nvSpPr>
        <p:spPr bwMode="auto">
          <a:xfrm>
            <a:off x="6262688" y="299561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64786" name="Rectangle 274"/>
          <p:cNvSpPr>
            <a:spLocks noChangeArrowheads="1"/>
          </p:cNvSpPr>
          <p:nvPr/>
        </p:nvSpPr>
        <p:spPr bwMode="auto">
          <a:xfrm>
            <a:off x="6623050" y="299561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4787" name="Line 275"/>
          <p:cNvSpPr>
            <a:spLocks noChangeShapeType="1"/>
          </p:cNvSpPr>
          <p:nvPr/>
        </p:nvSpPr>
        <p:spPr bwMode="auto">
          <a:xfrm>
            <a:off x="4787900" y="316865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788" name="Line 276"/>
          <p:cNvSpPr>
            <a:spLocks noChangeShapeType="1"/>
          </p:cNvSpPr>
          <p:nvPr/>
        </p:nvSpPr>
        <p:spPr bwMode="auto">
          <a:xfrm>
            <a:off x="5805488" y="31781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789" name="Rectangle 277"/>
          <p:cNvSpPr>
            <a:spLocks noChangeArrowheads="1"/>
          </p:cNvSpPr>
          <p:nvPr/>
        </p:nvSpPr>
        <p:spPr bwMode="auto">
          <a:xfrm>
            <a:off x="7237413" y="299561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64790" name="Rectangle 278"/>
          <p:cNvSpPr>
            <a:spLocks noChangeArrowheads="1"/>
          </p:cNvSpPr>
          <p:nvPr/>
        </p:nvSpPr>
        <p:spPr bwMode="auto">
          <a:xfrm>
            <a:off x="7596188" y="299561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4791" name="Line 279"/>
          <p:cNvSpPr>
            <a:spLocks noChangeShapeType="1"/>
          </p:cNvSpPr>
          <p:nvPr/>
        </p:nvSpPr>
        <p:spPr bwMode="auto">
          <a:xfrm>
            <a:off x="6780213" y="31781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792" name="Rectangle 280"/>
          <p:cNvSpPr>
            <a:spLocks noChangeArrowheads="1"/>
          </p:cNvSpPr>
          <p:nvPr/>
        </p:nvSpPr>
        <p:spPr bwMode="auto">
          <a:xfrm>
            <a:off x="5219700" y="342741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64793" name="Rectangle 281"/>
          <p:cNvSpPr>
            <a:spLocks noChangeArrowheads="1"/>
          </p:cNvSpPr>
          <p:nvPr/>
        </p:nvSpPr>
        <p:spPr bwMode="auto">
          <a:xfrm>
            <a:off x="5580063" y="342741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4794" name="Line 282"/>
          <p:cNvSpPr>
            <a:spLocks noChangeShapeType="1"/>
          </p:cNvSpPr>
          <p:nvPr/>
        </p:nvSpPr>
        <p:spPr bwMode="auto">
          <a:xfrm>
            <a:off x="4787900" y="360045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795" name="Rectangle 283"/>
          <p:cNvSpPr>
            <a:spLocks noChangeArrowheads="1"/>
          </p:cNvSpPr>
          <p:nvPr/>
        </p:nvSpPr>
        <p:spPr bwMode="auto">
          <a:xfrm>
            <a:off x="5219700" y="3860800"/>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64796" name="Rectangle 284"/>
          <p:cNvSpPr>
            <a:spLocks noChangeArrowheads="1"/>
          </p:cNvSpPr>
          <p:nvPr/>
        </p:nvSpPr>
        <p:spPr bwMode="auto">
          <a:xfrm>
            <a:off x="5580063" y="3860800"/>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4797" name="Rectangle 285"/>
          <p:cNvSpPr>
            <a:spLocks noChangeArrowheads="1"/>
          </p:cNvSpPr>
          <p:nvPr/>
        </p:nvSpPr>
        <p:spPr bwMode="auto">
          <a:xfrm>
            <a:off x="6262688" y="3860800"/>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64798" name="Rectangle 286"/>
          <p:cNvSpPr>
            <a:spLocks noChangeArrowheads="1"/>
          </p:cNvSpPr>
          <p:nvPr/>
        </p:nvSpPr>
        <p:spPr bwMode="auto">
          <a:xfrm>
            <a:off x="6623050" y="3860800"/>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4799" name="Line 287"/>
          <p:cNvSpPr>
            <a:spLocks noChangeShapeType="1"/>
          </p:cNvSpPr>
          <p:nvPr/>
        </p:nvSpPr>
        <p:spPr bwMode="auto">
          <a:xfrm>
            <a:off x="4787900" y="403383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00" name="Line 288"/>
          <p:cNvSpPr>
            <a:spLocks noChangeShapeType="1"/>
          </p:cNvSpPr>
          <p:nvPr/>
        </p:nvSpPr>
        <p:spPr bwMode="auto">
          <a:xfrm>
            <a:off x="5805488" y="404336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01" name="Rectangle 289"/>
          <p:cNvSpPr>
            <a:spLocks noChangeArrowheads="1"/>
          </p:cNvSpPr>
          <p:nvPr/>
        </p:nvSpPr>
        <p:spPr bwMode="auto">
          <a:xfrm>
            <a:off x="7237413" y="3860800"/>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64802" name="Rectangle 290"/>
          <p:cNvSpPr>
            <a:spLocks noChangeArrowheads="1"/>
          </p:cNvSpPr>
          <p:nvPr/>
        </p:nvSpPr>
        <p:spPr bwMode="auto">
          <a:xfrm>
            <a:off x="7596188" y="3860800"/>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4803" name="Line 291"/>
          <p:cNvSpPr>
            <a:spLocks noChangeShapeType="1"/>
          </p:cNvSpPr>
          <p:nvPr/>
        </p:nvSpPr>
        <p:spPr bwMode="auto">
          <a:xfrm>
            <a:off x="6780213" y="404336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04" name="Rectangle 292"/>
          <p:cNvSpPr>
            <a:spLocks noChangeArrowheads="1"/>
          </p:cNvSpPr>
          <p:nvPr/>
        </p:nvSpPr>
        <p:spPr bwMode="auto">
          <a:xfrm>
            <a:off x="5219700" y="4292600"/>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64805" name="Rectangle 293"/>
          <p:cNvSpPr>
            <a:spLocks noChangeArrowheads="1"/>
          </p:cNvSpPr>
          <p:nvPr/>
        </p:nvSpPr>
        <p:spPr bwMode="auto">
          <a:xfrm>
            <a:off x="5580063" y="4292600"/>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4806" name="Rectangle 294"/>
          <p:cNvSpPr>
            <a:spLocks noChangeArrowheads="1"/>
          </p:cNvSpPr>
          <p:nvPr/>
        </p:nvSpPr>
        <p:spPr bwMode="auto">
          <a:xfrm>
            <a:off x="6262688" y="4292600"/>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64807" name="Rectangle 295"/>
          <p:cNvSpPr>
            <a:spLocks noChangeArrowheads="1"/>
          </p:cNvSpPr>
          <p:nvPr/>
        </p:nvSpPr>
        <p:spPr bwMode="auto">
          <a:xfrm>
            <a:off x="6623050" y="4292600"/>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4808" name="Line 296"/>
          <p:cNvSpPr>
            <a:spLocks noChangeShapeType="1"/>
          </p:cNvSpPr>
          <p:nvPr/>
        </p:nvSpPr>
        <p:spPr bwMode="auto">
          <a:xfrm>
            <a:off x="4787900" y="446563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09" name="Line 297"/>
          <p:cNvSpPr>
            <a:spLocks noChangeShapeType="1"/>
          </p:cNvSpPr>
          <p:nvPr/>
        </p:nvSpPr>
        <p:spPr bwMode="auto">
          <a:xfrm>
            <a:off x="5805488" y="447516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10" name="Rectangle 298"/>
          <p:cNvSpPr>
            <a:spLocks noChangeArrowheads="1"/>
          </p:cNvSpPr>
          <p:nvPr/>
        </p:nvSpPr>
        <p:spPr bwMode="auto">
          <a:xfrm>
            <a:off x="7237413" y="4292600"/>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64811" name="Rectangle 299"/>
          <p:cNvSpPr>
            <a:spLocks noChangeArrowheads="1"/>
          </p:cNvSpPr>
          <p:nvPr/>
        </p:nvSpPr>
        <p:spPr bwMode="auto">
          <a:xfrm>
            <a:off x="7596188" y="4292600"/>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4812" name="Line 300"/>
          <p:cNvSpPr>
            <a:spLocks noChangeShapeType="1"/>
          </p:cNvSpPr>
          <p:nvPr/>
        </p:nvSpPr>
        <p:spPr bwMode="auto">
          <a:xfrm>
            <a:off x="6780213" y="447516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13" name="Rectangle 301"/>
          <p:cNvSpPr>
            <a:spLocks noChangeArrowheads="1"/>
          </p:cNvSpPr>
          <p:nvPr/>
        </p:nvSpPr>
        <p:spPr bwMode="auto">
          <a:xfrm>
            <a:off x="8197850" y="4292600"/>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64814" name="Rectangle 302"/>
          <p:cNvSpPr>
            <a:spLocks noChangeArrowheads="1"/>
          </p:cNvSpPr>
          <p:nvPr/>
        </p:nvSpPr>
        <p:spPr bwMode="auto">
          <a:xfrm>
            <a:off x="8556625" y="4292600"/>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4815" name="Line 303"/>
          <p:cNvSpPr>
            <a:spLocks noChangeShapeType="1"/>
          </p:cNvSpPr>
          <p:nvPr/>
        </p:nvSpPr>
        <p:spPr bwMode="auto">
          <a:xfrm>
            <a:off x="7740650" y="447516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16" name="Rectangle 304"/>
          <p:cNvSpPr>
            <a:spLocks noChangeArrowheads="1"/>
          </p:cNvSpPr>
          <p:nvPr/>
        </p:nvSpPr>
        <p:spPr bwMode="auto">
          <a:xfrm>
            <a:off x="5222875" y="4724400"/>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64817" name="Rectangle 305"/>
          <p:cNvSpPr>
            <a:spLocks noChangeArrowheads="1"/>
          </p:cNvSpPr>
          <p:nvPr/>
        </p:nvSpPr>
        <p:spPr bwMode="auto">
          <a:xfrm>
            <a:off x="5581650" y="4724400"/>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4818" name="Line 306"/>
          <p:cNvSpPr>
            <a:spLocks noChangeShapeType="1"/>
          </p:cNvSpPr>
          <p:nvPr/>
        </p:nvSpPr>
        <p:spPr bwMode="auto">
          <a:xfrm>
            <a:off x="4765675" y="490696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19" name="Rectangle 307"/>
          <p:cNvSpPr>
            <a:spLocks noChangeArrowheads="1"/>
          </p:cNvSpPr>
          <p:nvPr/>
        </p:nvSpPr>
        <p:spPr bwMode="auto">
          <a:xfrm>
            <a:off x="6264275" y="472281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64820" name="Rectangle 308"/>
          <p:cNvSpPr>
            <a:spLocks noChangeArrowheads="1"/>
          </p:cNvSpPr>
          <p:nvPr/>
        </p:nvSpPr>
        <p:spPr bwMode="auto">
          <a:xfrm>
            <a:off x="6623050" y="4722813"/>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4821" name="Line 309"/>
          <p:cNvSpPr>
            <a:spLocks noChangeShapeType="1"/>
          </p:cNvSpPr>
          <p:nvPr/>
        </p:nvSpPr>
        <p:spPr bwMode="auto">
          <a:xfrm>
            <a:off x="5807075" y="49053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22" name="Line 310"/>
          <p:cNvSpPr>
            <a:spLocks noChangeShapeType="1"/>
          </p:cNvSpPr>
          <p:nvPr/>
        </p:nvSpPr>
        <p:spPr bwMode="auto">
          <a:xfrm flipH="1">
            <a:off x="6732588" y="1771650"/>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23" name="Line 311"/>
          <p:cNvSpPr>
            <a:spLocks noChangeShapeType="1"/>
          </p:cNvSpPr>
          <p:nvPr/>
        </p:nvSpPr>
        <p:spPr bwMode="auto">
          <a:xfrm flipH="1">
            <a:off x="6732588" y="2203450"/>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24" name="Line 312"/>
          <p:cNvSpPr>
            <a:spLocks noChangeShapeType="1"/>
          </p:cNvSpPr>
          <p:nvPr/>
        </p:nvSpPr>
        <p:spPr bwMode="auto">
          <a:xfrm flipH="1">
            <a:off x="7686675" y="2636838"/>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25" name="Line 313"/>
          <p:cNvSpPr>
            <a:spLocks noChangeShapeType="1"/>
          </p:cNvSpPr>
          <p:nvPr/>
        </p:nvSpPr>
        <p:spPr bwMode="auto">
          <a:xfrm flipH="1">
            <a:off x="7740650" y="3068638"/>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26" name="Line 314"/>
          <p:cNvSpPr>
            <a:spLocks noChangeShapeType="1"/>
          </p:cNvSpPr>
          <p:nvPr/>
        </p:nvSpPr>
        <p:spPr bwMode="auto">
          <a:xfrm flipH="1">
            <a:off x="5694363" y="3500438"/>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27" name="Line 315"/>
          <p:cNvSpPr>
            <a:spLocks noChangeShapeType="1"/>
          </p:cNvSpPr>
          <p:nvPr/>
        </p:nvSpPr>
        <p:spPr bwMode="auto">
          <a:xfrm flipH="1">
            <a:off x="7697788" y="3932238"/>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28" name="Line 316"/>
          <p:cNvSpPr>
            <a:spLocks noChangeShapeType="1"/>
          </p:cNvSpPr>
          <p:nvPr/>
        </p:nvSpPr>
        <p:spPr bwMode="auto">
          <a:xfrm flipH="1">
            <a:off x="8677275" y="4364038"/>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29" name="Line 317"/>
          <p:cNvSpPr>
            <a:spLocks noChangeShapeType="1"/>
          </p:cNvSpPr>
          <p:nvPr/>
        </p:nvSpPr>
        <p:spPr bwMode="auto">
          <a:xfrm flipH="1">
            <a:off x="6732588" y="4795838"/>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31" name="Rectangle 319"/>
          <p:cNvSpPr>
            <a:spLocks noGrp="1" noChangeArrowheads="1"/>
          </p:cNvSpPr>
          <p:nvPr>
            <p:ph type="body" idx="1"/>
          </p:nvPr>
        </p:nvSpPr>
        <p:spPr>
          <a:xfrm>
            <a:off x="16669" y="5181600"/>
            <a:ext cx="6048375" cy="1384300"/>
          </a:xfrm>
          <a:noFill/>
          <a:ln/>
        </p:spPr>
        <p:txBody>
          <a:bodyPr>
            <a:normAutofit fontScale="92500"/>
          </a:bodyPr>
          <a:lstStyle/>
          <a:p>
            <a:r>
              <a:rPr lang="en-US" altLang="ko-KR" sz="2400" dirty="0"/>
              <a:t>white: not discovered (not entered the Q)</a:t>
            </a:r>
          </a:p>
          <a:p>
            <a:r>
              <a:rPr lang="en-US" altLang="ko-KR" sz="2400" dirty="0"/>
              <a:t>gray: discovered (in the Q)</a:t>
            </a:r>
          </a:p>
          <a:p>
            <a:r>
              <a:rPr lang="en-US" altLang="ko-KR" sz="2400" dirty="0"/>
              <a:t>black: finished (out of the Q)</a:t>
            </a:r>
          </a:p>
        </p:txBody>
      </p:sp>
    </p:spTree>
    <p:extLst>
      <p:ext uri="{BB962C8B-B14F-4D97-AF65-F5344CB8AC3E}">
        <p14:creationId xmlns:p14="http://schemas.microsoft.com/office/powerpoint/2010/main" val="2278066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Depth-first searching</a:t>
            </a:r>
          </a:p>
        </p:txBody>
      </p:sp>
      <p:sp>
        <p:nvSpPr>
          <p:cNvPr id="7171" name="Rectangle 3"/>
          <p:cNvSpPr>
            <a:spLocks noGrp="1" noChangeArrowheads="1"/>
          </p:cNvSpPr>
          <p:nvPr>
            <p:ph type="body" idx="1"/>
          </p:nvPr>
        </p:nvSpPr>
        <p:spPr>
          <a:xfrm>
            <a:off x="4419600" y="1447800"/>
            <a:ext cx="4343400" cy="5029200"/>
          </a:xfrm>
        </p:spPr>
        <p:txBody>
          <a:bodyPr/>
          <a:lstStyle/>
          <a:p>
            <a:r>
              <a:rPr lang="en-US" sz="2400" dirty="0"/>
              <a:t>A </a:t>
            </a:r>
            <a:r>
              <a:rPr lang="en-US" sz="2400" b="1" dirty="0">
                <a:solidFill>
                  <a:srgbClr val="7030A0"/>
                </a:solidFill>
              </a:rPr>
              <a:t>depth-first</a:t>
            </a:r>
            <a:r>
              <a:rPr lang="en-US" sz="2400" dirty="0"/>
              <a:t> search </a:t>
            </a:r>
            <a:r>
              <a:rPr lang="en-US" sz="2400" b="1" dirty="0">
                <a:solidFill>
                  <a:srgbClr val="7030A0"/>
                </a:solidFill>
              </a:rPr>
              <a:t>(DFS) </a:t>
            </a:r>
            <a:r>
              <a:rPr lang="en-US" sz="2400" dirty="0"/>
              <a:t>explores a path all the way to a leaf before </a:t>
            </a:r>
            <a:r>
              <a:rPr lang="en-US" sz="2400" dirty="0">
                <a:solidFill>
                  <a:srgbClr val="FF0000"/>
                </a:solidFill>
              </a:rPr>
              <a:t>backtracking</a:t>
            </a:r>
            <a:r>
              <a:rPr lang="en-US" sz="2400" dirty="0"/>
              <a:t> and exploring another path</a:t>
            </a:r>
          </a:p>
          <a:p>
            <a:r>
              <a:rPr lang="en-US" sz="2400" dirty="0"/>
              <a:t>For example, after searching </a:t>
            </a:r>
            <a:r>
              <a:rPr lang="en-US" sz="2000" dirty="0">
                <a:solidFill>
                  <a:srgbClr val="FF0000"/>
                </a:solidFill>
                <a:latin typeface="Verdana" pitchFamily="34" charset="0"/>
              </a:rPr>
              <a:t>A</a:t>
            </a:r>
            <a:r>
              <a:rPr lang="en-US" sz="2400" dirty="0"/>
              <a:t>, then </a:t>
            </a:r>
            <a:r>
              <a:rPr lang="en-US" sz="2000" dirty="0">
                <a:solidFill>
                  <a:srgbClr val="FF0000"/>
                </a:solidFill>
                <a:latin typeface="Verdana" pitchFamily="34" charset="0"/>
              </a:rPr>
              <a:t>B</a:t>
            </a:r>
            <a:r>
              <a:rPr lang="en-US" sz="2400" dirty="0"/>
              <a:t>, then </a:t>
            </a:r>
            <a:r>
              <a:rPr lang="en-US" sz="2000" dirty="0">
                <a:solidFill>
                  <a:srgbClr val="FF0000"/>
                </a:solidFill>
                <a:latin typeface="Verdana" pitchFamily="34" charset="0"/>
              </a:rPr>
              <a:t>D</a:t>
            </a:r>
            <a:r>
              <a:rPr lang="en-US" sz="2400" dirty="0"/>
              <a:t>, the search backtracks and tries another path from </a:t>
            </a:r>
            <a:r>
              <a:rPr lang="en-US" sz="2000" dirty="0">
                <a:solidFill>
                  <a:srgbClr val="FF0000"/>
                </a:solidFill>
                <a:latin typeface="Verdana" pitchFamily="34" charset="0"/>
              </a:rPr>
              <a:t>B</a:t>
            </a:r>
            <a:endParaRPr lang="en-US" sz="2400" dirty="0">
              <a:solidFill>
                <a:srgbClr val="FF0000"/>
              </a:solidFill>
            </a:endParaRPr>
          </a:p>
          <a:p>
            <a:r>
              <a:rPr lang="en-US" sz="2400" dirty="0"/>
              <a:t>Node are explored in the order </a:t>
            </a:r>
            <a:r>
              <a:rPr lang="en-US" sz="2000" dirty="0">
                <a:solidFill>
                  <a:srgbClr val="FF0000"/>
                </a:solidFill>
                <a:latin typeface="Verdana" pitchFamily="34" charset="0"/>
              </a:rPr>
              <a:t>A B D E H L M N I O P C F G J K Q</a:t>
            </a:r>
            <a:endParaRPr lang="en-US" sz="2400" dirty="0">
              <a:solidFill>
                <a:srgbClr val="FF0000"/>
              </a:solidFill>
            </a:endParaRPr>
          </a:p>
          <a:p>
            <a:r>
              <a:rPr lang="en-US" sz="2000" dirty="0">
                <a:solidFill>
                  <a:srgbClr val="FF0000"/>
                </a:solidFill>
                <a:latin typeface="Verdana" pitchFamily="34" charset="0"/>
              </a:rPr>
              <a:t>N</a:t>
            </a:r>
            <a:r>
              <a:rPr lang="en-US" sz="2400" dirty="0"/>
              <a:t> will be found before </a:t>
            </a:r>
            <a:r>
              <a:rPr lang="en-US" sz="2000" dirty="0">
                <a:solidFill>
                  <a:srgbClr val="FF0000"/>
                </a:solidFill>
                <a:latin typeface="Verdana" pitchFamily="34" charset="0"/>
              </a:rPr>
              <a:t>J</a:t>
            </a:r>
          </a:p>
        </p:txBody>
      </p:sp>
      <p:grpSp>
        <p:nvGrpSpPr>
          <p:cNvPr id="7206" name="Group 38"/>
          <p:cNvGrpSpPr>
            <a:grpSpLocks/>
          </p:cNvGrpSpPr>
          <p:nvPr/>
        </p:nvGrpSpPr>
        <p:grpSpPr bwMode="auto">
          <a:xfrm>
            <a:off x="609600" y="1828800"/>
            <a:ext cx="3581400" cy="3886200"/>
            <a:chOff x="384" y="1152"/>
            <a:chExt cx="2256" cy="2448"/>
          </a:xfrm>
        </p:grpSpPr>
        <p:sp>
          <p:nvSpPr>
            <p:cNvPr id="7173" name="Oval 5"/>
            <p:cNvSpPr>
              <a:spLocks noChangeArrowheads="1"/>
            </p:cNvSpPr>
            <p:nvPr/>
          </p:nvSpPr>
          <p:spPr bwMode="auto">
            <a:xfrm>
              <a:off x="384"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L</a:t>
              </a:r>
            </a:p>
          </p:txBody>
        </p:sp>
        <p:sp>
          <p:nvSpPr>
            <p:cNvPr id="7174" name="Oval 6"/>
            <p:cNvSpPr>
              <a:spLocks noChangeArrowheads="1"/>
            </p:cNvSpPr>
            <p:nvPr/>
          </p:nvSpPr>
          <p:spPr bwMode="auto">
            <a:xfrm>
              <a:off x="720"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M</a:t>
              </a:r>
            </a:p>
          </p:txBody>
        </p:sp>
        <p:sp>
          <p:nvSpPr>
            <p:cNvPr id="7175" name="Oval 7"/>
            <p:cNvSpPr>
              <a:spLocks noChangeArrowheads="1"/>
            </p:cNvSpPr>
            <p:nvPr/>
          </p:nvSpPr>
          <p:spPr bwMode="auto">
            <a:xfrm>
              <a:off x="1056" y="3360"/>
              <a:ext cx="240" cy="240"/>
            </a:xfrm>
            <a:prstGeom prst="ellipse">
              <a:avLst/>
            </a:prstGeom>
            <a:noFill/>
            <a:ln w="57150">
              <a:solidFill>
                <a:srgbClr val="66FF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N</a:t>
              </a:r>
            </a:p>
          </p:txBody>
        </p:sp>
        <p:sp>
          <p:nvSpPr>
            <p:cNvPr id="7176" name="Oval 8"/>
            <p:cNvSpPr>
              <a:spLocks noChangeArrowheads="1"/>
            </p:cNvSpPr>
            <p:nvPr/>
          </p:nvSpPr>
          <p:spPr bwMode="auto">
            <a:xfrm>
              <a:off x="1392"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O</a:t>
              </a:r>
            </a:p>
          </p:txBody>
        </p:sp>
        <p:sp>
          <p:nvSpPr>
            <p:cNvPr id="7177" name="Oval 9"/>
            <p:cNvSpPr>
              <a:spLocks noChangeArrowheads="1"/>
            </p:cNvSpPr>
            <p:nvPr/>
          </p:nvSpPr>
          <p:spPr bwMode="auto">
            <a:xfrm>
              <a:off x="1728"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a:t>
              </a:r>
            </a:p>
          </p:txBody>
        </p:sp>
        <p:sp>
          <p:nvSpPr>
            <p:cNvPr id="7178" name="Oval 10"/>
            <p:cNvSpPr>
              <a:spLocks noChangeArrowheads="1"/>
            </p:cNvSpPr>
            <p:nvPr/>
          </p:nvSpPr>
          <p:spPr bwMode="auto">
            <a:xfrm>
              <a:off x="2208" y="2256"/>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a:t>
              </a:r>
            </a:p>
          </p:txBody>
        </p:sp>
        <p:sp>
          <p:nvSpPr>
            <p:cNvPr id="7179" name="Oval 11"/>
            <p:cNvSpPr>
              <a:spLocks noChangeArrowheads="1"/>
            </p:cNvSpPr>
            <p:nvPr/>
          </p:nvSpPr>
          <p:spPr bwMode="auto">
            <a:xfrm>
              <a:off x="2400"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Q</a:t>
              </a:r>
            </a:p>
          </p:txBody>
        </p:sp>
        <p:sp>
          <p:nvSpPr>
            <p:cNvPr id="7180" name="Oval 12"/>
            <p:cNvSpPr>
              <a:spLocks noChangeArrowheads="1"/>
            </p:cNvSpPr>
            <p:nvPr/>
          </p:nvSpPr>
          <p:spPr bwMode="auto">
            <a:xfrm>
              <a:off x="720" y="283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t>
              </a:r>
            </a:p>
          </p:txBody>
        </p:sp>
        <p:sp>
          <p:nvSpPr>
            <p:cNvPr id="7181" name="Oval 13"/>
            <p:cNvSpPr>
              <a:spLocks noChangeArrowheads="1"/>
            </p:cNvSpPr>
            <p:nvPr/>
          </p:nvSpPr>
          <p:spPr bwMode="auto">
            <a:xfrm>
              <a:off x="2016" y="2832"/>
              <a:ext cx="240" cy="240"/>
            </a:xfrm>
            <a:prstGeom prst="ellipse">
              <a:avLst/>
            </a:prstGeom>
            <a:noFill/>
            <a:ln w="57150">
              <a:solidFill>
                <a:srgbClr val="66FF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J</a:t>
              </a:r>
            </a:p>
          </p:txBody>
        </p:sp>
        <p:sp>
          <p:nvSpPr>
            <p:cNvPr id="7182" name="Oval 14"/>
            <p:cNvSpPr>
              <a:spLocks noChangeArrowheads="1"/>
            </p:cNvSpPr>
            <p:nvPr/>
          </p:nvSpPr>
          <p:spPr bwMode="auto">
            <a:xfrm>
              <a:off x="1536" y="283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a:t>
              </a:r>
            </a:p>
          </p:txBody>
        </p:sp>
        <p:sp>
          <p:nvSpPr>
            <p:cNvPr id="7183" name="Oval 15"/>
            <p:cNvSpPr>
              <a:spLocks noChangeArrowheads="1"/>
            </p:cNvSpPr>
            <p:nvPr/>
          </p:nvSpPr>
          <p:spPr bwMode="auto">
            <a:xfrm>
              <a:off x="2400" y="283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7184" name="Oval 16"/>
            <p:cNvSpPr>
              <a:spLocks noChangeArrowheads="1"/>
            </p:cNvSpPr>
            <p:nvPr/>
          </p:nvSpPr>
          <p:spPr bwMode="auto">
            <a:xfrm>
              <a:off x="1776" y="2256"/>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7185" name="Oval 17"/>
            <p:cNvSpPr>
              <a:spLocks noChangeArrowheads="1"/>
            </p:cNvSpPr>
            <p:nvPr/>
          </p:nvSpPr>
          <p:spPr bwMode="auto">
            <a:xfrm>
              <a:off x="1152" y="2256"/>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E</a:t>
              </a:r>
            </a:p>
          </p:txBody>
        </p:sp>
        <p:sp>
          <p:nvSpPr>
            <p:cNvPr id="7186" name="Oval 18"/>
            <p:cNvSpPr>
              <a:spLocks noChangeArrowheads="1"/>
            </p:cNvSpPr>
            <p:nvPr/>
          </p:nvSpPr>
          <p:spPr bwMode="auto">
            <a:xfrm>
              <a:off x="576" y="2256"/>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D</a:t>
              </a:r>
            </a:p>
          </p:txBody>
        </p:sp>
        <p:sp>
          <p:nvSpPr>
            <p:cNvPr id="7187" name="Oval 19"/>
            <p:cNvSpPr>
              <a:spLocks noChangeArrowheads="1"/>
            </p:cNvSpPr>
            <p:nvPr/>
          </p:nvSpPr>
          <p:spPr bwMode="auto">
            <a:xfrm>
              <a:off x="864" y="1728"/>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a:t>
              </a:r>
            </a:p>
          </p:txBody>
        </p:sp>
        <p:sp>
          <p:nvSpPr>
            <p:cNvPr id="7188" name="Oval 20"/>
            <p:cNvSpPr>
              <a:spLocks noChangeArrowheads="1"/>
            </p:cNvSpPr>
            <p:nvPr/>
          </p:nvSpPr>
          <p:spPr bwMode="auto">
            <a:xfrm>
              <a:off x="1968" y="1728"/>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a:t>
              </a:r>
            </a:p>
          </p:txBody>
        </p:sp>
        <p:sp>
          <p:nvSpPr>
            <p:cNvPr id="7189" name="Oval 21"/>
            <p:cNvSpPr>
              <a:spLocks noChangeArrowheads="1"/>
            </p:cNvSpPr>
            <p:nvPr/>
          </p:nvSpPr>
          <p:spPr bwMode="auto">
            <a:xfrm>
              <a:off x="1392" y="115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a:t>
              </a:r>
            </a:p>
          </p:txBody>
        </p:sp>
        <p:sp>
          <p:nvSpPr>
            <p:cNvPr id="7190" name="Line 22"/>
            <p:cNvSpPr>
              <a:spLocks noChangeShapeType="1"/>
            </p:cNvSpPr>
            <p:nvPr/>
          </p:nvSpPr>
          <p:spPr bwMode="auto">
            <a:xfrm flipV="1">
              <a:off x="1056" y="1344"/>
              <a:ext cx="384" cy="38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1" name="Line 23"/>
            <p:cNvSpPr>
              <a:spLocks noChangeShapeType="1"/>
            </p:cNvSpPr>
            <p:nvPr/>
          </p:nvSpPr>
          <p:spPr bwMode="auto">
            <a:xfrm>
              <a:off x="1584" y="134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2" name="Line 24"/>
            <p:cNvSpPr>
              <a:spLocks noChangeShapeType="1"/>
            </p:cNvSpPr>
            <p:nvPr/>
          </p:nvSpPr>
          <p:spPr bwMode="auto">
            <a:xfrm flipH="1">
              <a:off x="720" y="1968"/>
              <a:ext cx="192"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3" name="Line 25"/>
            <p:cNvSpPr>
              <a:spLocks noChangeShapeType="1"/>
            </p:cNvSpPr>
            <p:nvPr/>
          </p:nvSpPr>
          <p:spPr bwMode="auto">
            <a:xfrm>
              <a:off x="1056" y="1968"/>
              <a:ext cx="192"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4" name="Line 26"/>
            <p:cNvSpPr>
              <a:spLocks noChangeShapeType="1"/>
            </p:cNvSpPr>
            <p:nvPr/>
          </p:nvSpPr>
          <p:spPr bwMode="auto">
            <a:xfrm flipH="1">
              <a:off x="1920" y="1968"/>
              <a:ext cx="96"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5" name="Line 27"/>
            <p:cNvSpPr>
              <a:spLocks noChangeShapeType="1"/>
            </p:cNvSpPr>
            <p:nvPr/>
          </p:nvSpPr>
          <p:spPr bwMode="auto">
            <a:xfrm>
              <a:off x="2160" y="1968"/>
              <a:ext cx="144"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6" name="Line 28"/>
            <p:cNvSpPr>
              <a:spLocks noChangeShapeType="1"/>
            </p:cNvSpPr>
            <p:nvPr/>
          </p:nvSpPr>
          <p:spPr bwMode="auto">
            <a:xfrm flipV="1">
              <a:off x="816" y="2448"/>
              <a:ext cx="384" cy="38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7" name="Line 29"/>
            <p:cNvSpPr>
              <a:spLocks noChangeShapeType="1"/>
            </p:cNvSpPr>
            <p:nvPr/>
          </p:nvSpPr>
          <p:spPr bwMode="auto">
            <a:xfrm flipH="1" flipV="1">
              <a:off x="1344" y="2448"/>
              <a:ext cx="240" cy="38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8" name="Line 30"/>
            <p:cNvSpPr>
              <a:spLocks noChangeShapeType="1"/>
            </p:cNvSpPr>
            <p:nvPr/>
          </p:nvSpPr>
          <p:spPr bwMode="auto">
            <a:xfrm flipV="1">
              <a:off x="2160" y="2496"/>
              <a:ext cx="144" cy="33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9" name="Line 31"/>
            <p:cNvSpPr>
              <a:spLocks noChangeShapeType="1"/>
            </p:cNvSpPr>
            <p:nvPr/>
          </p:nvSpPr>
          <p:spPr bwMode="auto">
            <a:xfrm flipH="1" flipV="1">
              <a:off x="2352" y="2496"/>
              <a:ext cx="144" cy="33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0" name="Line 32"/>
            <p:cNvSpPr>
              <a:spLocks noChangeShapeType="1"/>
            </p:cNvSpPr>
            <p:nvPr/>
          </p:nvSpPr>
          <p:spPr bwMode="auto">
            <a:xfrm flipV="1">
              <a:off x="528" y="3024"/>
              <a:ext cx="240" cy="33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1" name="Line 33"/>
            <p:cNvSpPr>
              <a:spLocks noChangeShapeType="1"/>
            </p:cNvSpPr>
            <p:nvPr/>
          </p:nvSpPr>
          <p:spPr bwMode="auto">
            <a:xfrm flipV="1">
              <a:off x="816" y="3072"/>
              <a:ext cx="0"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2" name="Line 34"/>
            <p:cNvSpPr>
              <a:spLocks noChangeShapeType="1"/>
            </p:cNvSpPr>
            <p:nvPr/>
          </p:nvSpPr>
          <p:spPr bwMode="auto">
            <a:xfrm flipH="1" flipV="1">
              <a:off x="912" y="3072"/>
              <a:ext cx="240"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3" name="Line 35"/>
            <p:cNvSpPr>
              <a:spLocks noChangeShapeType="1"/>
            </p:cNvSpPr>
            <p:nvPr/>
          </p:nvSpPr>
          <p:spPr bwMode="auto">
            <a:xfrm flipV="1">
              <a:off x="1536" y="3072"/>
              <a:ext cx="96"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4" name="Line 36"/>
            <p:cNvSpPr>
              <a:spLocks noChangeShapeType="1"/>
            </p:cNvSpPr>
            <p:nvPr/>
          </p:nvSpPr>
          <p:spPr bwMode="auto">
            <a:xfrm flipH="1" flipV="1">
              <a:off x="1680" y="3072"/>
              <a:ext cx="144"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5" name="Line 37"/>
            <p:cNvSpPr>
              <a:spLocks noChangeShapeType="1"/>
            </p:cNvSpPr>
            <p:nvPr/>
          </p:nvSpPr>
          <p:spPr bwMode="auto">
            <a:xfrm flipV="1">
              <a:off x="2496" y="3072"/>
              <a:ext cx="0"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08" name="Freeform 40"/>
          <p:cNvSpPr>
            <a:spLocks/>
          </p:cNvSpPr>
          <p:nvPr/>
        </p:nvSpPr>
        <p:spPr bwMode="auto">
          <a:xfrm>
            <a:off x="674688" y="1754188"/>
            <a:ext cx="1993900" cy="3836987"/>
          </a:xfrm>
          <a:custGeom>
            <a:avLst/>
            <a:gdLst>
              <a:gd name="T0" fmla="*/ 1256 w 1256"/>
              <a:gd name="T1" fmla="*/ 0 h 2417"/>
              <a:gd name="T2" fmla="*/ 809 w 1256"/>
              <a:gd name="T3" fmla="*/ 374 h 2417"/>
              <a:gd name="T4" fmla="*/ 535 w 1256"/>
              <a:gd name="T5" fmla="*/ 721 h 2417"/>
              <a:gd name="T6" fmla="*/ 246 w 1256"/>
              <a:gd name="T7" fmla="*/ 1297 h 2417"/>
              <a:gd name="T8" fmla="*/ 246 w 1256"/>
              <a:gd name="T9" fmla="*/ 1489 h 2417"/>
              <a:gd name="T10" fmla="*/ 369 w 1256"/>
              <a:gd name="T11" fmla="*/ 1490 h 2417"/>
              <a:gd name="T12" fmla="*/ 530 w 1256"/>
              <a:gd name="T13" fmla="*/ 940 h 2417"/>
              <a:gd name="T14" fmla="*/ 606 w 1256"/>
              <a:gd name="T15" fmla="*/ 923 h 2417"/>
              <a:gd name="T16" fmla="*/ 823 w 1256"/>
              <a:gd name="T17" fmla="*/ 1201 h 2417"/>
              <a:gd name="T18" fmla="*/ 816 w 1256"/>
              <a:gd name="T19" fmla="*/ 1358 h 2417"/>
              <a:gd name="T20" fmla="*/ 391 w 1256"/>
              <a:gd name="T21" fmla="*/ 1874 h 2417"/>
              <a:gd name="T22" fmla="*/ 40 w 1256"/>
              <a:gd name="T23" fmla="*/ 2335 h 2417"/>
              <a:gd name="T24" fmla="*/ 150 w 1256"/>
              <a:gd name="T25" fmla="*/ 2354 h 2417"/>
              <a:gd name="T26" fmla="*/ 369 w 1256"/>
              <a:gd name="T27" fmla="*/ 2014 h 2417"/>
              <a:gd name="T28" fmla="*/ 369 w 1256"/>
              <a:gd name="T29" fmla="*/ 2360 h 2417"/>
              <a:gd name="T30" fmla="*/ 487 w 1256"/>
              <a:gd name="T31" fmla="*/ 2354 h 2417"/>
              <a:gd name="T32" fmla="*/ 454 w 1256"/>
              <a:gd name="T33" fmla="*/ 2030 h 2417"/>
              <a:gd name="T34" fmla="*/ 640 w 1256"/>
              <a:gd name="T35" fmla="*/ 2250 h 2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56" h="2417">
                <a:moveTo>
                  <a:pt x="1256" y="0"/>
                </a:moveTo>
                <a:cubicBezTo>
                  <a:pt x="1181" y="62"/>
                  <a:pt x="929" y="254"/>
                  <a:pt x="809" y="374"/>
                </a:cubicBezTo>
                <a:cubicBezTo>
                  <a:pt x="689" y="494"/>
                  <a:pt x="629" y="567"/>
                  <a:pt x="535" y="721"/>
                </a:cubicBezTo>
                <a:cubicBezTo>
                  <a:pt x="441" y="875"/>
                  <a:pt x="295" y="1169"/>
                  <a:pt x="246" y="1297"/>
                </a:cubicBezTo>
                <a:cubicBezTo>
                  <a:pt x="198" y="1425"/>
                  <a:pt x="226" y="1457"/>
                  <a:pt x="246" y="1489"/>
                </a:cubicBezTo>
                <a:cubicBezTo>
                  <a:pt x="266" y="1521"/>
                  <a:pt x="322" y="1581"/>
                  <a:pt x="369" y="1490"/>
                </a:cubicBezTo>
                <a:cubicBezTo>
                  <a:pt x="416" y="1399"/>
                  <a:pt x="491" y="1034"/>
                  <a:pt x="530" y="940"/>
                </a:cubicBezTo>
                <a:cubicBezTo>
                  <a:pt x="569" y="846"/>
                  <a:pt x="557" y="880"/>
                  <a:pt x="606" y="923"/>
                </a:cubicBezTo>
                <a:cubicBezTo>
                  <a:pt x="655" y="966"/>
                  <a:pt x="788" y="1129"/>
                  <a:pt x="823" y="1201"/>
                </a:cubicBezTo>
                <a:cubicBezTo>
                  <a:pt x="858" y="1273"/>
                  <a:pt x="888" y="1246"/>
                  <a:pt x="816" y="1358"/>
                </a:cubicBezTo>
                <a:cubicBezTo>
                  <a:pt x="744" y="1470"/>
                  <a:pt x="520" y="1711"/>
                  <a:pt x="391" y="1874"/>
                </a:cubicBezTo>
                <a:cubicBezTo>
                  <a:pt x="262" y="2037"/>
                  <a:pt x="80" y="2255"/>
                  <a:pt x="40" y="2335"/>
                </a:cubicBezTo>
                <a:cubicBezTo>
                  <a:pt x="0" y="2415"/>
                  <a:pt x="95" y="2407"/>
                  <a:pt x="150" y="2354"/>
                </a:cubicBezTo>
                <a:cubicBezTo>
                  <a:pt x="205" y="2301"/>
                  <a:pt x="333" y="2013"/>
                  <a:pt x="369" y="2014"/>
                </a:cubicBezTo>
                <a:cubicBezTo>
                  <a:pt x="405" y="2015"/>
                  <a:pt x="349" y="2303"/>
                  <a:pt x="369" y="2360"/>
                </a:cubicBezTo>
                <a:cubicBezTo>
                  <a:pt x="389" y="2417"/>
                  <a:pt x="473" y="2409"/>
                  <a:pt x="487" y="2354"/>
                </a:cubicBezTo>
                <a:cubicBezTo>
                  <a:pt x="501" y="2299"/>
                  <a:pt x="429" y="2047"/>
                  <a:pt x="454" y="2030"/>
                </a:cubicBezTo>
                <a:cubicBezTo>
                  <a:pt x="479" y="2013"/>
                  <a:pt x="601" y="2204"/>
                  <a:pt x="640" y="2250"/>
                </a:cubicBezTo>
              </a:path>
            </a:pathLst>
          </a:custGeom>
          <a:noFill/>
          <a:ln w="38100" cap="flat" cmpd="sng">
            <a:solidFill>
              <a:srgbClr val="FF7C80"/>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624410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left)">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left)">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wipe(left)">
                                      <p:cBhvr>
                                        <p:cTn id="17" dur="500"/>
                                        <p:tgtEl>
                                          <p:spTgt spid="7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wipe(left)">
                                      <p:cBhvr>
                                        <p:cTn id="22" dur="500"/>
                                        <p:tgtEl>
                                          <p:spTgt spid="71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208"/>
                                        </p:tgtEl>
                                        <p:attrNameLst>
                                          <p:attrName>style.visibility</p:attrName>
                                        </p:attrNameLst>
                                      </p:cBhvr>
                                      <p:to>
                                        <p:strVal val="visible"/>
                                      </p:to>
                                    </p:set>
                                    <p:animEffect transition="in" filter="wipe(up)">
                                      <p:cBhvr>
                                        <p:cTn id="27" dur="500"/>
                                        <p:tgtEl>
                                          <p:spTgt spid="7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bldLvl="4" autoUpdateAnimBg="0"/>
      <p:bldP spid="720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b="1"/>
              <a:t>Breadth-first search</a:t>
            </a:r>
            <a:endParaRPr lang="en-US" altLang="ko-KR"/>
          </a:p>
        </p:txBody>
      </p:sp>
      <p:grpSp>
        <p:nvGrpSpPr>
          <p:cNvPr id="11596" name="Group 332"/>
          <p:cNvGrpSpPr>
            <a:grpSpLocks/>
          </p:cNvGrpSpPr>
          <p:nvPr/>
        </p:nvGrpSpPr>
        <p:grpSpPr bwMode="auto">
          <a:xfrm>
            <a:off x="288925" y="2138363"/>
            <a:ext cx="3370263" cy="2154237"/>
            <a:chOff x="182" y="1347"/>
            <a:chExt cx="2123" cy="1357"/>
          </a:xfrm>
        </p:grpSpPr>
        <p:sp>
          <p:nvSpPr>
            <p:cNvPr id="11269" name="Line 5"/>
            <p:cNvSpPr>
              <a:spLocks noChangeShapeType="1"/>
            </p:cNvSpPr>
            <p:nvPr/>
          </p:nvSpPr>
          <p:spPr bwMode="auto">
            <a:xfrm flipV="1">
              <a:off x="1017" y="1797"/>
              <a:ext cx="449" cy="45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0" name="Line 6"/>
            <p:cNvSpPr>
              <a:spLocks noChangeShapeType="1"/>
            </p:cNvSpPr>
            <p:nvPr/>
          </p:nvSpPr>
          <p:spPr bwMode="auto">
            <a:xfrm>
              <a:off x="1055" y="2337"/>
              <a:ext cx="37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1" name="Line 7"/>
            <p:cNvSpPr>
              <a:spLocks noChangeShapeType="1"/>
            </p:cNvSpPr>
            <p:nvPr/>
          </p:nvSpPr>
          <p:spPr bwMode="auto">
            <a:xfrm flipV="1">
              <a:off x="927" y="1845"/>
              <a:ext cx="0" cy="376"/>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2" name="Line 8"/>
            <p:cNvSpPr>
              <a:spLocks noChangeShapeType="1"/>
            </p:cNvSpPr>
            <p:nvPr/>
          </p:nvSpPr>
          <p:spPr bwMode="auto">
            <a:xfrm>
              <a:off x="428" y="1708"/>
              <a:ext cx="3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3" name="Oval 9"/>
            <p:cNvSpPr>
              <a:spLocks noChangeArrowheads="1"/>
            </p:cNvSpPr>
            <p:nvPr/>
          </p:nvSpPr>
          <p:spPr bwMode="auto">
            <a:xfrm>
              <a:off x="811" y="1602"/>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0</a:t>
              </a:r>
            </a:p>
          </p:txBody>
        </p:sp>
        <p:sp>
          <p:nvSpPr>
            <p:cNvPr id="11274" name="Oval 10"/>
            <p:cNvSpPr>
              <a:spLocks noChangeArrowheads="1"/>
            </p:cNvSpPr>
            <p:nvPr/>
          </p:nvSpPr>
          <p:spPr bwMode="auto">
            <a:xfrm>
              <a:off x="182" y="1602"/>
              <a:ext cx="238" cy="23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1</a:t>
              </a:r>
            </a:p>
          </p:txBody>
        </p:sp>
        <p:sp>
          <p:nvSpPr>
            <p:cNvPr id="11275" name="Oval 11"/>
            <p:cNvSpPr>
              <a:spLocks noChangeArrowheads="1"/>
            </p:cNvSpPr>
            <p:nvPr/>
          </p:nvSpPr>
          <p:spPr bwMode="auto">
            <a:xfrm>
              <a:off x="811" y="2213"/>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1</a:t>
              </a:r>
            </a:p>
          </p:txBody>
        </p:sp>
        <p:sp>
          <p:nvSpPr>
            <p:cNvPr id="11276" name="Oval 12"/>
            <p:cNvSpPr>
              <a:spLocks noChangeArrowheads="1"/>
            </p:cNvSpPr>
            <p:nvPr/>
          </p:nvSpPr>
          <p:spPr bwMode="auto">
            <a:xfrm>
              <a:off x="182" y="2213"/>
              <a:ext cx="238" cy="2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t>
              </a:r>
            </a:p>
          </p:txBody>
        </p:sp>
        <p:sp>
          <p:nvSpPr>
            <p:cNvPr id="11277" name="Oval 13"/>
            <p:cNvSpPr>
              <a:spLocks noChangeArrowheads="1"/>
            </p:cNvSpPr>
            <p:nvPr/>
          </p:nvSpPr>
          <p:spPr bwMode="auto">
            <a:xfrm>
              <a:off x="1439" y="1602"/>
              <a:ext cx="238" cy="23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11278" name="Oval 14"/>
            <p:cNvSpPr>
              <a:spLocks noChangeArrowheads="1"/>
            </p:cNvSpPr>
            <p:nvPr/>
          </p:nvSpPr>
          <p:spPr bwMode="auto">
            <a:xfrm>
              <a:off x="1439" y="2213"/>
              <a:ext cx="238" cy="23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11279" name="Oval 15"/>
            <p:cNvSpPr>
              <a:spLocks noChangeArrowheads="1"/>
            </p:cNvSpPr>
            <p:nvPr/>
          </p:nvSpPr>
          <p:spPr bwMode="auto">
            <a:xfrm>
              <a:off x="2066" y="1602"/>
              <a:ext cx="239" cy="2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t>
              </a:r>
            </a:p>
          </p:txBody>
        </p:sp>
        <p:sp>
          <p:nvSpPr>
            <p:cNvPr id="11280" name="Oval 16"/>
            <p:cNvSpPr>
              <a:spLocks noChangeArrowheads="1"/>
            </p:cNvSpPr>
            <p:nvPr/>
          </p:nvSpPr>
          <p:spPr bwMode="auto">
            <a:xfrm>
              <a:off x="2066" y="2213"/>
              <a:ext cx="239" cy="2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t>
              </a:r>
            </a:p>
          </p:txBody>
        </p:sp>
        <p:sp>
          <p:nvSpPr>
            <p:cNvPr id="11281" name="Line 17"/>
            <p:cNvSpPr>
              <a:spLocks noChangeShapeType="1"/>
            </p:cNvSpPr>
            <p:nvPr/>
          </p:nvSpPr>
          <p:spPr bwMode="auto">
            <a:xfrm flipV="1">
              <a:off x="302" y="1836"/>
              <a:ext cx="0" cy="3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2" name="Line 18"/>
            <p:cNvSpPr>
              <a:spLocks noChangeShapeType="1"/>
            </p:cNvSpPr>
            <p:nvPr/>
          </p:nvSpPr>
          <p:spPr bwMode="auto">
            <a:xfrm>
              <a:off x="433" y="1711"/>
              <a:ext cx="3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3" name="Line 19"/>
            <p:cNvSpPr>
              <a:spLocks noChangeShapeType="1"/>
            </p:cNvSpPr>
            <p:nvPr/>
          </p:nvSpPr>
          <p:spPr bwMode="auto">
            <a:xfrm>
              <a:off x="1689" y="2327"/>
              <a:ext cx="3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 name="Line 20"/>
            <p:cNvSpPr>
              <a:spLocks noChangeShapeType="1"/>
            </p:cNvSpPr>
            <p:nvPr/>
          </p:nvSpPr>
          <p:spPr bwMode="auto">
            <a:xfrm>
              <a:off x="1689" y="1711"/>
              <a:ext cx="3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5" name="Line 21"/>
            <p:cNvSpPr>
              <a:spLocks noChangeShapeType="1"/>
            </p:cNvSpPr>
            <p:nvPr/>
          </p:nvSpPr>
          <p:spPr bwMode="auto">
            <a:xfrm flipV="1">
              <a:off x="930" y="1836"/>
              <a:ext cx="0" cy="3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6" name="Line 22"/>
            <p:cNvSpPr>
              <a:spLocks noChangeShapeType="1"/>
            </p:cNvSpPr>
            <p:nvPr/>
          </p:nvSpPr>
          <p:spPr bwMode="auto">
            <a:xfrm flipV="1">
              <a:off x="1549" y="1848"/>
              <a:ext cx="0" cy="36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7" name="Line 23"/>
            <p:cNvSpPr>
              <a:spLocks noChangeShapeType="1"/>
            </p:cNvSpPr>
            <p:nvPr/>
          </p:nvSpPr>
          <p:spPr bwMode="auto">
            <a:xfrm flipV="1">
              <a:off x="2181" y="1838"/>
              <a:ext cx="0" cy="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8" name="Line 24"/>
            <p:cNvSpPr>
              <a:spLocks noChangeShapeType="1"/>
            </p:cNvSpPr>
            <p:nvPr/>
          </p:nvSpPr>
          <p:spPr bwMode="auto">
            <a:xfrm>
              <a:off x="1061" y="2333"/>
              <a:ext cx="3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9" name="Line 25"/>
            <p:cNvSpPr>
              <a:spLocks noChangeShapeType="1"/>
            </p:cNvSpPr>
            <p:nvPr/>
          </p:nvSpPr>
          <p:spPr bwMode="auto">
            <a:xfrm flipV="1">
              <a:off x="1647" y="1813"/>
              <a:ext cx="454" cy="4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0" name="Line 26"/>
            <p:cNvSpPr>
              <a:spLocks noChangeShapeType="1"/>
            </p:cNvSpPr>
            <p:nvPr/>
          </p:nvSpPr>
          <p:spPr bwMode="auto">
            <a:xfrm flipV="1">
              <a:off x="1020" y="1796"/>
              <a:ext cx="450" cy="4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1" name="Rectangle 27"/>
            <p:cNvSpPr>
              <a:spLocks noChangeArrowheads="1"/>
            </p:cNvSpPr>
            <p:nvPr/>
          </p:nvSpPr>
          <p:spPr bwMode="auto">
            <a:xfrm>
              <a:off x="215"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11292" name="Rectangle 28"/>
            <p:cNvSpPr>
              <a:spLocks noChangeArrowheads="1"/>
            </p:cNvSpPr>
            <p:nvPr/>
          </p:nvSpPr>
          <p:spPr bwMode="auto">
            <a:xfrm>
              <a:off x="839"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11293" name="Rectangle 29"/>
            <p:cNvSpPr>
              <a:spLocks noChangeArrowheads="1"/>
            </p:cNvSpPr>
            <p:nvPr/>
          </p:nvSpPr>
          <p:spPr bwMode="auto">
            <a:xfrm>
              <a:off x="1466"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11294" name="Rectangle 30"/>
            <p:cNvSpPr>
              <a:spLocks noChangeArrowheads="1"/>
            </p:cNvSpPr>
            <p:nvPr/>
          </p:nvSpPr>
          <p:spPr bwMode="auto">
            <a:xfrm>
              <a:off x="2094"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11295" name="Rectangle 31"/>
            <p:cNvSpPr>
              <a:spLocks noChangeArrowheads="1"/>
            </p:cNvSpPr>
            <p:nvPr/>
          </p:nvSpPr>
          <p:spPr bwMode="auto">
            <a:xfrm>
              <a:off x="233"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11296" name="Rectangle 32"/>
            <p:cNvSpPr>
              <a:spLocks noChangeArrowheads="1"/>
            </p:cNvSpPr>
            <p:nvPr/>
          </p:nvSpPr>
          <p:spPr bwMode="auto">
            <a:xfrm>
              <a:off x="856"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11297" name="Rectangle 33"/>
            <p:cNvSpPr>
              <a:spLocks noChangeArrowheads="1"/>
            </p:cNvSpPr>
            <p:nvPr/>
          </p:nvSpPr>
          <p:spPr bwMode="auto">
            <a:xfrm>
              <a:off x="1484"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11298" name="Rectangle 34"/>
            <p:cNvSpPr>
              <a:spLocks noChangeArrowheads="1"/>
            </p:cNvSpPr>
            <p:nvPr/>
          </p:nvSpPr>
          <p:spPr bwMode="auto">
            <a:xfrm>
              <a:off x="2112"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grpSp>
      <p:sp>
        <p:nvSpPr>
          <p:cNvPr id="11300" name="Rectangle 36"/>
          <p:cNvSpPr>
            <a:spLocks noChangeArrowheads="1"/>
          </p:cNvSpPr>
          <p:nvPr/>
        </p:nvSpPr>
        <p:spPr bwMode="auto">
          <a:xfrm>
            <a:off x="415925" y="4672013"/>
            <a:ext cx="265113"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Q</a:t>
            </a:r>
          </a:p>
        </p:txBody>
      </p:sp>
      <p:sp>
        <p:nvSpPr>
          <p:cNvPr id="11301" name="Rectangle 37"/>
          <p:cNvSpPr>
            <a:spLocks noChangeArrowheads="1"/>
          </p:cNvSpPr>
          <p:nvPr/>
        </p:nvSpPr>
        <p:spPr bwMode="auto">
          <a:xfrm>
            <a:off x="865188" y="5108575"/>
            <a:ext cx="265112"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1</a:t>
            </a:r>
          </a:p>
        </p:txBody>
      </p:sp>
      <p:sp>
        <p:nvSpPr>
          <p:cNvPr id="11302" name="Rectangle 38"/>
          <p:cNvSpPr>
            <a:spLocks noChangeArrowheads="1"/>
          </p:cNvSpPr>
          <p:nvPr/>
        </p:nvSpPr>
        <p:spPr bwMode="auto">
          <a:xfrm>
            <a:off x="855663" y="4641850"/>
            <a:ext cx="331787" cy="3333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11303" name="Rectangle 39"/>
          <p:cNvSpPr>
            <a:spLocks noChangeArrowheads="1"/>
          </p:cNvSpPr>
          <p:nvPr/>
        </p:nvSpPr>
        <p:spPr bwMode="auto">
          <a:xfrm>
            <a:off x="1203325" y="5108575"/>
            <a:ext cx="265113"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11304" name="Rectangle 40"/>
          <p:cNvSpPr>
            <a:spLocks noChangeArrowheads="1"/>
          </p:cNvSpPr>
          <p:nvPr/>
        </p:nvSpPr>
        <p:spPr bwMode="auto">
          <a:xfrm>
            <a:off x="1165225" y="4641850"/>
            <a:ext cx="330200" cy="3333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11305" name="Rectangle 41"/>
          <p:cNvSpPr>
            <a:spLocks noChangeArrowheads="1"/>
          </p:cNvSpPr>
          <p:nvPr/>
        </p:nvSpPr>
        <p:spPr bwMode="auto">
          <a:xfrm>
            <a:off x="1533525" y="5108575"/>
            <a:ext cx="265113"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11306" name="Rectangle 42"/>
          <p:cNvSpPr>
            <a:spLocks noChangeArrowheads="1"/>
          </p:cNvSpPr>
          <p:nvPr/>
        </p:nvSpPr>
        <p:spPr bwMode="auto">
          <a:xfrm>
            <a:off x="1495425" y="4641850"/>
            <a:ext cx="331788" cy="3333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11512" name="Rectangle 248"/>
          <p:cNvSpPr>
            <a:spLocks noChangeArrowheads="1"/>
          </p:cNvSpPr>
          <p:nvPr/>
        </p:nvSpPr>
        <p:spPr bwMode="auto">
          <a:xfrm>
            <a:off x="4718050" y="2636838"/>
            <a:ext cx="358775" cy="3603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1513" name="Rectangle 249"/>
          <p:cNvSpPr>
            <a:spLocks noChangeArrowheads="1"/>
          </p:cNvSpPr>
          <p:nvPr/>
        </p:nvSpPr>
        <p:spPr bwMode="auto">
          <a:xfrm>
            <a:off x="4718050" y="3068638"/>
            <a:ext cx="358775" cy="36036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1514" name="Rectangle 250"/>
          <p:cNvSpPr>
            <a:spLocks noChangeArrowheads="1"/>
          </p:cNvSpPr>
          <p:nvPr/>
        </p:nvSpPr>
        <p:spPr bwMode="auto">
          <a:xfrm>
            <a:off x="4718050" y="3500438"/>
            <a:ext cx="358775" cy="3603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1515" name="Rectangle 251"/>
          <p:cNvSpPr>
            <a:spLocks noChangeArrowheads="1"/>
          </p:cNvSpPr>
          <p:nvPr/>
        </p:nvSpPr>
        <p:spPr bwMode="auto">
          <a:xfrm>
            <a:off x="4718050"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1516" name="Rectangle 252"/>
          <p:cNvSpPr>
            <a:spLocks noChangeArrowheads="1"/>
          </p:cNvSpPr>
          <p:nvPr/>
        </p:nvSpPr>
        <p:spPr bwMode="auto">
          <a:xfrm>
            <a:off x="4718050" y="43640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1517" name="Rectangle 253"/>
          <p:cNvSpPr>
            <a:spLocks noChangeArrowheads="1"/>
          </p:cNvSpPr>
          <p:nvPr/>
        </p:nvSpPr>
        <p:spPr bwMode="auto">
          <a:xfrm>
            <a:off x="4718050" y="4797425"/>
            <a:ext cx="358775" cy="3603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1518" name="Rectangle 254"/>
          <p:cNvSpPr>
            <a:spLocks noChangeArrowheads="1"/>
          </p:cNvSpPr>
          <p:nvPr/>
        </p:nvSpPr>
        <p:spPr bwMode="auto">
          <a:xfrm>
            <a:off x="4718050" y="5229225"/>
            <a:ext cx="358775" cy="360363"/>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1519" name="Rectangle 255"/>
          <p:cNvSpPr>
            <a:spLocks noChangeArrowheads="1"/>
          </p:cNvSpPr>
          <p:nvPr/>
        </p:nvSpPr>
        <p:spPr bwMode="auto">
          <a:xfrm>
            <a:off x="4718050" y="56594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1520" name="Rectangle 256"/>
          <p:cNvSpPr>
            <a:spLocks noChangeArrowheads="1"/>
          </p:cNvSpPr>
          <p:nvPr/>
        </p:nvSpPr>
        <p:spPr bwMode="auto">
          <a:xfrm>
            <a:off x="5364163" y="26368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11521" name="Rectangle 257"/>
          <p:cNvSpPr>
            <a:spLocks noChangeArrowheads="1"/>
          </p:cNvSpPr>
          <p:nvPr/>
        </p:nvSpPr>
        <p:spPr bwMode="auto">
          <a:xfrm>
            <a:off x="5724525" y="26368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1522" name="Rectangle 258"/>
          <p:cNvSpPr>
            <a:spLocks noChangeArrowheads="1"/>
          </p:cNvSpPr>
          <p:nvPr/>
        </p:nvSpPr>
        <p:spPr bwMode="auto">
          <a:xfrm>
            <a:off x="4356100" y="2636838"/>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11523" name="Rectangle 259"/>
          <p:cNvSpPr>
            <a:spLocks noChangeArrowheads="1"/>
          </p:cNvSpPr>
          <p:nvPr/>
        </p:nvSpPr>
        <p:spPr bwMode="auto">
          <a:xfrm>
            <a:off x="4356100" y="3111500"/>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11524" name="Rectangle 260"/>
          <p:cNvSpPr>
            <a:spLocks noChangeArrowheads="1"/>
          </p:cNvSpPr>
          <p:nvPr/>
        </p:nvSpPr>
        <p:spPr bwMode="auto">
          <a:xfrm>
            <a:off x="4354513" y="35020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11525" name="Rectangle 261"/>
          <p:cNvSpPr>
            <a:spLocks noChangeArrowheads="1"/>
          </p:cNvSpPr>
          <p:nvPr/>
        </p:nvSpPr>
        <p:spPr bwMode="auto">
          <a:xfrm>
            <a:off x="4356100" y="39846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11526" name="Rectangle 262"/>
          <p:cNvSpPr>
            <a:spLocks noChangeArrowheads="1"/>
          </p:cNvSpPr>
          <p:nvPr/>
        </p:nvSpPr>
        <p:spPr bwMode="auto">
          <a:xfrm>
            <a:off x="4356100" y="443547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11527" name="Rectangle 263"/>
          <p:cNvSpPr>
            <a:spLocks noChangeArrowheads="1"/>
          </p:cNvSpPr>
          <p:nvPr/>
        </p:nvSpPr>
        <p:spPr bwMode="auto">
          <a:xfrm>
            <a:off x="4356100" y="48355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11528" name="Rectangle 264"/>
          <p:cNvSpPr>
            <a:spLocks noChangeArrowheads="1"/>
          </p:cNvSpPr>
          <p:nvPr/>
        </p:nvSpPr>
        <p:spPr bwMode="auto">
          <a:xfrm>
            <a:off x="4356100" y="5262563"/>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11529" name="Rectangle 265"/>
          <p:cNvSpPr>
            <a:spLocks noChangeArrowheads="1"/>
          </p:cNvSpPr>
          <p:nvPr/>
        </p:nvSpPr>
        <p:spPr bwMode="auto">
          <a:xfrm>
            <a:off x="4356100" y="56610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11530" name="Rectangle 266"/>
          <p:cNvSpPr>
            <a:spLocks noChangeArrowheads="1"/>
          </p:cNvSpPr>
          <p:nvPr/>
        </p:nvSpPr>
        <p:spPr bwMode="auto">
          <a:xfrm>
            <a:off x="6407150" y="26368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11531" name="Rectangle 267"/>
          <p:cNvSpPr>
            <a:spLocks noChangeArrowheads="1"/>
          </p:cNvSpPr>
          <p:nvPr/>
        </p:nvSpPr>
        <p:spPr bwMode="auto">
          <a:xfrm>
            <a:off x="6767513" y="26368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1532" name="Line 268"/>
          <p:cNvSpPr>
            <a:spLocks noChangeShapeType="1"/>
          </p:cNvSpPr>
          <p:nvPr/>
        </p:nvSpPr>
        <p:spPr bwMode="auto">
          <a:xfrm>
            <a:off x="4932363" y="28098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33" name="Line 269"/>
          <p:cNvSpPr>
            <a:spLocks noChangeShapeType="1"/>
          </p:cNvSpPr>
          <p:nvPr/>
        </p:nvSpPr>
        <p:spPr bwMode="auto">
          <a:xfrm>
            <a:off x="5949950" y="28194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34" name="Rectangle 270"/>
          <p:cNvSpPr>
            <a:spLocks noChangeArrowheads="1"/>
          </p:cNvSpPr>
          <p:nvPr/>
        </p:nvSpPr>
        <p:spPr bwMode="auto">
          <a:xfrm>
            <a:off x="5364163" y="30686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11535" name="Rectangle 271"/>
          <p:cNvSpPr>
            <a:spLocks noChangeArrowheads="1"/>
          </p:cNvSpPr>
          <p:nvPr/>
        </p:nvSpPr>
        <p:spPr bwMode="auto">
          <a:xfrm>
            <a:off x="5724525" y="30686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1536" name="Rectangle 272"/>
          <p:cNvSpPr>
            <a:spLocks noChangeArrowheads="1"/>
          </p:cNvSpPr>
          <p:nvPr/>
        </p:nvSpPr>
        <p:spPr bwMode="auto">
          <a:xfrm>
            <a:off x="6407150" y="30686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11537" name="Rectangle 273"/>
          <p:cNvSpPr>
            <a:spLocks noChangeArrowheads="1"/>
          </p:cNvSpPr>
          <p:nvPr/>
        </p:nvSpPr>
        <p:spPr bwMode="auto">
          <a:xfrm>
            <a:off x="6767513" y="30686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1538" name="Line 274"/>
          <p:cNvSpPr>
            <a:spLocks noChangeShapeType="1"/>
          </p:cNvSpPr>
          <p:nvPr/>
        </p:nvSpPr>
        <p:spPr bwMode="auto">
          <a:xfrm>
            <a:off x="4932363" y="32416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39" name="Line 275"/>
          <p:cNvSpPr>
            <a:spLocks noChangeShapeType="1"/>
          </p:cNvSpPr>
          <p:nvPr/>
        </p:nvSpPr>
        <p:spPr bwMode="auto">
          <a:xfrm>
            <a:off x="5949950" y="32512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40" name="Rectangle 276"/>
          <p:cNvSpPr>
            <a:spLocks noChangeArrowheads="1"/>
          </p:cNvSpPr>
          <p:nvPr/>
        </p:nvSpPr>
        <p:spPr bwMode="auto">
          <a:xfrm>
            <a:off x="5364163"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11541" name="Rectangle 277"/>
          <p:cNvSpPr>
            <a:spLocks noChangeArrowheads="1"/>
          </p:cNvSpPr>
          <p:nvPr/>
        </p:nvSpPr>
        <p:spPr bwMode="auto">
          <a:xfrm>
            <a:off x="5724525"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1542" name="Rectangle 278"/>
          <p:cNvSpPr>
            <a:spLocks noChangeArrowheads="1"/>
          </p:cNvSpPr>
          <p:nvPr/>
        </p:nvSpPr>
        <p:spPr bwMode="auto">
          <a:xfrm>
            <a:off x="6407150"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11543" name="Rectangle 279"/>
          <p:cNvSpPr>
            <a:spLocks noChangeArrowheads="1"/>
          </p:cNvSpPr>
          <p:nvPr/>
        </p:nvSpPr>
        <p:spPr bwMode="auto">
          <a:xfrm>
            <a:off x="6767513"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1544" name="Line 280"/>
          <p:cNvSpPr>
            <a:spLocks noChangeShapeType="1"/>
          </p:cNvSpPr>
          <p:nvPr/>
        </p:nvSpPr>
        <p:spPr bwMode="auto">
          <a:xfrm>
            <a:off x="4932363" y="367506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45" name="Line 281"/>
          <p:cNvSpPr>
            <a:spLocks noChangeShapeType="1"/>
          </p:cNvSpPr>
          <p:nvPr/>
        </p:nvSpPr>
        <p:spPr bwMode="auto">
          <a:xfrm>
            <a:off x="5949950" y="36845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46" name="Rectangle 282"/>
          <p:cNvSpPr>
            <a:spLocks noChangeArrowheads="1"/>
          </p:cNvSpPr>
          <p:nvPr/>
        </p:nvSpPr>
        <p:spPr bwMode="auto">
          <a:xfrm>
            <a:off x="7381875"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11547" name="Rectangle 283"/>
          <p:cNvSpPr>
            <a:spLocks noChangeArrowheads="1"/>
          </p:cNvSpPr>
          <p:nvPr/>
        </p:nvSpPr>
        <p:spPr bwMode="auto">
          <a:xfrm>
            <a:off x="7740650"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1548" name="Line 284"/>
          <p:cNvSpPr>
            <a:spLocks noChangeShapeType="1"/>
          </p:cNvSpPr>
          <p:nvPr/>
        </p:nvSpPr>
        <p:spPr bwMode="auto">
          <a:xfrm>
            <a:off x="6924675" y="36845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49" name="Rectangle 285"/>
          <p:cNvSpPr>
            <a:spLocks noChangeArrowheads="1"/>
          </p:cNvSpPr>
          <p:nvPr/>
        </p:nvSpPr>
        <p:spPr bwMode="auto">
          <a:xfrm>
            <a:off x="5364163"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11550" name="Rectangle 286"/>
          <p:cNvSpPr>
            <a:spLocks noChangeArrowheads="1"/>
          </p:cNvSpPr>
          <p:nvPr/>
        </p:nvSpPr>
        <p:spPr bwMode="auto">
          <a:xfrm>
            <a:off x="5724525"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1551" name="Rectangle 287"/>
          <p:cNvSpPr>
            <a:spLocks noChangeArrowheads="1"/>
          </p:cNvSpPr>
          <p:nvPr/>
        </p:nvSpPr>
        <p:spPr bwMode="auto">
          <a:xfrm>
            <a:off x="6407150"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11552" name="Rectangle 288"/>
          <p:cNvSpPr>
            <a:spLocks noChangeArrowheads="1"/>
          </p:cNvSpPr>
          <p:nvPr/>
        </p:nvSpPr>
        <p:spPr bwMode="auto">
          <a:xfrm>
            <a:off x="6767513"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1553" name="Line 289"/>
          <p:cNvSpPr>
            <a:spLocks noChangeShapeType="1"/>
          </p:cNvSpPr>
          <p:nvPr/>
        </p:nvSpPr>
        <p:spPr bwMode="auto">
          <a:xfrm>
            <a:off x="4932363" y="41052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54" name="Line 290"/>
          <p:cNvSpPr>
            <a:spLocks noChangeShapeType="1"/>
          </p:cNvSpPr>
          <p:nvPr/>
        </p:nvSpPr>
        <p:spPr bwMode="auto">
          <a:xfrm>
            <a:off x="5949950" y="41148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55" name="Rectangle 291"/>
          <p:cNvSpPr>
            <a:spLocks noChangeArrowheads="1"/>
          </p:cNvSpPr>
          <p:nvPr/>
        </p:nvSpPr>
        <p:spPr bwMode="auto">
          <a:xfrm>
            <a:off x="7381875"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11556" name="Rectangle 292"/>
          <p:cNvSpPr>
            <a:spLocks noChangeArrowheads="1"/>
          </p:cNvSpPr>
          <p:nvPr/>
        </p:nvSpPr>
        <p:spPr bwMode="auto">
          <a:xfrm>
            <a:off x="7740650"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1557" name="Line 293"/>
          <p:cNvSpPr>
            <a:spLocks noChangeShapeType="1"/>
          </p:cNvSpPr>
          <p:nvPr/>
        </p:nvSpPr>
        <p:spPr bwMode="auto">
          <a:xfrm>
            <a:off x="6924675" y="41148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58" name="Rectangle 294"/>
          <p:cNvSpPr>
            <a:spLocks noChangeArrowheads="1"/>
          </p:cNvSpPr>
          <p:nvPr/>
        </p:nvSpPr>
        <p:spPr bwMode="auto">
          <a:xfrm>
            <a:off x="5364163" y="43640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11559" name="Rectangle 295"/>
          <p:cNvSpPr>
            <a:spLocks noChangeArrowheads="1"/>
          </p:cNvSpPr>
          <p:nvPr/>
        </p:nvSpPr>
        <p:spPr bwMode="auto">
          <a:xfrm>
            <a:off x="5724525" y="43640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1560" name="Line 296"/>
          <p:cNvSpPr>
            <a:spLocks noChangeShapeType="1"/>
          </p:cNvSpPr>
          <p:nvPr/>
        </p:nvSpPr>
        <p:spPr bwMode="auto">
          <a:xfrm>
            <a:off x="4932363" y="45370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61" name="Rectangle 297"/>
          <p:cNvSpPr>
            <a:spLocks noChangeArrowheads="1"/>
          </p:cNvSpPr>
          <p:nvPr/>
        </p:nvSpPr>
        <p:spPr bwMode="auto">
          <a:xfrm>
            <a:off x="5364163"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11562" name="Rectangle 298"/>
          <p:cNvSpPr>
            <a:spLocks noChangeArrowheads="1"/>
          </p:cNvSpPr>
          <p:nvPr/>
        </p:nvSpPr>
        <p:spPr bwMode="auto">
          <a:xfrm>
            <a:off x="5724525"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1563" name="Rectangle 299"/>
          <p:cNvSpPr>
            <a:spLocks noChangeArrowheads="1"/>
          </p:cNvSpPr>
          <p:nvPr/>
        </p:nvSpPr>
        <p:spPr bwMode="auto">
          <a:xfrm>
            <a:off x="6407150"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11564" name="Rectangle 300"/>
          <p:cNvSpPr>
            <a:spLocks noChangeArrowheads="1"/>
          </p:cNvSpPr>
          <p:nvPr/>
        </p:nvSpPr>
        <p:spPr bwMode="auto">
          <a:xfrm>
            <a:off x="6767513"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1565" name="Line 301"/>
          <p:cNvSpPr>
            <a:spLocks noChangeShapeType="1"/>
          </p:cNvSpPr>
          <p:nvPr/>
        </p:nvSpPr>
        <p:spPr bwMode="auto">
          <a:xfrm>
            <a:off x="4932363" y="497046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66" name="Line 302"/>
          <p:cNvSpPr>
            <a:spLocks noChangeShapeType="1"/>
          </p:cNvSpPr>
          <p:nvPr/>
        </p:nvSpPr>
        <p:spPr bwMode="auto">
          <a:xfrm>
            <a:off x="5949950" y="49799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67" name="Rectangle 303"/>
          <p:cNvSpPr>
            <a:spLocks noChangeArrowheads="1"/>
          </p:cNvSpPr>
          <p:nvPr/>
        </p:nvSpPr>
        <p:spPr bwMode="auto">
          <a:xfrm>
            <a:off x="7381875"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11568" name="Rectangle 304"/>
          <p:cNvSpPr>
            <a:spLocks noChangeArrowheads="1"/>
          </p:cNvSpPr>
          <p:nvPr/>
        </p:nvSpPr>
        <p:spPr bwMode="auto">
          <a:xfrm>
            <a:off x="7740650"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1569" name="Line 305"/>
          <p:cNvSpPr>
            <a:spLocks noChangeShapeType="1"/>
          </p:cNvSpPr>
          <p:nvPr/>
        </p:nvSpPr>
        <p:spPr bwMode="auto">
          <a:xfrm>
            <a:off x="6924675" y="49799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0" name="Rectangle 306"/>
          <p:cNvSpPr>
            <a:spLocks noChangeArrowheads="1"/>
          </p:cNvSpPr>
          <p:nvPr/>
        </p:nvSpPr>
        <p:spPr bwMode="auto">
          <a:xfrm>
            <a:off x="5364163"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11571" name="Rectangle 307"/>
          <p:cNvSpPr>
            <a:spLocks noChangeArrowheads="1"/>
          </p:cNvSpPr>
          <p:nvPr/>
        </p:nvSpPr>
        <p:spPr bwMode="auto">
          <a:xfrm>
            <a:off x="5724525"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1572" name="Rectangle 308"/>
          <p:cNvSpPr>
            <a:spLocks noChangeArrowheads="1"/>
          </p:cNvSpPr>
          <p:nvPr/>
        </p:nvSpPr>
        <p:spPr bwMode="auto">
          <a:xfrm>
            <a:off x="6407150"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11573" name="Rectangle 309"/>
          <p:cNvSpPr>
            <a:spLocks noChangeArrowheads="1"/>
          </p:cNvSpPr>
          <p:nvPr/>
        </p:nvSpPr>
        <p:spPr bwMode="auto">
          <a:xfrm>
            <a:off x="6767513"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1574" name="Line 310"/>
          <p:cNvSpPr>
            <a:spLocks noChangeShapeType="1"/>
          </p:cNvSpPr>
          <p:nvPr/>
        </p:nvSpPr>
        <p:spPr bwMode="auto">
          <a:xfrm>
            <a:off x="4932363" y="540226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5" name="Line 311"/>
          <p:cNvSpPr>
            <a:spLocks noChangeShapeType="1"/>
          </p:cNvSpPr>
          <p:nvPr/>
        </p:nvSpPr>
        <p:spPr bwMode="auto">
          <a:xfrm>
            <a:off x="5949950" y="54117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6" name="Rectangle 312"/>
          <p:cNvSpPr>
            <a:spLocks noChangeArrowheads="1"/>
          </p:cNvSpPr>
          <p:nvPr/>
        </p:nvSpPr>
        <p:spPr bwMode="auto">
          <a:xfrm>
            <a:off x="7381875"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11577" name="Rectangle 313"/>
          <p:cNvSpPr>
            <a:spLocks noChangeArrowheads="1"/>
          </p:cNvSpPr>
          <p:nvPr/>
        </p:nvSpPr>
        <p:spPr bwMode="auto">
          <a:xfrm>
            <a:off x="7740650"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1578" name="Line 314"/>
          <p:cNvSpPr>
            <a:spLocks noChangeShapeType="1"/>
          </p:cNvSpPr>
          <p:nvPr/>
        </p:nvSpPr>
        <p:spPr bwMode="auto">
          <a:xfrm>
            <a:off x="6924675" y="54117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9" name="Rectangle 315"/>
          <p:cNvSpPr>
            <a:spLocks noChangeArrowheads="1"/>
          </p:cNvSpPr>
          <p:nvPr/>
        </p:nvSpPr>
        <p:spPr bwMode="auto">
          <a:xfrm>
            <a:off x="8342313"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11580" name="Rectangle 316"/>
          <p:cNvSpPr>
            <a:spLocks noChangeArrowheads="1"/>
          </p:cNvSpPr>
          <p:nvPr/>
        </p:nvSpPr>
        <p:spPr bwMode="auto">
          <a:xfrm>
            <a:off x="8701088"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1581" name="Line 317"/>
          <p:cNvSpPr>
            <a:spLocks noChangeShapeType="1"/>
          </p:cNvSpPr>
          <p:nvPr/>
        </p:nvSpPr>
        <p:spPr bwMode="auto">
          <a:xfrm>
            <a:off x="7885113" y="54117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2" name="Rectangle 318"/>
          <p:cNvSpPr>
            <a:spLocks noChangeArrowheads="1"/>
          </p:cNvSpPr>
          <p:nvPr/>
        </p:nvSpPr>
        <p:spPr bwMode="auto">
          <a:xfrm>
            <a:off x="5367338" y="5661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11583" name="Rectangle 319"/>
          <p:cNvSpPr>
            <a:spLocks noChangeArrowheads="1"/>
          </p:cNvSpPr>
          <p:nvPr/>
        </p:nvSpPr>
        <p:spPr bwMode="auto">
          <a:xfrm>
            <a:off x="5726113" y="5661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1584" name="Line 320"/>
          <p:cNvSpPr>
            <a:spLocks noChangeShapeType="1"/>
          </p:cNvSpPr>
          <p:nvPr/>
        </p:nvSpPr>
        <p:spPr bwMode="auto">
          <a:xfrm>
            <a:off x="4910138" y="58435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5" name="Rectangle 321"/>
          <p:cNvSpPr>
            <a:spLocks noChangeArrowheads="1"/>
          </p:cNvSpPr>
          <p:nvPr/>
        </p:nvSpPr>
        <p:spPr bwMode="auto">
          <a:xfrm>
            <a:off x="6408738" y="56594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11586" name="Rectangle 322"/>
          <p:cNvSpPr>
            <a:spLocks noChangeArrowheads="1"/>
          </p:cNvSpPr>
          <p:nvPr/>
        </p:nvSpPr>
        <p:spPr bwMode="auto">
          <a:xfrm>
            <a:off x="6767513" y="56594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11587" name="Line 323"/>
          <p:cNvSpPr>
            <a:spLocks noChangeShapeType="1"/>
          </p:cNvSpPr>
          <p:nvPr/>
        </p:nvSpPr>
        <p:spPr bwMode="auto">
          <a:xfrm>
            <a:off x="5951538" y="58420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8" name="Line 324"/>
          <p:cNvSpPr>
            <a:spLocks noChangeShapeType="1"/>
          </p:cNvSpPr>
          <p:nvPr/>
        </p:nvSpPr>
        <p:spPr bwMode="auto">
          <a:xfrm flipH="1">
            <a:off x="6877050" y="2708275"/>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9" name="Line 325"/>
          <p:cNvSpPr>
            <a:spLocks noChangeShapeType="1"/>
          </p:cNvSpPr>
          <p:nvPr/>
        </p:nvSpPr>
        <p:spPr bwMode="auto">
          <a:xfrm flipH="1">
            <a:off x="6877050" y="3140075"/>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90" name="Line 326"/>
          <p:cNvSpPr>
            <a:spLocks noChangeShapeType="1"/>
          </p:cNvSpPr>
          <p:nvPr/>
        </p:nvSpPr>
        <p:spPr bwMode="auto">
          <a:xfrm flipH="1">
            <a:off x="7831138" y="35734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91" name="Line 327"/>
          <p:cNvSpPr>
            <a:spLocks noChangeShapeType="1"/>
          </p:cNvSpPr>
          <p:nvPr/>
        </p:nvSpPr>
        <p:spPr bwMode="auto">
          <a:xfrm flipH="1">
            <a:off x="7885113" y="40052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92" name="Line 328"/>
          <p:cNvSpPr>
            <a:spLocks noChangeShapeType="1"/>
          </p:cNvSpPr>
          <p:nvPr/>
        </p:nvSpPr>
        <p:spPr bwMode="auto">
          <a:xfrm flipH="1">
            <a:off x="5838825" y="44370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93" name="Line 329"/>
          <p:cNvSpPr>
            <a:spLocks noChangeShapeType="1"/>
          </p:cNvSpPr>
          <p:nvPr/>
        </p:nvSpPr>
        <p:spPr bwMode="auto">
          <a:xfrm flipH="1">
            <a:off x="7842250" y="48688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94" name="Line 330"/>
          <p:cNvSpPr>
            <a:spLocks noChangeShapeType="1"/>
          </p:cNvSpPr>
          <p:nvPr/>
        </p:nvSpPr>
        <p:spPr bwMode="auto">
          <a:xfrm flipH="1">
            <a:off x="8821738" y="53006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95" name="Line 331"/>
          <p:cNvSpPr>
            <a:spLocks noChangeShapeType="1"/>
          </p:cNvSpPr>
          <p:nvPr/>
        </p:nvSpPr>
        <p:spPr bwMode="auto">
          <a:xfrm flipH="1">
            <a:off x="6877050" y="57324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590726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en-US" b="1"/>
              <a:t>Breadth-first search</a:t>
            </a:r>
            <a:endParaRPr lang="en-US" altLang="ko-KR"/>
          </a:p>
        </p:txBody>
      </p:sp>
      <p:grpSp>
        <p:nvGrpSpPr>
          <p:cNvPr id="66685" name="Group 125"/>
          <p:cNvGrpSpPr>
            <a:grpSpLocks/>
          </p:cNvGrpSpPr>
          <p:nvPr/>
        </p:nvGrpSpPr>
        <p:grpSpPr bwMode="auto">
          <a:xfrm>
            <a:off x="288925" y="2138363"/>
            <a:ext cx="3370263" cy="2154237"/>
            <a:chOff x="182" y="1347"/>
            <a:chExt cx="2123" cy="1357"/>
          </a:xfrm>
        </p:grpSpPr>
        <p:sp>
          <p:nvSpPr>
            <p:cNvPr id="66563" name="Line 3"/>
            <p:cNvSpPr>
              <a:spLocks noChangeShapeType="1"/>
            </p:cNvSpPr>
            <p:nvPr/>
          </p:nvSpPr>
          <p:spPr bwMode="auto">
            <a:xfrm flipV="1">
              <a:off x="306" y="1836"/>
              <a:ext cx="0" cy="377"/>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64" name="Line 4"/>
            <p:cNvSpPr>
              <a:spLocks noChangeShapeType="1"/>
            </p:cNvSpPr>
            <p:nvPr/>
          </p:nvSpPr>
          <p:spPr bwMode="auto">
            <a:xfrm flipV="1">
              <a:off x="1017" y="1797"/>
              <a:ext cx="449" cy="45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65" name="Line 5"/>
            <p:cNvSpPr>
              <a:spLocks noChangeShapeType="1"/>
            </p:cNvSpPr>
            <p:nvPr/>
          </p:nvSpPr>
          <p:spPr bwMode="auto">
            <a:xfrm>
              <a:off x="1055" y="2337"/>
              <a:ext cx="37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66" name="Line 6"/>
            <p:cNvSpPr>
              <a:spLocks noChangeShapeType="1"/>
            </p:cNvSpPr>
            <p:nvPr/>
          </p:nvSpPr>
          <p:spPr bwMode="auto">
            <a:xfrm flipV="1">
              <a:off x="927" y="1845"/>
              <a:ext cx="0" cy="376"/>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67" name="Line 7"/>
            <p:cNvSpPr>
              <a:spLocks noChangeShapeType="1"/>
            </p:cNvSpPr>
            <p:nvPr/>
          </p:nvSpPr>
          <p:spPr bwMode="auto">
            <a:xfrm>
              <a:off x="428" y="1708"/>
              <a:ext cx="3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68" name="Oval 8"/>
            <p:cNvSpPr>
              <a:spLocks noChangeArrowheads="1"/>
            </p:cNvSpPr>
            <p:nvPr/>
          </p:nvSpPr>
          <p:spPr bwMode="auto">
            <a:xfrm>
              <a:off x="811" y="1602"/>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0</a:t>
              </a:r>
            </a:p>
          </p:txBody>
        </p:sp>
        <p:sp>
          <p:nvSpPr>
            <p:cNvPr id="66569" name="Oval 9"/>
            <p:cNvSpPr>
              <a:spLocks noChangeArrowheads="1"/>
            </p:cNvSpPr>
            <p:nvPr/>
          </p:nvSpPr>
          <p:spPr bwMode="auto">
            <a:xfrm>
              <a:off x="182" y="1602"/>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1</a:t>
              </a:r>
            </a:p>
          </p:txBody>
        </p:sp>
        <p:sp>
          <p:nvSpPr>
            <p:cNvPr id="66570" name="Oval 10"/>
            <p:cNvSpPr>
              <a:spLocks noChangeArrowheads="1"/>
            </p:cNvSpPr>
            <p:nvPr/>
          </p:nvSpPr>
          <p:spPr bwMode="auto">
            <a:xfrm>
              <a:off x="811" y="2213"/>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1</a:t>
              </a:r>
            </a:p>
          </p:txBody>
        </p:sp>
        <p:sp>
          <p:nvSpPr>
            <p:cNvPr id="66571" name="Oval 11"/>
            <p:cNvSpPr>
              <a:spLocks noChangeArrowheads="1"/>
            </p:cNvSpPr>
            <p:nvPr/>
          </p:nvSpPr>
          <p:spPr bwMode="auto">
            <a:xfrm>
              <a:off x="182" y="2213"/>
              <a:ext cx="238" cy="23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66572" name="Oval 12"/>
            <p:cNvSpPr>
              <a:spLocks noChangeArrowheads="1"/>
            </p:cNvSpPr>
            <p:nvPr/>
          </p:nvSpPr>
          <p:spPr bwMode="auto">
            <a:xfrm>
              <a:off x="1439" y="1602"/>
              <a:ext cx="238" cy="23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66573" name="Oval 13"/>
            <p:cNvSpPr>
              <a:spLocks noChangeArrowheads="1"/>
            </p:cNvSpPr>
            <p:nvPr/>
          </p:nvSpPr>
          <p:spPr bwMode="auto">
            <a:xfrm>
              <a:off x="1439" y="2213"/>
              <a:ext cx="238" cy="23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66574" name="Oval 14"/>
            <p:cNvSpPr>
              <a:spLocks noChangeArrowheads="1"/>
            </p:cNvSpPr>
            <p:nvPr/>
          </p:nvSpPr>
          <p:spPr bwMode="auto">
            <a:xfrm>
              <a:off x="2066" y="1602"/>
              <a:ext cx="239" cy="2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t>
              </a:r>
            </a:p>
          </p:txBody>
        </p:sp>
        <p:sp>
          <p:nvSpPr>
            <p:cNvPr id="66575" name="Oval 15"/>
            <p:cNvSpPr>
              <a:spLocks noChangeArrowheads="1"/>
            </p:cNvSpPr>
            <p:nvPr/>
          </p:nvSpPr>
          <p:spPr bwMode="auto">
            <a:xfrm>
              <a:off x="2066" y="2213"/>
              <a:ext cx="239" cy="2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t>
              </a:r>
            </a:p>
          </p:txBody>
        </p:sp>
        <p:sp>
          <p:nvSpPr>
            <p:cNvPr id="66576" name="Line 16"/>
            <p:cNvSpPr>
              <a:spLocks noChangeShapeType="1"/>
            </p:cNvSpPr>
            <p:nvPr/>
          </p:nvSpPr>
          <p:spPr bwMode="auto">
            <a:xfrm flipV="1">
              <a:off x="302" y="1836"/>
              <a:ext cx="0" cy="3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7" name="Line 17"/>
            <p:cNvSpPr>
              <a:spLocks noChangeShapeType="1"/>
            </p:cNvSpPr>
            <p:nvPr/>
          </p:nvSpPr>
          <p:spPr bwMode="auto">
            <a:xfrm>
              <a:off x="433" y="1711"/>
              <a:ext cx="3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8" name="Line 18"/>
            <p:cNvSpPr>
              <a:spLocks noChangeShapeType="1"/>
            </p:cNvSpPr>
            <p:nvPr/>
          </p:nvSpPr>
          <p:spPr bwMode="auto">
            <a:xfrm>
              <a:off x="1689" y="2327"/>
              <a:ext cx="3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9" name="Line 19"/>
            <p:cNvSpPr>
              <a:spLocks noChangeShapeType="1"/>
            </p:cNvSpPr>
            <p:nvPr/>
          </p:nvSpPr>
          <p:spPr bwMode="auto">
            <a:xfrm>
              <a:off x="1689" y="1711"/>
              <a:ext cx="3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0" name="Line 20"/>
            <p:cNvSpPr>
              <a:spLocks noChangeShapeType="1"/>
            </p:cNvSpPr>
            <p:nvPr/>
          </p:nvSpPr>
          <p:spPr bwMode="auto">
            <a:xfrm flipV="1">
              <a:off x="930" y="1836"/>
              <a:ext cx="0" cy="3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1" name="Line 21"/>
            <p:cNvSpPr>
              <a:spLocks noChangeShapeType="1"/>
            </p:cNvSpPr>
            <p:nvPr/>
          </p:nvSpPr>
          <p:spPr bwMode="auto">
            <a:xfrm flipV="1">
              <a:off x="1549" y="1848"/>
              <a:ext cx="0" cy="36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2" name="Line 22"/>
            <p:cNvSpPr>
              <a:spLocks noChangeShapeType="1"/>
            </p:cNvSpPr>
            <p:nvPr/>
          </p:nvSpPr>
          <p:spPr bwMode="auto">
            <a:xfrm flipV="1">
              <a:off x="2181" y="1838"/>
              <a:ext cx="0" cy="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3" name="Line 23"/>
            <p:cNvSpPr>
              <a:spLocks noChangeShapeType="1"/>
            </p:cNvSpPr>
            <p:nvPr/>
          </p:nvSpPr>
          <p:spPr bwMode="auto">
            <a:xfrm>
              <a:off x="1061" y="2333"/>
              <a:ext cx="3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4" name="Line 24"/>
            <p:cNvSpPr>
              <a:spLocks noChangeShapeType="1"/>
            </p:cNvSpPr>
            <p:nvPr/>
          </p:nvSpPr>
          <p:spPr bwMode="auto">
            <a:xfrm flipV="1">
              <a:off x="1647" y="1813"/>
              <a:ext cx="454" cy="4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5" name="Line 25"/>
            <p:cNvSpPr>
              <a:spLocks noChangeShapeType="1"/>
            </p:cNvSpPr>
            <p:nvPr/>
          </p:nvSpPr>
          <p:spPr bwMode="auto">
            <a:xfrm flipV="1">
              <a:off x="1020" y="1796"/>
              <a:ext cx="450" cy="4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6" name="Rectangle 26"/>
            <p:cNvSpPr>
              <a:spLocks noChangeArrowheads="1"/>
            </p:cNvSpPr>
            <p:nvPr/>
          </p:nvSpPr>
          <p:spPr bwMode="auto">
            <a:xfrm>
              <a:off x="215"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66587" name="Rectangle 27"/>
            <p:cNvSpPr>
              <a:spLocks noChangeArrowheads="1"/>
            </p:cNvSpPr>
            <p:nvPr/>
          </p:nvSpPr>
          <p:spPr bwMode="auto">
            <a:xfrm>
              <a:off x="839"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66588" name="Rectangle 28"/>
            <p:cNvSpPr>
              <a:spLocks noChangeArrowheads="1"/>
            </p:cNvSpPr>
            <p:nvPr/>
          </p:nvSpPr>
          <p:spPr bwMode="auto">
            <a:xfrm>
              <a:off x="1466"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66589" name="Rectangle 29"/>
            <p:cNvSpPr>
              <a:spLocks noChangeArrowheads="1"/>
            </p:cNvSpPr>
            <p:nvPr/>
          </p:nvSpPr>
          <p:spPr bwMode="auto">
            <a:xfrm>
              <a:off x="2094"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66590" name="Rectangle 30"/>
            <p:cNvSpPr>
              <a:spLocks noChangeArrowheads="1"/>
            </p:cNvSpPr>
            <p:nvPr/>
          </p:nvSpPr>
          <p:spPr bwMode="auto">
            <a:xfrm>
              <a:off x="233"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66591" name="Rectangle 31"/>
            <p:cNvSpPr>
              <a:spLocks noChangeArrowheads="1"/>
            </p:cNvSpPr>
            <p:nvPr/>
          </p:nvSpPr>
          <p:spPr bwMode="auto">
            <a:xfrm>
              <a:off x="856"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66592" name="Rectangle 32"/>
            <p:cNvSpPr>
              <a:spLocks noChangeArrowheads="1"/>
            </p:cNvSpPr>
            <p:nvPr/>
          </p:nvSpPr>
          <p:spPr bwMode="auto">
            <a:xfrm>
              <a:off x="1484"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66593" name="Rectangle 33"/>
            <p:cNvSpPr>
              <a:spLocks noChangeArrowheads="1"/>
            </p:cNvSpPr>
            <p:nvPr/>
          </p:nvSpPr>
          <p:spPr bwMode="auto">
            <a:xfrm>
              <a:off x="2112"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grpSp>
      <p:sp>
        <p:nvSpPr>
          <p:cNvPr id="66594" name="Rectangle 34"/>
          <p:cNvSpPr>
            <a:spLocks noChangeArrowheads="1"/>
          </p:cNvSpPr>
          <p:nvPr/>
        </p:nvSpPr>
        <p:spPr bwMode="auto">
          <a:xfrm>
            <a:off x="415925" y="4672013"/>
            <a:ext cx="265113"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Q</a:t>
            </a:r>
          </a:p>
        </p:txBody>
      </p:sp>
      <p:sp>
        <p:nvSpPr>
          <p:cNvPr id="66595" name="Rectangle 35"/>
          <p:cNvSpPr>
            <a:spLocks noChangeArrowheads="1"/>
          </p:cNvSpPr>
          <p:nvPr/>
        </p:nvSpPr>
        <p:spPr bwMode="auto">
          <a:xfrm>
            <a:off x="865188" y="5108575"/>
            <a:ext cx="265112"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66596" name="Rectangle 36"/>
          <p:cNvSpPr>
            <a:spLocks noChangeArrowheads="1"/>
          </p:cNvSpPr>
          <p:nvPr/>
        </p:nvSpPr>
        <p:spPr bwMode="auto">
          <a:xfrm>
            <a:off x="855663" y="4641850"/>
            <a:ext cx="331787" cy="3333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66597" name="Rectangle 37"/>
          <p:cNvSpPr>
            <a:spLocks noChangeArrowheads="1"/>
          </p:cNvSpPr>
          <p:nvPr/>
        </p:nvSpPr>
        <p:spPr bwMode="auto">
          <a:xfrm>
            <a:off x="1203325" y="5108575"/>
            <a:ext cx="265113"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66598" name="Rectangle 38"/>
          <p:cNvSpPr>
            <a:spLocks noChangeArrowheads="1"/>
          </p:cNvSpPr>
          <p:nvPr/>
        </p:nvSpPr>
        <p:spPr bwMode="auto">
          <a:xfrm>
            <a:off x="1165225" y="4641850"/>
            <a:ext cx="330200" cy="3333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66599" name="Rectangle 39"/>
          <p:cNvSpPr>
            <a:spLocks noChangeArrowheads="1"/>
          </p:cNvSpPr>
          <p:nvPr/>
        </p:nvSpPr>
        <p:spPr bwMode="auto">
          <a:xfrm>
            <a:off x="1533525" y="5108575"/>
            <a:ext cx="265113"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66600" name="Rectangle 40"/>
          <p:cNvSpPr>
            <a:spLocks noChangeArrowheads="1"/>
          </p:cNvSpPr>
          <p:nvPr/>
        </p:nvSpPr>
        <p:spPr bwMode="auto">
          <a:xfrm>
            <a:off x="1495425" y="4641850"/>
            <a:ext cx="331788" cy="3333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66601" name="Rectangle 41"/>
          <p:cNvSpPr>
            <a:spLocks noChangeArrowheads="1"/>
          </p:cNvSpPr>
          <p:nvPr/>
        </p:nvSpPr>
        <p:spPr bwMode="auto">
          <a:xfrm>
            <a:off x="4718050" y="2636838"/>
            <a:ext cx="358775" cy="36036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6602" name="Rectangle 42"/>
          <p:cNvSpPr>
            <a:spLocks noChangeArrowheads="1"/>
          </p:cNvSpPr>
          <p:nvPr/>
        </p:nvSpPr>
        <p:spPr bwMode="auto">
          <a:xfrm>
            <a:off x="4718050" y="3068638"/>
            <a:ext cx="358775" cy="36036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6603" name="Rectangle 43"/>
          <p:cNvSpPr>
            <a:spLocks noChangeArrowheads="1"/>
          </p:cNvSpPr>
          <p:nvPr/>
        </p:nvSpPr>
        <p:spPr bwMode="auto">
          <a:xfrm>
            <a:off x="4718050" y="3500438"/>
            <a:ext cx="358775" cy="3603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6604" name="Rectangle 44"/>
          <p:cNvSpPr>
            <a:spLocks noChangeArrowheads="1"/>
          </p:cNvSpPr>
          <p:nvPr/>
        </p:nvSpPr>
        <p:spPr bwMode="auto">
          <a:xfrm>
            <a:off x="4718050"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6605" name="Rectangle 45"/>
          <p:cNvSpPr>
            <a:spLocks noChangeArrowheads="1"/>
          </p:cNvSpPr>
          <p:nvPr/>
        </p:nvSpPr>
        <p:spPr bwMode="auto">
          <a:xfrm>
            <a:off x="4718050" y="4364038"/>
            <a:ext cx="358775" cy="3603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6606" name="Rectangle 46"/>
          <p:cNvSpPr>
            <a:spLocks noChangeArrowheads="1"/>
          </p:cNvSpPr>
          <p:nvPr/>
        </p:nvSpPr>
        <p:spPr bwMode="auto">
          <a:xfrm>
            <a:off x="4718050" y="4797425"/>
            <a:ext cx="358775" cy="3603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6607" name="Rectangle 47"/>
          <p:cNvSpPr>
            <a:spLocks noChangeArrowheads="1"/>
          </p:cNvSpPr>
          <p:nvPr/>
        </p:nvSpPr>
        <p:spPr bwMode="auto">
          <a:xfrm>
            <a:off x="4718050" y="5229225"/>
            <a:ext cx="358775" cy="360363"/>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6608" name="Rectangle 48"/>
          <p:cNvSpPr>
            <a:spLocks noChangeArrowheads="1"/>
          </p:cNvSpPr>
          <p:nvPr/>
        </p:nvSpPr>
        <p:spPr bwMode="auto">
          <a:xfrm>
            <a:off x="4718050" y="56594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6609" name="Rectangle 49"/>
          <p:cNvSpPr>
            <a:spLocks noChangeArrowheads="1"/>
          </p:cNvSpPr>
          <p:nvPr/>
        </p:nvSpPr>
        <p:spPr bwMode="auto">
          <a:xfrm>
            <a:off x="5364163" y="26368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66610" name="Rectangle 50"/>
          <p:cNvSpPr>
            <a:spLocks noChangeArrowheads="1"/>
          </p:cNvSpPr>
          <p:nvPr/>
        </p:nvSpPr>
        <p:spPr bwMode="auto">
          <a:xfrm>
            <a:off x="5724525" y="26368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6611" name="Rectangle 51"/>
          <p:cNvSpPr>
            <a:spLocks noChangeArrowheads="1"/>
          </p:cNvSpPr>
          <p:nvPr/>
        </p:nvSpPr>
        <p:spPr bwMode="auto">
          <a:xfrm>
            <a:off x="4356100" y="2636838"/>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66612" name="Rectangle 52"/>
          <p:cNvSpPr>
            <a:spLocks noChangeArrowheads="1"/>
          </p:cNvSpPr>
          <p:nvPr/>
        </p:nvSpPr>
        <p:spPr bwMode="auto">
          <a:xfrm>
            <a:off x="4356100" y="3111500"/>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66613" name="Rectangle 53"/>
          <p:cNvSpPr>
            <a:spLocks noChangeArrowheads="1"/>
          </p:cNvSpPr>
          <p:nvPr/>
        </p:nvSpPr>
        <p:spPr bwMode="auto">
          <a:xfrm>
            <a:off x="4354513" y="35020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66614" name="Rectangle 54"/>
          <p:cNvSpPr>
            <a:spLocks noChangeArrowheads="1"/>
          </p:cNvSpPr>
          <p:nvPr/>
        </p:nvSpPr>
        <p:spPr bwMode="auto">
          <a:xfrm>
            <a:off x="4356100" y="39846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66615" name="Rectangle 55"/>
          <p:cNvSpPr>
            <a:spLocks noChangeArrowheads="1"/>
          </p:cNvSpPr>
          <p:nvPr/>
        </p:nvSpPr>
        <p:spPr bwMode="auto">
          <a:xfrm>
            <a:off x="4356100" y="443547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66616" name="Rectangle 56"/>
          <p:cNvSpPr>
            <a:spLocks noChangeArrowheads="1"/>
          </p:cNvSpPr>
          <p:nvPr/>
        </p:nvSpPr>
        <p:spPr bwMode="auto">
          <a:xfrm>
            <a:off x="4356100" y="48355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66617" name="Rectangle 57"/>
          <p:cNvSpPr>
            <a:spLocks noChangeArrowheads="1"/>
          </p:cNvSpPr>
          <p:nvPr/>
        </p:nvSpPr>
        <p:spPr bwMode="auto">
          <a:xfrm>
            <a:off x="4356100" y="5262563"/>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66618" name="Rectangle 58"/>
          <p:cNvSpPr>
            <a:spLocks noChangeArrowheads="1"/>
          </p:cNvSpPr>
          <p:nvPr/>
        </p:nvSpPr>
        <p:spPr bwMode="auto">
          <a:xfrm>
            <a:off x="4356100" y="56610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66619" name="Rectangle 59"/>
          <p:cNvSpPr>
            <a:spLocks noChangeArrowheads="1"/>
          </p:cNvSpPr>
          <p:nvPr/>
        </p:nvSpPr>
        <p:spPr bwMode="auto">
          <a:xfrm>
            <a:off x="6407150" y="26368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66620" name="Rectangle 60"/>
          <p:cNvSpPr>
            <a:spLocks noChangeArrowheads="1"/>
          </p:cNvSpPr>
          <p:nvPr/>
        </p:nvSpPr>
        <p:spPr bwMode="auto">
          <a:xfrm>
            <a:off x="6767513" y="26368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6621" name="Line 61"/>
          <p:cNvSpPr>
            <a:spLocks noChangeShapeType="1"/>
          </p:cNvSpPr>
          <p:nvPr/>
        </p:nvSpPr>
        <p:spPr bwMode="auto">
          <a:xfrm>
            <a:off x="4932363" y="28098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22" name="Line 62"/>
          <p:cNvSpPr>
            <a:spLocks noChangeShapeType="1"/>
          </p:cNvSpPr>
          <p:nvPr/>
        </p:nvSpPr>
        <p:spPr bwMode="auto">
          <a:xfrm>
            <a:off x="5949950" y="28194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23" name="Rectangle 63"/>
          <p:cNvSpPr>
            <a:spLocks noChangeArrowheads="1"/>
          </p:cNvSpPr>
          <p:nvPr/>
        </p:nvSpPr>
        <p:spPr bwMode="auto">
          <a:xfrm>
            <a:off x="5364163" y="30686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66624" name="Rectangle 64"/>
          <p:cNvSpPr>
            <a:spLocks noChangeArrowheads="1"/>
          </p:cNvSpPr>
          <p:nvPr/>
        </p:nvSpPr>
        <p:spPr bwMode="auto">
          <a:xfrm>
            <a:off x="5724525" y="30686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6625" name="Rectangle 65"/>
          <p:cNvSpPr>
            <a:spLocks noChangeArrowheads="1"/>
          </p:cNvSpPr>
          <p:nvPr/>
        </p:nvSpPr>
        <p:spPr bwMode="auto">
          <a:xfrm>
            <a:off x="6407150" y="30686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66626" name="Rectangle 66"/>
          <p:cNvSpPr>
            <a:spLocks noChangeArrowheads="1"/>
          </p:cNvSpPr>
          <p:nvPr/>
        </p:nvSpPr>
        <p:spPr bwMode="auto">
          <a:xfrm>
            <a:off x="6767513" y="30686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6627" name="Line 67"/>
          <p:cNvSpPr>
            <a:spLocks noChangeShapeType="1"/>
          </p:cNvSpPr>
          <p:nvPr/>
        </p:nvSpPr>
        <p:spPr bwMode="auto">
          <a:xfrm>
            <a:off x="4932363" y="32416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28" name="Line 68"/>
          <p:cNvSpPr>
            <a:spLocks noChangeShapeType="1"/>
          </p:cNvSpPr>
          <p:nvPr/>
        </p:nvSpPr>
        <p:spPr bwMode="auto">
          <a:xfrm>
            <a:off x="5949950" y="32512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29" name="Rectangle 69"/>
          <p:cNvSpPr>
            <a:spLocks noChangeArrowheads="1"/>
          </p:cNvSpPr>
          <p:nvPr/>
        </p:nvSpPr>
        <p:spPr bwMode="auto">
          <a:xfrm>
            <a:off x="5364163"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66630" name="Rectangle 70"/>
          <p:cNvSpPr>
            <a:spLocks noChangeArrowheads="1"/>
          </p:cNvSpPr>
          <p:nvPr/>
        </p:nvSpPr>
        <p:spPr bwMode="auto">
          <a:xfrm>
            <a:off x="5724525"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6631" name="Rectangle 71"/>
          <p:cNvSpPr>
            <a:spLocks noChangeArrowheads="1"/>
          </p:cNvSpPr>
          <p:nvPr/>
        </p:nvSpPr>
        <p:spPr bwMode="auto">
          <a:xfrm>
            <a:off x="6407150"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66632" name="Rectangle 72"/>
          <p:cNvSpPr>
            <a:spLocks noChangeArrowheads="1"/>
          </p:cNvSpPr>
          <p:nvPr/>
        </p:nvSpPr>
        <p:spPr bwMode="auto">
          <a:xfrm>
            <a:off x="6767513"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6633" name="Line 73"/>
          <p:cNvSpPr>
            <a:spLocks noChangeShapeType="1"/>
          </p:cNvSpPr>
          <p:nvPr/>
        </p:nvSpPr>
        <p:spPr bwMode="auto">
          <a:xfrm>
            <a:off x="4932363" y="367506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34" name="Line 74"/>
          <p:cNvSpPr>
            <a:spLocks noChangeShapeType="1"/>
          </p:cNvSpPr>
          <p:nvPr/>
        </p:nvSpPr>
        <p:spPr bwMode="auto">
          <a:xfrm>
            <a:off x="5949950" y="36845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35" name="Rectangle 75"/>
          <p:cNvSpPr>
            <a:spLocks noChangeArrowheads="1"/>
          </p:cNvSpPr>
          <p:nvPr/>
        </p:nvSpPr>
        <p:spPr bwMode="auto">
          <a:xfrm>
            <a:off x="7381875"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66636" name="Rectangle 76"/>
          <p:cNvSpPr>
            <a:spLocks noChangeArrowheads="1"/>
          </p:cNvSpPr>
          <p:nvPr/>
        </p:nvSpPr>
        <p:spPr bwMode="auto">
          <a:xfrm>
            <a:off x="7740650"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6637" name="Line 77"/>
          <p:cNvSpPr>
            <a:spLocks noChangeShapeType="1"/>
          </p:cNvSpPr>
          <p:nvPr/>
        </p:nvSpPr>
        <p:spPr bwMode="auto">
          <a:xfrm>
            <a:off x="6924675" y="36845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38" name="Rectangle 78"/>
          <p:cNvSpPr>
            <a:spLocks noChangeArrowheads="1"/>
          </p:cNvSpPr>
          <p:nvPr/>
        </p:nvSpPr>
        <p:spPr bwMode="auto">
          <a:xfrm>
            <a:off x="5364163"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66639" name="Rectangle 79"/>
          <p:cNvSpPr>
            <a:spLocks noChangeArrowheads="1"/>
          </p:cNvSpPr>
          <p:nvPr/>
        </p:nvSpPr>
        <p:spPr bwMode="auto">
          <a:xfrm>
            <a:off x="5724525"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6640" name="Rectangle 80"/>
          <p:cNvSpPr>
            <a:spLocks noChangeArrowheads="1"/>
          </p:cNvSpPr>
          <p:nvPr/>
        </p:nvSpPr>
        <p:spPr bwMode="auto">
          <a:xfrm>
            <a:off x="6407150"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66641" name="Rectangle 81"/>
          <p:cNvSpPr>
            <a:spLocks noChangeArrowheads="1"/>
          </p:cNvSpPr>
          <p:nvPr/>
        </p:nvSpPr>
        <p:spPr bwMode="auto">
          <a:xfrm>
            <a:off x="6767513"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6642" name="Line 82"/>
          <p:cNvSpPr>
            <a:spLocks noChangeShapeType="1"/>
          </p:cNvSpPr>
          <p:nvPr/>
        </p:nvSpPr>
        <p:spPr bwMode="auto">
          <a:xfrm>
            <a:off x="4932363" y="41052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43" name="Line 83"/>
          <p:cNvSpPr>
            <a:spLocks noChangeShapeType="1"/>
          </p:cNvSpPr>
          <p:nvPr/>
        </p:nvSpPr>
        <p:spPr bwMode="auto">
          <a:xfrm>
            <a:off x="5949950" y="41148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44" name="Rectangle 84"/>
          <p:cNvSpPr>
            <a:spLocks noChangeArrowheads="1"/>
          </p:cNvSpPr>
          <p:nvPr/>
        </p:nvSpPr>
        <p:spPr bwMode="auto">
          <a:xfrm>
            <a:off x="7381875"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66645" name="Rectangle 85"/>
          <p:cNvSpPr>
            <a:spLocks noChangeArrowheads="1"/>
          </p:cNvSpPr>
          <p:nvPr/>
        </p:nvSpPr>
        <p:spPr bwMode="auto">
          <a:xfrm>
            <a:off x="7740650"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6646" name="Line 86"/>
          <p:cNvSpPr>
            <a:spLocks noChangeShapeType="1"/>
          </p:cNvSpPr>
          <p:nvPr/>
        </p:nvSpPr>
        <p:spPr bwMode="auto">
          <a:xfrm>
            <a:off x="6924675" y="41148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47" name="Rectangle 87"/>
          <p:cNvSpPr>
            <a:spLocks noChangeArrowheads="1"/>
          </p:cNvSpPr>
          <p:nvPr/>
        </p:nvSpPr>
        <p:spPr bwMode="auto">
          <a:xfrm>
            <a:off x="5364163" y="43640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66648" name="Rectangle 88"/>
          <p:cNvSpPr>
            <a:spLocks noChangeArrowheads="1"/>
          </p:cNvSpPr>
          <p:nvPr/>
        </p:nvSpPr>
        <p:spPr bwMode="auto">
          <a:xfrm>
            <a:off x="5724525" y="43640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6649" name="Line 89"/>
          <p:cNvSpPr>
            <a:spLocks noChangeShapeType="1"/>
          </p:cNvSpPr>
          <p:nvPr/>
        </p:nvSpPr>
        <p:spPr bwMode="auto">
          <a:xfrm>
            <a:off x="4932363" y="45370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50" name="Rectangle 90"/>
          <p:cNvSpPr>
            <a:spLocks noChangeArrowheads="1"/>
          </p:cNvSpPr>
          <p:nvPr/>
        </p:nvSpPr>
        <p:spPr bwMode="auto">
          <a:xfrm>
            <a:off x="5364163"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66651" name="Rectangle 91"/>
          <p:cNvSpPr>
            <a:spLocks noChangeArrowheads="1"/>
          </p:cNvSpPr>
          <p:nvPr/>
        </p:nvSpPr>
        <p:spPr bwMode="auto">
          <a:xfrm>
            <a:off x="5724525"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6652" name="Rectangle 92"/>
          <p:cNvSpPr>
            <a:spLocks noChangeArrowheads="1"/>
          </p:cNvSpPr>
          <p:nvPr/>
        </p:nvSpPr>
        <p:spPr bwMode="auto">
          <a:xfrm>
            <a:off x="6407150"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66653" name="Rectangle 93"/>
          <p:cNvSpPr>
            <a:spLocks noChangeArrowheads="1"/>
          </p:cNvSpPr>
          <p:nvPr/>
        </p:nvSpPr>
        <p:spPr bwMode="auto">
          <a:xfrm>
            <a:off x="6767513"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6654" name="Line 94"/>
          <p:cNvSpPr>
            <a:spLocks noChangeShapeType="1"/>
          </p:cNvSpPr>
          <p:nvPr/>
        </p:nvSpPr>
        <p:spPr bwMode="auto">
          <a:xfrm>
            <a:off x="4932363" y="497046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55" name="Line 95"/>
          <p:cNvSpPr>
            <a:spLocks noChangeShapeType="1"/>
          </p:cNvSpPr>
          <p:nvPr/>
        </p:nvSpPr>
        <p:spPr bwMode="auto">
          <a:xfrm>
            <a:off x="5949950" y="49799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56" name="Rectangle 96"/>
          <p:cNvSpPr>
            <a:spLocks noChangeArrowheads="1"/>
          </p:cNvSpPr>
          <p:nvPr/>
        </p:nvSpPr>
        <p:spPr bwMode="auto">
          <a:xfrm>
            <a:off x="7381875"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66657" name="Rectangle 97"/>
          <p:cNvSpPr>
            <a:spLocks noChangeArrowheads="1"/>
          </p:cNvSpPr>
          <p:nvPr/>
        </p:nvSpPr>
        <p:spPr bwMode="auto">
          <a:xfrm>
            <a:off x="7740650"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6658" name="Line 98"/>
          <p:cNvSpPr>
            <a:spLocks noChangeShapeType="1"/>
          </p:cNvSpPr>
          <p:nvPr/>
        </p:nvSpPr>
        <p:spPr bwMode="auto">
          <a:xfrm>
            <a:off x="6924675" y="49799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59" name="Rectangle 99"/>
          <p:cNvSpPr>
            <a:spLocks noChangeArrowheads="1"/>
          </p:cNvSpPr>
          <p:nvPr/>
        </p:nvSpPr>
        <p:spPr bwMode="auto">
          <a:xfrm>
            <a:off x="5364163"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66660" name="Rectangle 100"/>
          <p:cNvSpPr>
            <a:spLocks noChangeArrowheads="1"/>
          </p:cNvSpPr>
          <p:nvPr/>
        </p:nvSpPr>
        <p:spPr bwMode="auto">
          <a:xfrm>
            <a:off x="5724525"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6661" name="Rectangle 101"/>
          <p:cNvSpPr>
            <a:spLocks noChangeArrowheads="1"/>
          </p:cNvSpPr>
          <p:nvPr/>
        </p:nvSpPr>
        <p:spPr bwMode="auto">
          <a:xfrm>
            <a:off x="6407150"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66662" name="Rectangle 102"/>
          <p:cNvSpPr>
            <a:spLocks noChangeArrowheads="1"/>
          </p:cNvSpPr>
          <p:nvPr/>
        </p:nvSpPr>
        <p:spPr bwMode="auto">
          <a:xfrm>
            <a:off x="6767513"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6663" name="Line 103"/>
          <p:cNvSpPr>
            <a:spLocks noChangeShapeType="1"/>
          </p:cNvSpPr>
          <p:nvPr/>
        </p:nvSpPr>
        <p:spPr bwMode="auto">
          <a:xfrm>
            <a:off x="4932363" y="540226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64" name="Line 104"/>
          <p:cNvSpPr>
            <a:spLocks noChangeShapeType="1"/>
          </p:cNvSpPr>
          <p:nvPr/>
        </p:nvSpPr>
        <p:spPr bwMode="auto">
          <a:xfrm>
            <a:off x="5949950" y="54117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65" name="Rectangle 105"/>
          <p:cNvSpPr>
            <a:spLocks noChangeArrowheads="1"/>
          </p:cNvSpPr>
          <p:nvPr/>
        </p:nvSpPr>
        <p:spPr bwMode="auto">
          <a:xfrm>
            <a:off x="7381875"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66666" name="Rectangle 106"/>
          <p:cNvSpPr>
            <a:spLocks noChangeArrowheads="1"/>
          </p:cNvSpPr>
          <p:nvPr/>
        </p:nvSpPr>
        <p:spPr bwMode="auto">
          <a:xfrm>
            <a:off x="7740650"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6667" name="Line 107"/>
          <p:cNvSpPr>
            <a:spLocks noChangeShapeType="1"/>
          </p:cNvSpPr>
          <p:nvPr/>
        </p:nvSpPr>
        <p:spPr bwMode="auto">
          <a:xfrm>
            <a:off x="6924675" y="54117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68" name="Rectangle 108"/>
          <p:cNvSpPr>
            <a:spLocks noChangeArrowheads="1"/>
          </p:cNvSpPr>
          <p:nvPr/>
        </p:nvSpPr>
        <p:spPr bwMode="auto">
          <a:xfrm>
            <a:off x="8342313"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66669" name="Rectangle 109"/>
          <p:cNvSpPr>
            <a:spLocks noChangeArrowheads="1"/>
          </p:cNvSpPr>
          <p:nvPr/>
        </p:nvSpPr>
        <p:spPr bwMode="auto">
          <a:xfrm>
            <a:off x="8701088"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6670" name="Line 110"/>
          <p:cNvSpPr>
            <a:spLocks noChangeShapeType="1"/>
          </p:cNvSpPr>
          <p:nvPr/>
        </p:nvSpPr>
        <p:spPr bwMode="auto">
          <a:xfrm>
            <a:off x="7885113" y="54117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71" name="Rectangle 111"/>
          <p:cNvSpPr>
            <a:spLocks noChangeArrowheads="1"/>
          </p:cNvSpPr>
          <p:nvPr/>
        </p:nvSpPr>
        <p:spPr bwMode="auto">
          <a:xfrm>
            <a:off x="5367338" y="5661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66672" name="Rectangle 112"/>
          <p:cNvSpPr>
            <a:spLocks noChangeArrowheads="1"/>
          </p:cNvSpPr>
          <p:nvPr/>
        </p:nvSpPr>
        <p:spPr bwMode="auto">
          <a:xfrm>
            <a:off x="5726113" y="5661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6673" name="Line 113"/>
          <p:cNvSpPr>
            <a:spLocks noChangeShapeType="1"/>
          </p:cNvSpPr>
          <p:nvPr/>
        </p:nvSpPr>
        <p:spPr bwMode="auto">
          <a:xfrm>
            <a:off x="4910138" y="58435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74" name="Rectangle 114"/>
          <p:cNvSpPr>
            <a:spLocks noChangeArrowheads="1"/>
          </p:cNvSpPr>
          <p:nvPr/>
        </p:nvSpPr>
        <p:spPr bwMode="auto">
          <a:xfrm>
            <a:off x="6408738" y="56594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66675" name="Rectangle 115"/>
          <p:cNvSpPr>
            <a:spLocks noChangeArrowheads="1"/>
          </p:cNvSpPr>
          <p:nvPr/>
        </p:nvSpPr>
        <p:spPr bwMode="auto">
          <a:xfrm>
            <a:off x="6767513" y="56594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6676" name="Line 116"/>
          <p:cNvSpPr>
            <a:spLocks noChangeShapeType="1"/>
          </p:cNvSpPr>
          <p:nvPr/>
        </p:nvSpPr>
        <p:spPr bwMode="auto">
          <a:xfrm>
            <a:off x="5951538" y="58420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77" name="Line 117"/>
          <p:cNvSpPr>
            <a:spLocks noChangeShapeType="1"/>
          </p:cNvSpPr>
          <p:nvPr/>
        </p:nvSpPr>
        <p:spPr bwMode="auto">
          <a:xfrm flipH="1">
            <a:off x="6877050" y="2708275"/>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78" name="Line 118"/>
          <p:cNvSpPr>
            <a:spLocks noChangeShapeType="1"/>
          </p:cNvSpPr>
          <p:nvPr/>
        </p:nvSpPr>
        <p:spPr bwMode="auto">
          <a:xfrm flipH="1">
            <a:off x="6877050" y="3140075"/>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79" name="Line 119"/>
          <p:cNvSpPr>
            <a:spLocks noChangeShapeType="1"/>
          </p:cNvSpPr>
          <p:nvPr/>
        </p:nvSpPr>
        <p:spPr bwMode="auto">
          <a:xfrm flipH="1">
            <a:off x="7831138" y="35734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80" name="Line 120"/>
          <p:cNvSpPr>
            <a:spLocks noChangeShapeType="1"/>
          </p:cNvSpPr>
          <p:nvPr/>
        </p:nvSpPr>
        <p:spPr bwMode="auto">
          <a:xfrm flipH="1">
            <a:off x="7885113" y="40052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81" name="Line 121"/>
          <p:cNvSpPr>
            <a:spLocks noChangeShapeType="1"/>
          </p:cNvSpPr>
          <p:nvPr/>
        </p:nvSpPr>
        <p:spPr bwMode="auto">
          <a:xfrm flipH="1">
            <a:off x="5838825" y="44370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82" name="Line 122"/>
          <p:cNvSpPr>
            <a:spLocks noChangeShapeType="1"/>
          </p:cNvSpPr>
          <p:nvPr/>
        </p:nvSpPr>
        <p:spPr bwMode="auto">
          <a:xfrm flipH="1">
            <a:off x="7842250" y="48688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83" name="Line 123"/>
          <p:cNvSpPr>
            <a:spLocks noChangeShapeType="1"/>
          </p:cNvSpPr>
          <p:nvPr/>
        </p:nvSpPr>
        <p:spPr bwMode="auto">
          <a:xfrm flipH="1">
            <a:off x="8821738" y="53006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84" name="Line 124"/>
          <p:cNvSpPr>
            <a:spLocks noChangeShapeType="1"/>
          </p:cNvSpPr>
          <p:nvPr/>
        </p:nvSpPr>
        <p:spPr bwMode="auto">
          <a:xfrm flipH="1">
            <a:off x="6877050" y="57324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003612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b="1"/>
              <a:t>Breadth-first search</a:t>
            </a:r>
            <a:endParaRPr lang="en-US" altLang="ko-KR"/>
          </a:p>
        </p:txBody>
      </p:sp>
      <p:sp>
        <p:nvSpPr>
          <p:cNvPr id="68642" name="Rectangle 34"/>
          <p:cNvSpPr>
            <a:spLocks noChangeArrowheads="1"/>
          </p:cNvSpPr>
          <p:nvPr/>
        </p:nvSpPr>
        <p:spPr bwMode="auto">
          <a:xfrm>
            <a:off x="415925" y="4672013"/>
            <a:ext cx="265113"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Q</a:t>
            </a:r>
          </a:p>
        </p:txBody>
      </p:sp>
      <p:sp>
        <p:nvSpPr>
          <p:cNvPr id="68643" name="Rectangle 35"/>
          <p:cNvSpPr>
            <a:spLocks noChangeArrowheads="1"/>
          </p:cNvSpPr>
          <p:nvPr/>
        </p:nvSpPr>
        <p:spPr bwMode="auto">
          <a:xfrm>
            <a:off x="865188" y="5108575"/>
            <a:ext cx="265112"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68644" name="Rectangle 36"/>
          <p:cNvSpPr>
            <a:spLocks noChangeArrowheads="1"/>
          </p:cNvSpPr>
          <p:nvPr/>
        </p:nvSpPr>
        <p:spPr bwMode="auto">
          <a:xfrm>
            <a:off x="855663" y="4641850"/>
            <a:ext cx="331787" cy="3333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68645" name="Rectangle 37"/>
          <p:cNvSpPr>
            <a:spLocks noChangeArrowheads="1"/>
          </p:cNvSpPr>
          <p:nvPr/>
        </p:nvSpPr>
        <p:spPr bwMode="auto">
          <a:xfrm>
            <a:off x="1203325" y="5108575"/>
            <a:ext cx="265113"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68646" name="Rectangle 38"/>
          <p:cNvSpPr>
            <a:spLocks noChangeArrowheads="1"/>
          </p:cNvSpPr>
          <p:nvPr/>
        </p:nvSpPr>
        <p:spPr bwMode="auto">
          <a:xfrm>
            <a:off x="1165225" y="4641850"/>
            <a:ext cx="330200" cy="3333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68647" name="Rectangle 39"/>
          <p:cNvSpPr>
            <a:spLocks noChangeArrowheads="1"/>
          </p:cNvSpPr>
          <p:nvPr/>
        </p:nvSpPr>
        <p:spPr bwMode="auto">
          <a:xfrm>
            <a:off x="1533525" y="5108575"/>
            <a:ext cx="265113"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3</a:t>
            </a:r>
          </a:p>
        </p:txBody>
      </p:sp>
      <p:sp>
        <p:nvSpPr>
          <p:cNvPr id="68648" name="Rectangle 40"/>
          <p:cNvSpPr>
            <a:spLocks noChangeArrowheads="1"/>
          </p:cNvSpPr>
          <p:nvPr/>
        </p:nvSpPr>
        <p:spPr bwMode="auto">
          <a:xfrm>
            <a:off x="1495425" y="4641850"/>
            <a:ext cx="331788" cy="3333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68649" name="Rectangle 41"/>
          <p:cNvSpPr>
            <a:spLocks noChangeArrowheads="1"/>
          </p:cNvSpPr>
          <p:nvPr/>
        </p:nvSpPr>
        <p:spPr bwMode="auto">
          <a:xfrm>
            <a:off x="4718050" y="2636838"/>
            <a:ext cx="358775" cy="36036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8650" name="Rectangle 42"/>
          <p:cNvSpPr>
            <a:spLocks noChangeArrowheads="1"/>
          </p:cNvSpPr>
          <p:nvPr/>
        </p:nvSpPr>
        <p:spPr bwMode="auto">
          <a:xfrm>
            <a:off x="4718050" y="3068638"/>
            <a:ext cx="358775" cy="36036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8651" name="Rectangle 43"/>
          <p:cNvSpPr>
            <a:spLocks noChangeArrowheads="1"/>
          </p:cNvSpPr>
          <p:nvPr/>
        </p:nvSpPr>
        <p:spPr bwMode="auto">
          <a:xfrm>
            <a:off x="4718050" y="3500438"/>
            <a:ext cx="358775" cy="36036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8652" name="Rectangle 44"/>
          <p:cNvSpPr>
            <a:spLocks noChangeArrowheads="1"/>
          </p:cNvSpPr>
          <p:nvPr/>
        </p:nvSpPr>
        <p:spPr bwMode="auto">
          <a:xfrm>
            <a:off x="4718050" y="3932238"/>
            <a:ext cx="358775" cy="3603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8653" name="Rectangle 45"/>
          <p:cNvSpPr>
            <a:spLocks noChangeArrowheads="1"/>
          </p:cNvSpPr>
          <p:nvPr/>
        </p:nvSpPr>
        <p:spPr bwMode="auto">
          <a:xfrm>
            <a:off x="4718050" y="4364038"/>
            <a:ext cx="358775" cy="3603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8654" name="Rectangle 46"/>
          <p:cNvSpPr>
            <a:spLocks noChangeArrowheads="1"/>
          </p:cNvSpPr>
          <p:nvPr/>
        </p:nvSpPr>
        <p:spPr bwMode="auto">
          <a:xfrm>
            <a:off x="4718050" y="4797425"/>
            <a:ext cx="358775" cy="3603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8655" name="Rectangle 47"/>
          <p:cNvSpPr>
            <a:spLocks noChangeArrowheads="1"/>
          </p:cNvSpPr>
          <p:nvPr/>
        </p:nvSpPr>
        <p:spPr bwMode="auto">
          <a:xfrm>
            <a:off x="4718050" y="5229225"/>
            <a:ext cx="358775" cy="360363"/>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8656" name="Rectangle 48"/>
          <p:cNvSpPr>
            <a:spLocks noChangeArrowheads="1"/>
          </p:cNvSpPr>
          <p:nvPr/>
        </p:nvSpPr>
        <p:spPr bwMode="auto">
          <a:xfrm>
            <a:off x="4718050" y="56594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8657" name="Rectangle 49"/>
          <p:cNvSpPr>
            <a:spLocks noChangeArrowheads="1"/>
          </p:cNvSpPr>
          <p:nvPr/>
        </p:nvSpPr>
        <p:spPr bwMode="auto">
          <a:xfrm>
            <a:off x="5364163" y="26368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68658" name="Rectangle 50"/>
          <p:cNvSpPr>
            <a:spLocks noChangeArrowheads="1"/>
          </p:cNvSpPr>
          <p:nvPr/>
        </p:nvSpPr>
        <p:spPr bwMode="auto">
          <a:xfrm>
            <a:off x="5724525" y="26368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8659" name="Rectangle 51"/>
          <p:cNvSpPr>
            <a:spLocks noChangeArrowheads="1"/>
          </p:cNvSpPr>
          <p:nvPr/>
        </p:nvSpPr>
        <p:spPr bwMode="auto">
          <a:xfrm>
            <a:off x="4356100" y="2636838"/>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68660" name="Rectangle 52"/>
          <p:cNvSpPr>
            <a:spLocks noChangeArrowheads="1"/>
          </p:cNvSpPr>
          <p:nvPr/>
        </p:nvSpPr>
        <p:spPr bwMode="auto">
          <a:xfrm>
            <a:off x="4356100" y="3111500"/>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68661" name="Rectangle 53"/>
          <p:cNvSpPr>
            <a:spLocks noChangeArrowheads="1"/>
          </p:cNvSpPr>
          <p:nvPr/>
        </p:nvSpPr>
        <p:spPr bwMode="auto">
          <a:xfrm>
            <a:off x="4354513" y="35020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68662" name="Rectangle 54"/>
          <p:cNvSpPr>
            <a:spLocks noChangeArrowheads="1"/>
          </p:cNvSpPr>
          <p:nvPr/>
        </p:nvSpPr>
        <p:spPr bwMode="auto">
          <a:xfrm>
            <a:off x="4356100" y="39846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68663" name="Rectangle 55"/>
          <p:cNvSpPr>
            <a:spLocks noChangeArrowheads="1"/>
          </p:cNvSpPr>
          <p:nvPr/>
        </p:nvSpPr>
        <p:spPr bwMode="auto">
          <a:xfrm>
            <a:off x="4356100" y="443547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68664" name="Rectangle 56"/>
          <p:cNvSpPr>
            <a:spLocks noChangeArrowheads="1"/>
          </p:cNvSpPr>
          <p:nvPr/>
        </p:nvSpPr>
        <p:spPr bwMode="auto">
          <a:xfrm>
            <a:off x="4356100" y="48355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68665" name="Rectangle 57"/>
          <p:cNvSpPr>
            <a:spLocks noChangeArrowheads="1"/>
          </p:cNvSpPr>
          <p:nvPr/>
        </p:nvSpPr>
        <p:spPr bwMode="auto">
          <a:xfrm>
            <a:off x="4356100" y="5262563"/>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68666" name="Rectangle 58"/>
          <p:cNvSpPr>
            <a:spLocks noChangeArrowheads="1"/>
          </p:cNvSpPr>
          <p:nvPr/>
        </p:nvSpPr>
        <p:spPr bwMode="auto">
          <a:xfrm>
            <a:off x="4356100" y="56610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68667" name="Rectangle 59"/>
          <p:cNvSpPr>
            <a:spLocks noChangeArrowheads="1"/>
          </p:cNvSpPr>
          <p:nvPr/>
        </p:nvSpPr>
        <p:spPr bwMode="auto">
          <a:xfrm>
            <a:off x="6407150" y="26368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68668" name="Rectangle 60"/>
          <p:cNvSpPr>
            <a:spLocks noChangeArrowheads="1"/>
          </p:cNvSpPr>
          <p:nvPr/>
        </p:nvSpPr>
        <p:spPr bwMode="auto">
          <a:xfrm>
            <a:off x="6767513" y="26368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8669" name="Line 61"/>
          <p:cNvSpPr>
            <a:spLocks noChangeShapeType="1"/>
          </p:cNvSpPr>
          <p:nvPr/>
        </p:nvSpPr>
        <p:spPr bwMode="auto">
          <a:xfrm>
            <a:off x="4932363" y="28098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70" name="Line 62"/>
          <p:cNvSpPr>
            <a:spLocks noChangeShapeType="1"/>
          </p:cNvSpPr>
          <p:nvPr/>
        </p:nvSpPr>
        <p:spPr bwMode="auto">
          <a:xfrm>
            <a:off x="5949950" y="28194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71" name="Rectangle 63"/>
          <p:cNvSpPr>
            <a:spLocks noChangeArrowheads="1"/>
          </p:cNvSpPr>
          <p:nvPr/>
        </p:nvSpPr>
        <p:spPr bwMode="auto">
          <a:xfrm>
            <a:off x="5364163" y="30686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68672" name="Rectangle 64"/>
          <p:cNvSpPr>
            <a:spLocks noChangeArrowheads="1"/>
          </p:cNvSpPr>
          <p:nvPr/>
        </p:nvSpPr>
        <p:spPr bwMode="auto">
          <a:xfrm>
            <a:off x="5724525" y="30686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8673" name="Rectangle 65"/>
          <p:cNvSpPr>
            <a:spLocks noChangeArrowheads="1"/>
          </p:cNvSpPr>
          <p:nvPr/>
        </p:nvSpPr>
        <p:spPr bwMode="auto">
          <a:xfrm>
            <a:off x="6407150" y="30686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68674" name="Rectangle 66"/>
          <p:cNvSpPr>
            <a:spLocks noChangeArrowheads="1"/>
          </p:cNvSpPr>
          <p:nvPr/>
        </p:nvSpPr>
        <p:spPr bwMode="auto">
          <a:xfrm>
            <a:off x="6767513" y="30686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8675" name="Line 67"/>
          <p:cNvSpPr>
            <a:spLocks noChangeShapeType="1"/>
          </p:cNvSpPr>
          <p:nvPr/>
        </p:nvSpPr>
        <p:spPr bwMode="auto">
          <a:xfrm>
            <a:off x="4932363" y="32416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76" name="Line 68"/>
          <p:cNvSpPr>
            <a:spLocks noChangeShapeType="1"/>
          </p:cNvSpPr>
          <p:nvPr/>
        </p:nvSpPr>
        <p:spPr bwMode="auto">
          <a:xfrm>
            <a:off x="5949950" y="32512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77" name="Rectangle 69"/>
          <p:cNvSpPr>
            <a:spLocks noChangeArrowheads="1"/>
          </p:cNvSpPr>
          <p:nvPr/>
        </p:nvSpPr>
        <p:spPr bwMode="auto">
          <a:xfrm>
            <a:off x="5364163"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68678" name="Rectangle 70"/>
          <p:cNvSpPr>
            <a:spLocks noChangeArrowheads="1"/>
          </p:cNvSpPr>
          <p:nvPr/>
        </p:nvSpPr>
        <p:spPr bwMode="auto">
          <a:xfrm>
            <a:off x="5724525"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8679" name="Rectangle 71"/>
          <p:cNvSpPr>
            <a:spLocks noChangeArrowheads="1"/>
          </p:cNvSpPr>
          <p:nvPr/>
        </p:nvSpPr>
        <p:spPr bwMode="auto">
          <a:xfrm>
            <a:off x="6407150"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68680" name="Rectangle 72"/>
          <p:cNvSpPr>
            <a:spLocks noChangeArrowheads="1"/>
          </p:cNvSpPr>
          <p:nvPr/>
        </p:nvSpPr>
        <p:spPr bwMode="auto">
          <a:xfrm>
            <a:off x="6767513"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8681" name="Line 73"/>
          <p:cNvSpPr>
            <a:spLocks noChangeShapeType="1"/>
          </p:cNvSpPr>
          <p:nvPr/>
        </p:nvSpPr>
        <p:spPr bwMode="auto">
          <a:xfrm>
            <a:off x="4932363" y="367506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82" name="Line 74"/>
          <p:cNvSpPr>
            <a:spLocks noChangeShapeType="1"/>
          </p:cNvSpPr>
          <p:nvPr/>
        </p:nvSpPr>
        <p:spPr bwMode="auto">
          <a:xfrm>
            <a:off x="5949950" y="36845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83" name="Rectangle 75"/>
          <p:cNvSpPr>
            <a:spLocks noChangeArrowheads="1"/>
          </p:cNvSpPr>
          <p:nvPr/>
        </p:nvSpPr>
        <p:spPr bwMode="auto">
          <a:xfrm>
            <a:off x="7381875"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68684" name="Rectangle 76"/>
          <p:cNvSpPr>
            <a:spLocks noChangeArrowheads="1"/>
          </p:cNvSpPr>
          <p:nvPr/>
        </p:nvSpPr>
        <p:spPr bwMode="auto">
          <a:xfrm>
            <a:off x="7740650"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8685" name="Line 77"/>
          <p:cNvSpPr>
            <a:spLocks noChangeShapeType="1"/>
          </p:cNvSpPr>
          <p:nvPr/>
        </p:nvSpPr>
        <p:spPr bwMode="auto">
          <a:xfrm>
            <a:off x="6924675" y="36845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86" name="Rectangle 78"/>
          <p:cNvSpPr>
            <a:spLocks noChangeArrowheads="1"/>
          </p:cNvSpPr>
          <p:nvPr/>
        </p:nvSpPr>
        <p:spPr bwMode="auto">
          <a:xfrm>
            <a:off x="5364163"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68687" name="Rectangle 79"/>
          <p:cNvSpPr>
            <a:spLocks noChangeArrowheads="1"/>
          </p:cNvSpPr>
          <p:nvPr/>
        </p:nvSpPr>
        <p:spPr bwMode="auto">
          <a:xfrm>
            <a:off x="5724525"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8688" name="Rectangle 80"/>
          <p:cNvSpPr>
            <a:spLocks noChangeArrowheads="1"/>
          </p:cNvSpPr>
          <p:nvPr/>
        </p:nvSpPr>
        <p:spPr bwMode="auto">
          <a:xfrm>
            <a:off x="6407150"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68689" name="Rectangle 81"/>
          <p:cNvSpPr>
            <a:spLocks noChangeArrowheads="1"/>
          </p:cNvSpPr>
          <p:nvPr/>
        </p:nvSpPr>
        <p:spPr bwMode="auto">
          <a:xfrm>
            <a:off x="6767513"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8690" name="Line 82"/>
          <p:cNvSpPr>
            <a:spLocks noChangeShapeType="1"/>
          </p:cNvSpPr>
          <p:nvPr/>
        </p:nvSpPr>
        <p:spPr bwMode="auto">
          <a:xfrm>
            <a:off x="4932363" y="41052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91" name="Line 83"/>
          <p:cNvSpPr>
            <a:spLocks noChangeShapeType="1"/>
          </p:cNvSpPr>
          <p:nvPr/>
        </p:nvSpPr>
        <p:spPr bwMode="auto">
          <a:xfrm>
            <a:off x="5949950" y="41148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92" name="Rectangle 84"/>
          <p:cNvSpPr>
            <a:spLocks noChangeArrowheads="1"/>
          </p:cNvSpPr>
          <p:nvPr/>
        </p:nvSpPr>
        <p:spPr bwMode="auto">
          <a:xfrm>
            <a:off x="7381875"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68693" name="Rectangle 85"/>
          <p:cNvSpPr>
            <a:spLocks noChangeArrowheads="1"/>
          </p:cNvSpPr>
          <p:nvPr/>
        </p:nvSpPr>
        <p:spPr bwMode="auto">
          <a:xfrm>
            <a:off x="7740650"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8694" name="Line 86"/>
          <p:cNvSpPr>
            <a:spLocks noChangeShapeType="1"/>
          </p:cNvSpPr>
          <p:nvPr/>
        </p:nvSpPr>
        <p:spPr bwMode="auto">
          <a:xfrm>
            <a:off x="6924675" y="41148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95" name="Rectangle 87"/>
          <p:cNvSpPr>
            <a:spLocks noChangeArrowheads="1"/>
          </p:cNvSpPr>
          <p:nvPr/>
        </p:nvSpPr>
        <p:spPr bwMode="auto">
          <a:xfrm>
            <a:off x="5364163" y="43640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68696" name="Rectangle 88"/>
          <p:cNvSpPr>
            <a:spLocks noChangeArrowheads="1"/>
          </p:cNvSpPr>
          <p:nvPr/>
        </p:nvSpPr>
        <p:spPr bwMode="auto">
          <a:xfrm>
            <a:off x="5724525" y="43640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8697" name="Line 89"/>
          <p:cNvSpPr>
            <a:spLocks noChangeShapeType="1"/>
          </p:cNvSpPr>
          <p:nvPr/>
        </p:nvSpPr>
        <p:spPr bwMode="auto">
          <a:xfrm>
            <a:off x="4932363" y="45370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98" name="Rectangle 90"/>
          <p:cNvSpPr>
            <a:spLocks noChangeArrowheads="1"/>
          </p:cNvSpPr>
          <p:nvPr/>
        </p:nvSpPr>
        <p:spPr bwMode="auto">
          <a:xfrm>
            <a:off x="5364163"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68699" name="Rectangle 91"/>
          <p:cNvSpPr>
            <a:spLocks noChangeArrowheads="1"/>
          </p:cNvSpPr>
          <p:nvPr/>
        </p:nvSpPr>
        <p:spPr bwMode="auto">
          <a:xfrm>
            <a:off x="5724525"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8700" name="Rectangle 92"/>
          <p:cNvSpPr>
            <a:spLocks noChangeArrowheads="1"/>
          </p:cNvSpPr>
          <p:nvPr/>
        </p:nvSpPr>
        <p:spPr bwMode="auto">
          <a:xfrm>
            <a:off x="6407150"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68701" name="Rectangle 93"/>
          <p:cNvSpPr>
            <a:spLocks noChangeArrowheads="1"/>
          </p:cNvSpPr>
          <p:nvPr/>
        </p:nvSpPr>
        <p:spPr bwMode="auto">
          <a:xfrm>
            <a:off x="6767513"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8702" name="Line 94"/>
          <p:cNvSpPr>
            <a:spLocks noChangeShapeType="1"/>
          </p:cNvSpPr>
          <p:nvPr/>
        </p:nvSpPr>
        <p:spPr bwMode="auto">
          <a:xfrm>
            <a:off x="4932363" y="497046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03" name="Line 95"/>
          <p:cNvSpPr>
            <a:spLocks noChangeShapeType="1"/>
          </p:cNvSpPr>
          <p:nvPr/>
        </p:nvSpPr>
        <p:spPr bwMode="auto">
          <a:xfrm>
            <a:off x="5949950" y="49799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04" name="Rectangle 96"/>
          <p:cNvSpPr>
            <a:spLocks noChangeArrowheads="1"/>
          </p:cNvSpPr>
          <p:nvPr/>
        </p:nvSpPr>
        <p:spPr bwMode="auto">
          <a:xfrm>
            <a:off x="7381875"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68705" name="Rectangle 97"/>
          <p:cNvSpPr>
            <a:spLocks noChangeArrowheads="1"/>
          </p:cNvSpPr>
          <p:nvPr/>
        </p:nvSpPr>
        <p:spPr bwMode="auto">
          <a:xfrm>
            <a:off x="7740650"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8706" name="Line 98"/>
          <p:cNvSpPr>
            <a:spLocks noChangeShapeType="1"/>
          </p:cNvSpPr>
          <p:nvPr/>
        </p:nvSpPr>
        <p:spPr bwMode="auto">
          <a:xfrm>
            <a:off x="6924675" y="49799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07" name="Rectangle 99"/>
          <p:cNvSpPr>
            <a:spLocks noChangeArrowheads="1"/>
          </p:cNvSpPr>
          <p:nvPr/>
        </p:nvSpPr>
        <p:spPr bwMode="auto">
          <a:xfrm>
            <a:off x="5364163"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68708" name="Rectangle 100"/>
          <p:cNvSpPr>
            <a:spLocks noChangeArrowheads="1"/>
          </p:cNvSpPr>
          <p:nvPr/>
        </p:nvSpPr>
        <p:spPr bwMode="auto">
          <a:xfrm>
            <a:off x="5724525"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8709" name="Rectangle 101"/>
          <p:cNvSpPr>
            <a:spLocks noChangeArrowheads="1"/>
          </p:cNvSpPr>
          <p:nvPr/>
        </p:nvSpPr>
        <p:spPr bwMode="auto">
          <a:xfrm>
            <a:off x="6407150"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68710" name="Rectangle 102"/>
          <p:cNvSpPr>
            <a:spLocks noChangeArrowheads="1"/>
          </p:cNvSpPr>
          <p:nvPr/>
        </p:nvSpPr>
        <p:spPr bwMode="auto">
          <a:xfrm>
            <a:off x="6767513"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8711" name="Line 103"/>
          <p:cNvSpPr>
            <a:spLocks noChangeShapeType="1"/>
          </p:cNvSpPr>
          <p:nvPr/>
        </p:nvSpPr>
        <p:spPr bwMode="auto">
          <a:xfrm>
            <a:off x="4932363" y="540226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12" name="Line 104"/>
          <p:cNvSpPr>
            <a:spLocks noChangeShapeType="1"/>
          </p:cNvSpPr>
          <p:nvPr/>
        </p:nvSpPr>
        <p:spPr bwMode="auto">
          <a:xfrm>
            <a:off x="5949950" y="54117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13" name="Rectangle 105"/>
          <p:cNvSpPr>
            <a:spLocks noChangeArrowheads="1"/>
          </p:cNvSpPr>
          <p:nvPr/>
        </p:nvSpPr>
        <p:spPr bwMode="auto">
          <a:xfrm>
            <a:off x="7381875"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68714" name="Rectangle 106"/>
          <p:cNvSpPr>
            <a:spLocks noChangeArrowheads="1"/>
          </p:cNvSpPr>
          <p:nvPr/>
        </p:nvSpPr>
        <p:spPr bwMode="auto">
          <a:xfrm>
            <a:off x="7740650"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8715" name="Line 107"/>
          <p:cNvSpPr>
            <a:spLocks noChangeShapeType="1"/>
          </p:cNvSpPr>
          <p:nvPr/>
        </p:nvSpPr>
        <p:spPr bwMode="auto">
          <a:xfrm>
            <a:off x="6924675" y="54117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16" name="Rectangle 108"/>
          <p:cNvSpPr>
            <a:spLocks noChangeArrowheads="1"/>
          </p:cNvSpPr>
          <p:nvPr/>
        </p:nvSpPr>
        <p:spPr bwMode="auto">
          <a:xfrm>
            <a:off x="8342313"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68717" name="Rectangle 109"/>
          <p:cNvSpPr>
            <a:spLocks noChangeArrowheads="1"/>
          </p:cNvSpPr>
          <p:nvPr/>
        </p:nvSpPr>
        <p:spPr bwMode="auto">
          <a:xfrm>
            <a:off x="8701088"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8718" name="Line 110"/>
          <p:cNvSpPr>
            <a:spLocks noChangeShapeType="1"/>
          </p:cNvSpPr>
          <p:nvPr/>
        </p:nvSpPr>
        <p:spPr bwMode="auto">
          <a:xfrm>
            <a:off x="7885113" y="54117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19" name="Rectangle 111"/>
          <p:cNvSpPr>
            <a:spLocks noChangeArrowheads="1"/>
          </p:cNvSpPr>
          <p:nvPr/>
        </p:nvSpPr>
        <p:spPr bwMode="auto">
          <a:xfrm>
            <a:off x="5367338" y="5661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68720" name="Rectangle 112"/>
          <p:cNvSpPr>
            <a:spLocks noChangeArrowheads="1"/>
          </p:cNvSpPr>
          <p:nvPr/>
        </p:nvSpPr>
        <p:spPr bwMode="auto">
          <a:xfrm>
            <a:off x="5726113" y="5661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8721" name="Line 113"/>
          <p:cNvSpPr>
            <a:spLocks noChangeShapeType="1"/>
          </p:cNvSpPr>
          <p:nvPr/>
        </p:nvSpPr>
        <p:spPr bwMode="auto">
          <a:xfrm>
            <a:off x="4910138" y="58435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22" name="Rectangle 114"/>
          <p:cNvSpPr>
            <a:spLocks noChangeArrowheads="1"/>
          </p:cNvSpPr>
          <p:nvPr/>
        </p:nvSpPr>
        <p:spPr bwMode="auto">
          <a:xfrm>
            <a:off x="6408738" y="56594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68723" name="Rectangle 115"/>
          <p:cNvSpPr>
            <a:spLocks noChangeArrowheads="1"/>
          </p:cNvSpPr>
          <p:nvPr/>
        </p:nvSpPr>
        <p:spPr bwMode="auto">
          <a:xfrm>
            <a:off x="6767513" y="56594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8724" name="Line 116"/>
          <p:cNvSpPr>
            <a:spLocks noChangeShapeType="1"/>
          </p:cNvSpPr>
          <p:nvPr/>
        </p:nvSpPr>
        <p:spPr bwMode="auto">
          <a:xfrm>
            <a:off x="5951538" y="58420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25" name="Line 117"/>
          <p:cNvSpPr>
            <a:spLocks noChangeShapeType="1"/>
          </p:cNvSpPr>
          <p:nvPr/>
        </p:nvSpPr>
        <p:spPr bwMode="auto">
          <a:xfrm flipH="1">
            <a:off x="6877050" y="2708275"/>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26" name="Line 118"/>
          <p:cNvSpPr>
            <a:spLocks noChangeShapeType="1"/>
          </p:cNvSpPr>
          <p:nvPr/>
        </p:nvSpPr>
        <p:spPr bwMode="auto">
          <a:xfrm flipH="1">
            <a:off x="6877050" y="3140075"/>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27" name="Line 119"/>
          <p:cNvSpPr>
            <a:spLocks noChangeShapeType="1"/>
          </p:cNvSpPr>
          <p:nvPr/>
        </p:nvSpPr>
        <p:spPr bwMode="auto">
          <a:xfrm flipH="1">
            <a:off x="7831138" y="35734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28" name="Line 120"/>
          <p:cNvSpPr>
            <a:spLocks noChangeShapeType="1"/>
          </p:cNvSpPr>
          <p:nvPr/>
        </p:nvSpPr>
        <p:spPr bwMode="auto">
          <a:xfrm flipH="1">
            <a:off x="7885113" y="40052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29" name="Line 121"/>
          <p:cNvSpPr>
            <a:spLocks noChangeShapeType="1"/>
          </p:cNvSpPr>
          <p:nvPr/>
        </p:nvSpPr>
        <p:spPr bwMode="auto">
          <a:xfrm flipH="1">
            <a:off x="5838825" y="44370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30" name="Line 122"/>
          <p:cNvSpPr>
            <a:spLocks noChangeShapeType="1"/>
          </p:cNvSpPr>
          <p:nvPr/>
        </p:nvSpPr>
        <p:spPr bwMode="auto">
          <a:xfrm flipH="1">
            <a:off x="7842250" y="48688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31" name="Line 123"/>
          <p:cNvSpPr>
            <a:spLocks noChangeShapeType="1"/>
          </p:cNvSpPr>
          <p:nvPr/>
        </p:nvSpPr>
        <p:spPr bwMode="auto">
          <a:xfrm flipH="1">
            <a:off x="8821738" y="53006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32" name="Line 124"/>
          <p:cNvSpPr>
            <a:spLocks noChangeShapeType="1"/>
          </p:cNvSpPr>
          <p:nvPr/>
        </p:nvSpPr>
        <p:spPr bwMode="auto">
          <a:xfrm flipH="1">
            <a:off x="6877050" y="57324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8734" name="Group 126"/>
          <p:cNvGrpSpPr>
            <a:grpSpLocks/>
          </p:cNvGrpSpPr>
          <p:nvPr/>
        </p:nvGrpSpPr>
        <p:grpSpPr bwMode="auto">
          <a:xfrm>
            <a:off x="288925" y="2138363"/>
            <a:ext cx="3370263" cy="2154237"/>
            <a:chOff x="182" y="1347"/>
            <a:chExt cx="2123" cy="1357"/>
          </a:xfrm>
        </p:grpSpPr>
        <p:sp>
          <p:nvSpPr>
            <p:cNvPr id="68611" name="Line 3"/>
            <p:cNvSpPr>
              <a:spLocks noChangeShapeType="1"/>
            </p:cNvSpPr>
            <p:nvPr/>
          </p:nvSpPr>
          <p:spPr bwMode="auto">
            <a:xfrm flipV="1">
              <a:off x="306" y="1836"/>
              <a:ext cx="0" cy="377"/>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2" name="Line 4"/>
            <p:cNvSpPr>
              <a:spLocks noChangeShapeType="1"/>
            </p:cNvSpPr>
            <p:nvPr/>
          </p:nvSpPr>
          <p:spPr bwMode="auto">
            <a:xfrm flipV="1">
              <a:off x="1017" y="1797"/>
              <a:ext cx="449" cy="45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3" name="Line 5"/>
            <p:cNvSpPr>
              <a:spLocks noChangeShapeType="1"/>
            </p:cNvSpPr>
            <p:nvPr/>
          </p:nvSpPr>
          <p:spPr bwMode="auto">
            <a:xfrm>
              <a:off x="1055" y="2337"/>
              <a:ext cx="37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4" name="Line 6"/>
            <p:cNvSpPr>
              <a:spLocks noChangeShapeType="1"/>
            </p:cNvSpPr>
            <p:nvPr/>
          </p:nvSpPr>
          <p:spPr bwMode="auto">
            <a:xfrm flipV="1">
              <a:off x="927" y="1845"/>
              <a:ext cx="0" cy="376"/>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5" name="Line 7"/>
            <p:cNvSpPr>
              <a:spLocks noChangeShapeType="1"/>
            </p:cNvSpPr>
            <p:nvPr/>
          </p:nvSpPr>
          <p:spPr bwMode="auto">
            <a:xfrm>
              <a:off x="428" y="1708"/>
              <a:ext cx="3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6" name="Oval 8"/>
            <p:cNvSpPr>
              <a:spLocks noChangeArrowheads="1"/>
            </p:cNvSpPr>
            <p:nvPr/>
          </p:nvSpPr>
          <p:spPr bwMode="auto">
            <a:xfrm>
              <a:off x="811" y="1602"/>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0</a:t>
              </a:r>
            </a:p>
          </p:txBody>
        </p:sp>
        <p:sp>
          <p:nvSpPr>
            <p:cNvPr id="68617" name="Oval 9"/>
            <p:cNvSpPr>
              <a:spLocks noChangeArrowheads="1"/>
            </p:cNvSpPr>
            <p:nvPr/>
          </p:nvSpPr>
          <p:spPr bwMode="auto">
            <a:xfrm>
              <a:off x="182" y="1602"/>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1</a:t>
              </a:r>
            </a:p>
          </p:txBody>
        </p:sp>
        <p:sp>
          <p:nvSpPr>
            <p:cNvPr id="68618" name="Oval 10"/>
            <p:cNvSpPr>
              <a:spLocks noChangeArrowheads="1"/>
            </p:cNvSpPr>
            <p:nvPr/>
          </p:nvSpPr>
          <p:spPr bwMode="auto">
            <a:xfrm>
              <a:off x="811" y="2213"/>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1</a:t>
              </a:r>
            </a:p>
          </p:txBody>
        </p:sp>
        <p:sp>
          <p:nvSpPr>
            <p:cNvPr id="68619" name="Oval 11"/>
            <p:cNvSpPr>
              <a:spLocks noChangeArrowheads="1"/>
            </p:cNvSpPr>
            <p:nvPr/>
          </p:nvSpPr>
          <p:spPr bwMode="auto">
            <a:xfrm>
              <a:off x="182" y="2213"/>
              <a:ext cx="238" cy="23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68620" name="Oval 12"/>
            <p:cNvSpPr>
              <a:spLocks noChangeArrowheads="1"/>
            </p:cNvSpPr>
            <p:nvPr/>
          </p:nvSpPr>
          <p:spPr bwMode="auto">
            <a:xfrm>
              <a:off x="1439" y="1602"/>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a:t>
              </a:r>
            </a:p>
          </p:txBody>
        </p:sp>
        <p:sp>
          <p:nvSpPr>
            <p:cNvPr id="68621" name="Oval 13"/>
            <p:cNvSpPr>
              <a:spLocks noChangeArrowheads="1"/>
            </p:cNvSpPr>
            <p:nvPr/>
          </p:nvSpPr>
          <p:spPr bwMode="auto">
            <a:xfrm>
              <a:off x="1439" y="2213"/>
              <a:ext cx="238" cy="23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68622" name="Oval 14"/>
            <p:cNvSpPr>
              <a:spLocks noChangeArrowheads="1"/>
            </p:cNvSpPr>
            <p:nvPr/>
          </p:nvSpPr>
          <p:spPr bwMode="auto">
            <a:xfrm>
              <a:off x="2066" y="1602"/>
              <a:ext cx="239" cy="23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3</a:t>
              </a:r>
            </a:p>
          </p:txBody>
        </p:sp>
        <p:sp>
          <p:nvSpPr>
            <p:cNvPr id="68623" name="Oval 15"/>
            <p:cNvSpPr>
              <a:spLocks noChangeArrowheads="1"/>
            </p:cNvSpPr>
            <p:nvPr/>
          </p:nvSpPr>
          <p:spPr bwMode="auto">
            <a:xfrm>
              <a:off x="2066" y="2213"/>
              <a:ext cx="239" cy="2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t>
              </a:r>
            </a:p>
          </p:txBody>
        </p:sp>
        <p:sp>
          <p:nvSpPr>
            <p:cNvPr id="68624" name="Line 16"/>
            <p:cNvSpPr>
              <a:spLocks noChangeShapeType="1"/>
            </p:cNvSpPr>
            <p:nvPr/>
          </p:nvSpPr>
          <p:spPr bwMode="auto">
            <a:xfrm flipV="1">
              <a:off x="302" y="1836"/>
              <a:ext cx="0" cy="3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5" name="Line 17"/>
            <p:cNvSpPr>
              <a:spLocks noChangeShapeType="1"/>
            </p:cNvSpPr>
            <p:nvPr/>
          </p:nvSpPr>
          <p:spPr bwMode="auto">
            <a:xfrm>
              <a:off x="433" y="1711"/>
              <a:ext cx="3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6" name="Line 18"/>
            <p:cNvSpPr>
              <a:spLocks noChangeShapeType="1"/>
            </p:cNvSpPr>
            <p:nvPr/>
          </p:nvSpPr>
          <p:spPr bwMode="auto">
            <a:xfrm>
              <a:off x="1689" y="2327"/>
              <a:ext cx="3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7" name="Line 19"/>
            <p:cNvSpPr>
              <a:spLocks noChangeShapeType="1"/>
            </p:cNvSpPr>
            <p:nvPr/>
          </p:nvSpPr>
          <p:spPr bwMode="auto">
            <a:xfrm>
              <a:off x="1689" y="1711"/>
              <a:ext cx="3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8" name="Line 20"/>
            <p:cNvSpPr>
              <a:spLocks noChangeShapeType="1"/>
            </p:cNvSpPr>
            <p:nvPr/>
          </p:nvSpPr>
          <p:spPr bwMode="auto">
            <a:xfrm flipV="1">
              <a:off x="930" y="1836"/>
              <a:ext cx="0" cy="3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9" name="Line 21"/>
            <p:cNvSpPr>
              <a:spLocks noChangeShapeType="1"/>
            </p:cNvSpPr>
            <p:nvPr/>
          </p:nvSpPr>
          <p:spPr bwMode="auto">
            <a:xfrm flipV="1">
              <a:off x="1549" y="1848"/>
              <a:ext cx="0" cy="36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0" name="Line 22"/>
            <p:cNvSpPr>
              <a:spLocks noChangeShapeType="1"/>
            </p:cNvSpPr>
            <p:nvPr/>
          </p:nvSpPr>
          <p:spPr bwMode="auto">
            <a:xfrm flipV="1">
              <a:off x="2181" y="1838"/>
              <a:ext cx="0" cy="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1" name="Line 23"/>
            <p:cNvSpPr>
              <a:spLocks noChangeShapeType="1"/>
            </p:cNvSpPr>
            <p:nvPr/>
          </p:nvSpPr>
          <p:spPr bwMode="auto">
            <a:xfrm>
              <a:off x="1061" y="2333"/>
              <a:ext cx="3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2" name="Line 24"/>
            <p:cNvSpPr>
              <a:spLocks noChangeShapeType="1"/>
            </p:cNvSpPr>
            <p:nvPr/>
          </p:nvSpPr>
          <p:spPr bwMode="auto">
            <a:xfrm flipV="1">
              <a:off x="1647" y="1813"/>
              <a:ext cx="454" cy="4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3" name="Line 25"/>
            <p:cNvSpPr>
              <a:spLocks noChangeShapeType="1"/>
            </p:cNvSpPr>
            <p:nvPr/>
          </p:nvSpPr>
          <p:spPr bwMode="auto">
            <a:xfrm flipV="1">
              <a:off x="1020" y="1796"/>
              <a:ext cx="450" cy="4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4" name="Rectangle 26"/>
            <p:cNvSpPr>
              <a:spLocks noChangeArrowheads="1"/>
            </p:cNvSpPr>
            <p:nvPr/>
          </p:nvSpPr>
          <p:spPr bwMode="auto">
            <a:xfrm>
              <a:off x="215"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68635" name="Rectangle 27"/>
            <p:cNvSpPr>
              <a:spLocks noChangeArrowheads="1"/>
            </p:cNvSpPr>
            <p:nvPr/>
          </p:nvSpPr>
          <p:spPr bwMode="auto">
            <a:xfrm>
              <a:off x="839"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68636" name="Rectangle 28"/>
            <p:cNvSpPr>
              <a:spLocks noChangeArrowheads="1"/>
            </p:cNvSpPr>
            <p:nvPr/>
          </p:nvSpPr>
          <p:spPr bwMode="auto">
            <a:xfrm>
              <a:off x="1466"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68637" name="Rectangle 29"/>
            <p:cNvSpPr>
              <a:spLocks noChangeArrowheads="1"/>
            </p:cNvSpPr>
            <p:nvPr/>
          </p:nvSpPr>
          <p:spPr bwMode="auto">
            <a:xfrm>
              <a:off x="2094"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68638" name="Rectangle 30"/>
            <p:cNvSpPr>
              <a:spLocks noChangeArrowheads="1"/>
            </p:cNvSpPr>
            <p:nvPr/>
          </p:nvSpPr>
          <p:spPr bwMode="auto">
            <a:xfrm>
              <a:off x="233"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68639" name="Rectangle 31"/>
            <p:cNvSpPr>
              <a:spLocks noChangeArrowheads="1"/>
            </p:cNvSpPr>
            <p:nvPr/>
          </p:nvSpPr>
          <p:spPr bwMode="auto">
            <a:xfrm>
              <a:off x="856"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68640" name="Rectangle 32"/>
            <p:cNvSpPr>
              <a:spLocks noChangeArrowheads="1"/>
            </p:cNvSpPr>
            <p:nvPr/>
          </p:nvSpPr>
          <p:spPr bwMode="auto">
            <a:xfrm>
              <a:off x="1484"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68641" name="Rectangle 33"/>
            <p:cNvSpPr>
              <a:spLocks noChangeArrowheads="1"/>
            </p:cNvSpPr>
            <p:nvPr/>
          </p:nvSpPr>
          <p:spPr bwMode="auto">
            <a:xfrm>
              <a:off x="2112"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68733" name="Line 125"/>
            <p:cNvSpPr>
              <a:spLocks noChangeShapeType="1"/>
            </p:cNvSpPr>
            <p:nvPr/>
          </p:nvSpPr>
          <p:spPr bwMode="auto">
            <a:xfrm>
              <a:off x="1685" y="1706"/>
              <a:ext cx="3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6268463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b="1"/>
              <a:t>Breadth-first search</a:t>
            </a:r>
            <a:endParaRPr lang="en-US" altLang="ko-KR"/>
          </a:p>
        </p:txBody>
      </p:sp>
      <p:sp>
        <p:nvSpPr>
          <p:cNvPr id="69666" name="Rectangle 34"/>
          <p:cNvSpPr>
            <a:spLocks noChangeArrowheads="1"/>
          </p:cNvSpPr>
          <p:nvPr/>
        </p:nvSpPr>
        <p:spPr bwMode="auto">
          <a:xfrm>
            <a:off x="415925" y="4672013"/>
            <a:ext cx="265113"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Q</a:t>
            </a:r>
          </a:p>
        </p:txBody>
      </p:sp>
      <p:sp>
        <p:nvSpPr>
          <p:cNvPr id="69667" name="Rectangle 35"/>
          <p:cNvSpPr>
            <a:spLocks noChangeArrowheads="1"/>
          </p:cNvSpPr>
          <p:nvPr/>
        </p:nvSpPr>
        <p:spPr bwMode="auto">
          <a:xfrm>
            <a:off x="865188" y="5108575"/>
            <a:ext cx="265112"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69668" name="Rectangle 36"/>
          <p:cNvSpPr>
            <a:spLocks noChangeArrowheads="1"/>
          </p:cNvSpPr>
          <p:nvPr/>
        </p:nvSpPr>
        <p:spPr bwMode="auto">
          <a:xfrm>
            <a:off x="855663" y="4641850"/>
            <a:ext cx="331787" cy="3333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69669" name="Rectangle 37"/>
          <p:cNvSpPr>
            <a:spLocks noChangeArrowheads="1"/>
          </p:cNvSpPr>
          <p:nvPr/>
        </p:nvSpPr>
        <p:spPr bwMode="auto">
          <a:xfrm>
            <a:off x="1203325" y="5108575"/>
            <a:ext cx="265113"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3</a:t>
            </a:r>
          </a:p>
        </p:txBody>
      </p:sp>
      <p:sp>
        <p:nvSpPr>
          <p:cNvPr id="69670" name="Rectangle 38"/>
          <p:cNvSpPr>
            <a:spLocks noChangeArrowheads="1"/>
          </p:cNvSpPr>
          <p:nvPr/>
        </p:nvSpPr>
        <p:spPr bwMode="auto">
          <a:xfrm>
            <a:off x="1165225" y="4641850"/>
            <a:ext cx="330200" cy="3333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69671" name="Rectangle 39"/>
          <p:cNvSpPr>
            <a:spLocks noChangeArrowheads="1"/>
          </p:cNvSpPr>
          <p:nvPr/>
        </p:nvSpPr>
        <p:spPr bwMode="auto">
          <a:xfrm>
            <a:off x="1533525" y="5108575"/>
            <a:ext cx="265113"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3</a:t>
            </a:r>
          </a:p>
        </p:txBody>
      </p:sp>
      <p:sp>
        <p:nvSpPr>
          <p:cNvPr id="69672" name="Rectangle 40"/>
          <p:cNvSpPr>
            <a:spLocks noChangeArrowheads="1"/>
          </p:cNvSpPr>
          <p:nvPr/>
        </p:nvSpPr>
        <p:spPr bwMode="auto">
          <a:xfrm>
            <a:off x="1495425" y="4641850"/>
            <a:ext cx="331788" cy="3333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69673" name="Rectangle 41"/>
          <p:cNvSpPr>
            <a:spLocks noChangeArrowheads="1"/>
          </p:cNvSpPr>
          <p:nvPr/>
        </p:nvSpPr>
        <p:spPr bwMode="auto">
          <a:xfrm>
            <a:off x="4718050" y="2636838"/>
            <a:ext cx="358775" cy="36036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9674" name="Rectangle 42"/>
          <p:cNvSpPr>
            <a:spLocks noChangeArrowheads="1"/>
          </p:cNvSpPr>
          <p:nvPr/>
        </p:nvSpPr>
        <p:spPr bwMode="auto">
          <a:xfrm>
            <a:off x="4718050" y="3068638"/>
            <a:ext cx="358775" cy="36036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9675" name="Rectangle 43"/>
          <p:cNvSpPr>
            <a:spLocks noChangeArrowheads="1"/>
          </p:cNvSpPr>
          <p:nvPr/>
        </p:nvSpPr>
        <p:spPr bwMode="auto">
          <a:xfrm>
            <a:off x="4718050" y="3500438"/>
            <a:ext cx="358775" cy="36036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9676" name="Rectangle 44"/>
          <p:cNvSpPr>
            <a:spLocks noChangeArrowheads="1"/>
          </p:cNvSpPr>
          <p:nvPr/>
        </p:nvSpPr>
        <p:spPr bwMode="auto">
          <a:xfrm>
            <a:off x="4718050" y="3932238"/>
            <a:ext cx="358775" cy="3603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9677" name="Rectangle 45"/>
          <p:cNvSpPr>
            <a:spLocks noChangeArrowheads="1"/>
          </p:cNvSpPr>
          <p:nvPr/>
        </p:nvSpPr>
        <p:spPr bwMode="auto">
          <a:xfrm>
            <a:off x="4718050" y="4364038"/>
            <a:ext cx="358775" cy="3603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9678" name="Rectangle 46"/>
          <p:cNvSpPr>
            <a:spLocks noChangeArrowheads="1"/>
          </p:cNvSpPr>
          <p:nvPr/>
        </p:nvSpPr>
        <p:spPr bwMode="auto">
          <a:xfrm>
            <a:off x="4718050" y="4797425"/>
            <a:ext cx="358775" cy="3603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9679" name="Rectangle 47"/>
          <p:cNvSpPr>
            <a:spLocks noChangeArrowheads="1"/>
          </p:cNvSpPr>
          <p:nvPr/>
        </p:nvSpPr>
        <p:spPr bwMode="auto">
          <a:xfrm>
            <a:off x="4718050" y="5229225"/>
            <a:ext cx="358775" cy="3603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9680" name="Rectangle 48"/>
          <p:cNvSpPr>
            <a:spLocks noChangeArrowheads="1"/>
          </p:cNvSpPr>
          <p:nvPr/>
        </p:nvSpPr>
        <p:spPr bwMode="auto">
          <a:xfrm>
            <a:off x="4718050" y="5659438"/>
            <a:ext cx="358775" cy="3603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9681" name="Rectangle 49"/>
          <p:cNvSpPr>
            <a:spLocks noChangeArrowheads="1"/>
          </p:cNvSpPr>
          <p:nvPr/>
        </p:nvSpPr>
        <p:spPr bwMode="auto">
          <a:xfrm>
            <a:off x="5364163" y="26368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69682" name="Rectangle 50"/>
          <p:cNvSpPr>
            <a:spLocks noChangeArrowheads="1"/>
          </p:cNvSpPr>
          <p:nvPr/>
        </p:nvSpPr>
        <p:spPr bwMode="auto">
          <a:xfrm>
            <a:off x="5724525" y="26368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9683" name="Rectangle 51"/>
          <p:cNvSpPr>
            <a:spLocks noChangeArrowheads="1"/>
          </p:cNvSpPr>
          <p:nvPr/>
        </p:nvSpPr>
        <p:spPr bwMode="auto">
          <a:xfrm>
            <a:off x="4356100" y="2636838"/>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69684" name="Rectangle 52"/>
          <p:cNvSpPr>
            <a:spLocks noChangeArrowheads="1"/>
          </p:cNvSpPr>
          <p:nvPr/>
        </p:nvSpPr>
        <p:spPr bwMode="auto">
          <a:xfrm>
            <a:off x="4356100" y="3111500"/>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69685" name="Rectangle 53"/>
          <p:cNvSpPr>
            <a:spLocks noChangeArrowheads="1"/>
          </p:cNvSpPr>
          <p:nvPr/>
        </p:nvSpPr>
        <p:spPr bwMode="auto">
          <a:xfrm>
            <a:off x="4354513" y="35020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69686" name="Rectangle 54"/>
          <p:cNvSpPr>
            <a:spLocks noChangeArrowheads="1"/>
          </p:cNvSpPr>
          <p:nvPr/>
        </p:nvSpPr>
        <p:spPr bwMode="auto">
          <a:xfrm>
            <a:off x="4356100" y="39846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69687" name="Rectangle 55"/>
          <p:cNvSpPr>
            <a:spLocks noChangeArrowheads="1"/>
          </p:cNvSpPr>
          <p:nvPr/>
        </p:nvSpPr>
        <p:spPr bwMode="auto">
          <a:xfrm>
            <a:off x="4356100" y="443547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69688" name="Rectangle 56"/>
          <p:cNvSpPr>
            <a:spLocks noChangeArrowheads="1"/>
          </p:cNvSpPr>
          <p:nvPr/>
        </p:nvSpPr>
        <p:spPr bwMode="auto">
          <a:xfrm>
            <a:off x="4356100" y="48355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69689" name="Rectangle 57"/>
          <p:cNvSpPr>
            <a:spLocks noChangeArrowheads="1"/>
          </p:cNvSpPr>
          <p:nvPr/>
        </p:nvSpPr>
        <p:spPr bwMode="auto">
          <a:xfrm>
            <a:off x="4356100" y="5262563"/>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69690" name="Rectangle 58"/>
          <p:cNvSpPr>
            <a:spLocks noChangeArrowheads="1"/>
          </p:cNvSpPr>
          <p:nvPr/>
        </p:nvSpPr>
        <p:spPr bwMode="auto">
          <a:xfrm>
            <a:off x="4356100" y="56610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69691" name="Rectangle 59"/>
          <p:cNvSpPr>
            <a:spLocks noChangeArrowheads="1"/>
          </p:cNvSpPr>
          <p:nvPr/>
        </p:nvSpPr>
        <p:spPr bwMode="auto">
          <a:xfrm>
            <a:off x="6407150" y="26368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69692" name="Rectangle 60"/>
          <p:cNvSpPr>
            <a:spLocks noChangeArrowheads="1"/>
          </p:cNvSpPr>
          <p:nvPr/>
        </p:nvSpPr>
        <p:spPr bwMode="auto">
          <a:xfrm>
            <a:off x="6767513" y="26368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9693" name="Line 61"/>
          <p:cNvSpPr>
            <a:spLocks noChangeShapeType="1"/>
          </p:cNvSpPr>
          <p:nvPr/>
        </p:nvSpPr>
        <p:spPr bwMode="auto">
          <a:xfrm>
            <a:off x="4932363" y="28098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94" name="Line 62"/>
          <p:cNvSpPr>
            <a:spLocks noChangeShapeType="1"/>
          </p:cNvSpPr>
          <p:nvPr/>
        </p:nvSpPr>
        <p:spPr bwMode="auto">
          <a:xfrm>
            <a:off x="5949950" y="28194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95" name="Rectangle 63"/>
          <p:cNvSpPr>
            <a:spLocks noChangeArrowheads="1"/>
          </p:cNvSpPr>
          <p:nvPr/>
        </p:nvSpPr>
        <p:spPr bwMode="auto">
          <a:xfrm>
            <a:off x="5364163" y="30686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69696" name="Rectangle 64"/>
          <p:cNvSpPr>
            <a:spLocks noChangeArrowheads="1"/>
          </p:cNvSpPr>
          <p:nvPr/>
        </p:nvSpPr>
        <p:spPr bwMode="auto">
          <a:xfrm>
            <a:off x="5724525" y="30686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9697" name="Rectangle 65"/>
          <p:cNvSpPr>
            <a:spLocks noChangeArrowheads="1"/>
          </p:cNvSpPr>
          <p:nvPr/>
        </p:nvSpPr>
        <p:spPr bwMode="auto">
          <a:xfrm>
            <a:off x="6407150" y="30686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69698" name="Rectangle 66"/>
          <p:cNvSpPr>
            <a:spLocks noChangeArrowheads="1"/>
          </p:cNvSpPr>
          <p:nvPr/>
        </p:nvSpPr>
        <p:spPr bwMode="auto">
          <a:xfrm>
            <a:off x="6767513" y="30686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9699" name="Line 67"/>
          <p:cNvSpPr>
            <a:spLocks noChangeShapeType="1"/>
          </p:cNvSpPr>
          <p:nvPr/>
        </p:nvSpPr>
        <p:spPr bwMode="auto">
          <a:xfrm>
            <a:off x="4932363" y="32416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00" name="Line 68"/>
          <p:cNvSpPr>
            <a:spLocks noChangeShapeType="1"/>
          </p:cNvSpPr>
          <p:nvPr/>
        </p:nvSpPr>
        <p:spPr bwMode="auto">
          <a:xfrm>
            <a:off x="5949950" y="32512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01" name="Rectangle 69"/>
          <p:cNvSpPr>
            <a:spLocks noChangeArrowheads="1"/>
          </p:cNvSpPr>
          <p:nvPr/>
        </p:nvSpPr>
        <p:spPr bwMode="auto">
          <a:xfrm>
            <a:off x="5364163"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69702" name="Rectangle 70"/>
          <p:cNvSpPr>
            <a:spLocks noChangeArrowheads="1"/>
          </p:cNvSpPr>
          <p:nvPr/>
        </p:nvSpPr>
        <p:spPr bwMode="auto">
          <a:xfrm>
            <a:off x="5724525"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9703" name="Rectangle 71"/>
          <p:cNvSpPr>
            <a:spLocks noChangeArrowheads="1"/>
          </p:cNvSpPr>
          <p:nvPr/>
        </p:nvSpPr>
        <p:spPr bwMode="auto">
          <a:xfrm>
            <a:off x="6407150"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69704" name="Rectangle 72"/>
          <p:cNvSpPr>
            <a:spLocks noChangeArrowheads="1"/>
          </p:cNvSpPr>
          <p:nvPr/>
        </p:nvSpPr>
        <p:spPr bwMode="auto">
          <a:xfrm>
            <a:off x="6767513"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9705" name="Line 73"/>
          <p:cNvSpPr>
            <a:spLocks noChangeShapeType="1"/>
          </p:cNvSpPr>
          <p:nvPr/>
        </p:nvSpPr>
        <p:spPr bwMode="auto">
          <a:xfrm>
            <a:off x="4932363" y="367506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06" name="Line 74"/>
          <p:cNvSpPr>
            <a:spLocks noChangeShapeType="1"/>
          </p:cNvSpPr>
          <p:nvPr/>
        </p:nvSpPr>
        <p:spPr bwMode="auto">
          <a:xfrm>
            <a:off x="5949950" y="36845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07" name="Rectangle 75"/>
          <p:cNvSpPr>
            <a:spLocks noChangeArrowheads="1"/>
          </p:cNvSpPr>
          <p:nvPr/>
        </p:nvSpPr>
        <p:spPr bwMode="auto">
          <a:xfrm>
            <a:off x="7381875"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69708" name="Rectangle 76"/>
          <p:cNvSpPr>
            <a:spLocks noChangeArrowheads="1"/>
          </p:cNvSpPr>
          <p:nvPr/>
        </p:nvSpPr>
        <p:spPr bwMode="auto">
          <a:xfrm>
            <a:off x="7740650"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9709" name="Line 77"/>
          <p:cNvSpPr>
            <a:spLocks noChangeShapeType="1"/>
          </p:cNvSpPr>
          <p:nvPr/>
        </p:nvSpPr>
        <p:spPr bwMode="auto">
          <a:xfrm>
            <a:off x="6924675" y="36845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10" name="Rectangle 78"/>
          <p:cNvSpPr>
            <a:spLocks noChangeArrowheads="1"/>
          </p:cNvSpPr>
          <p:nvPr/>
        </p:nvSpPr>
        <p:spPr bwMode="auto">
          <a:xfrm>
            <a:off x="5364163"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69711" name="Rectangle 79"/>
          <p:cNvSpPr>
            <a:spLocks noChangeArrowheads="1"/>
          </p:cNvSpPr>
          <p:nvPr/>
        </p:nvSpPr>
        <p:spPr bwMode="auto">
          <a:xfrm>
            <a:off x="5724525"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9712" name="Rectangle 80"/>
          <p:cNvSpPr>
            <a:spLocks noChangeArrowheads="1"/>
          </p:cNvSpPr>
          <p:nvPr/>
        </p:nvSpPr>
        <p:spPr bwMode="auto">
          <a:xfrm>
            <a:off x="6407150"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69713" name="Rectangle 81"/>
          <p:cNvSpPr>
            <a:spLocks noChangeArrowheads="1"/>
          </p:cNvSpPr>
          <p:nvPr/>
        </p:nvSpPr>
        <p:spPr bwMode="auto">
          <a:xfrm>
            <a:off x="6767513"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9714" name="Line 82"/>
          <p:cNvSpPr>
            <a:spLocks noChangeShapeType="1"/>
          </p:cNvSpPr>
          <p:nvPr/>
        </p:nvSpPr>
        <p:spPr bwMode="auto">
          <a:xfrm>
            <a:off x="4932363" y="41052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15" name="Line 83"/>
          <p:cNvSpPr>
            <a:spLocks noChangeShapeType="1"/>
          </p:cNvSpPr>
          <p:nvPr/>
        </p:nvSpPr>
        <p:spPr bwMode="auto">
          <a:xfrm>
            <a:off x="5949950" y="41148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16" name="Rectangle 84"/>
          <p:cNvSpPr>
            <a:spLocks noChangeArrowheads="1"/>
          </p:cNvSpPr>
          <p:nvPr/>
        </p:nvSpPr>
        <p:spPr bwMode="auto">
          <a:xfrm>
            <a:off x="7381875"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69717" name="Rectangle 85"/>
          <p:cNvSpPr>
            <a:spLocks noChangeArrowheads="1"/>
          </p:cNvSpPr>
          <p:nvPr/>
        </p:nvSpPr>
        <p:spPr bwMode="auto">
          <a:xfrm>
            <a:off x="7740650"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9718" name="Line 86"/>
          <p:cNvSpPr>
            <a:spLocks noChangeShapeType="1"/>
          </p:cNvSpPr>
          <p:nvPr/>
        </p:nvSpPr>
        <p:spPr bwMode="auto">
          <a:xfrm>
            <a:off x="6924675" y="41148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19" name="Rectangle 87"/>
          <p:cNvSpPr>
            <a:spLocks noChangeArrowheads="1"/>
          </p:cNvSpPr>
          <p:nvPr/>
        </p:nvSpPr>
        <p:spPr bwMode="auto">
          <a:xfrm>
            <a:off x="5364163" y="43640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69720" name="Rectangle 88"/>
          <p:cNvSpPr>
            <a:spLocks noChangeArrowheads="1"/>
          </p:cNvSpPr>
          <p:nvPr/>
        </p:nvSpPr>
        <p:spPr bwMode="auto">
          <a:xfrm>
            <a:off x="5724525" y="43640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9721" name="Line 89"/>
          <p:cNvSpPr>
            <a:spLocks noChangeShapeType="1"/>
          </p:cNvSpPr>
          <p:nvPr/>
        </p:nvSpPr>
        <p:spPr bwMode="auto">
          <a:xfrm>
            <a:off x="4932363" y="45370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22" name="Rectangle 90"/>
          <p:cNvSpPr>
            <a:spLocks noChangeArrowheads="1"/>
          </p:cNvSpPr>
          <p:nvPr/>
        </p:nvSpPr>
        <p:spPr bwMode="auto">
          <a:xfrm>
            <a:off x="5364163"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69723" name="Rectangle 91"/>
          <p:cNvSpPr>
            <a:spLocks noChangeArrowheads="1"/>
          </p:cNvSpPr>
          <p:nvPr/>
        </p:nvSpPr>
        <p:spPr bwMode="auto">
          <a:xfrm>
            <a:off x="5724525"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9724" name="Rectangle 92"/>
          <p:cNvSpPr>
            <a:spLocks noChangeArrowheads="1"/>
          </p:cNvSpPr>
          <p:nvPr/>
        </p:nvSpPr>
        <p:spPr bwMode="auto">
          <a:xfrm>
            <a:off x="6407150"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69725" name="Rectangle 93"/>
          <p:cNvSpPr>
            <a:spLocks noChangeArrowheads="1"/>
          </p:cNvSpPr>
          <p:nvPr/>
        </p:nvSpPr>
        <p:spPr bwMode="auto">
          <a:xfrm>
            <a:off x="6767513"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9726" name="Line 94"/>
          <p:cNvSpPr>
            <a:spLocks noChangeShapeType="1"/>
          </p:cNvSpPr>
          <p:nvPr/>
        </p:nvSpPr>
        <p:spPr bwMode="auto">
          <a:xfrm>
            <a:off x="4932363" y="497046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27" name="Line 95"/>
          <p:cNvSpPr>
            <a:spLocks noChangeShapeType="1"/>
          </p:cNvSpPr>
          <p:nvPr/>
        </p:nvSpPr>
        <p:spPr bwMode="auto">
          <a:xfrm>
            <a:off x="5949950" y="49799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28" name="Rectangle 96"/>
          <p:cNvSpPr>
            <a:spLocks noChangeArrowheads="1"/>
          </p:cNvSpPr>
          <p:nvPr/>
        </p:nvSpPr>
        <p:spPr bwMode="auto">
          <a:xfrm>
            <a:off x="7381875"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69729" name="Rectangle 97"/>
          <p:cNvSpPr>
            <a:spLocks noChangeArrowheads="1"/>
          </p:cNvSpPr>
          <p:nvPr/>
        </p:nvSpPr>
        <p:spPr bwMode="auto">
          <a:xfrm>
            <a:off x="7740650"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9730" name="Line 98"/>
          <p:cNvSpPr>
            <a:spLocks noChangeShapeType="1"/>
          </p:cNvSpPr>
          <p:nvPr/>
        </p:nvSpPr>
        <p:spPr bwMode="auto">
          <a:xfrm>
            <a:off x="6924675" y="49799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31" name="Rectangle 99"/>
          <p:cNvSpPr>
            <a:spLocks noChangeArrowheads="1"/>
          </p:cNvSpPr>
          <p:nvPr/>
        </p:nvSpPr>
        <p:spPr bwMode="auto">
          <a:xfrm>
            <a:off x="5364163"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69732" name="Rectangle 100"/>
          <p:cNvSpPr>
            <a:spLocks noChangeArrowheads="1"/>
          </p:cNvSpPr>
          <p:nvPr/>
        </p:nvSpPr>
        <p:spPr bwMode="auto">
          <a:xfrm>
            <a:off x="5724525"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9733" name="Rectangle 101"/>
          <p:cNvSpPr>
            <a:spLocks noChangeArrowheads="1"/>
          </p:cNvSpPr>
          <p:nvPr/>
        </p:nvSpPr>
        <p:spPr bwMode="auto">
          <a:xfrm>
            <a:off x="6407150"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69734" name="Rectangle 102"/>
          <p:cNvSpPr>
            <a:spLocks noChangeArrowheads="1"/>
          </p:cNvSpPr>
          <p:nvPr/>
        </p:nvSpPr>
        <p:spPr bwMode="auto">
          <a:xfrm>
            <a:off x="6767513"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9735" name="Line 103"/>
          <p:cNvSpPr>
            <a:spLocks noChangeShapeType="1"/>
          </p:cNvSpPr>
          <p:nvPr/>
        </p:nvSpPr>
        <p:spPr bwMode="auto">
          <a:xfrm>
            <a:off x="4932363" y="540226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36" name="Line 104"/>
          <p:cNvSpPr>
            <a:spLocks noChangeShapeType="1"/>
          </p:cNvSpPr>
          <p:nvPr/>
        </p:nvSpPr>
        <p:spPr bwMode="auto">
          <a:xfrm>
            <a:off x="5949950" y="54117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37" name="Rectangle 105"/>
          <p:cNvSpPr>
            <a:spLocks noChangeArrowheads="1"/>
          </p:cNvSpPr>
          <p:nvPr/>
        </p:nvSpPr>
        <p:spPr bwMode="auto">
          <a:xfrm>
            <a:off x="7381875"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69738" name="Rectangle 106"/>
          <p:cNvSpPr>
            <a:spLocks noChangeArrowheads="1"/>
          </p:cNvSpPr>
          <p:nvPr/>
        </p:nvSpPr>
        <p:spPr bwMode="auto">
          <a:xfrm>
            <a:off x="7740650"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9739" name="Line 107"/>
          <p:cNvSpPr>
            <a:spLocks noChangeShapeType="1"/>
          </p:cNvSpPr>
          <p:nvPr/>
        </p:nvSpPr>
        <p:spPr bwMode="auto">
          <a:xfrm>
            <a:off x="6924675" y="54117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40" name="Rectangle 108"/>
          <p:cNvSpPr>
            <a:spLocks noChangeArrowheads="1"/>
          </p:cNvSpPr>
          <p:nvPr/>
        </p:nvSpPr>
        <p:spPr bwMode="auto">
          <a:xfrm>
            <a:off x="8342313"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69741" name="Rectangle 109"/>
          <p:cNvSpPr>
            <a:spLocks noChangeArrowheads="1"/>
          </p:cNvSpPr>
          <p:nvPr/>
        </p:nvSpPr>
        <p:spPr bwMode="auto">
          <a:xfrm>
            <a:off x="8701088"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9742" name="Line 110"/>
          <p:cNvSpPr>
            <a:spLocks noChangeShapeType="1"/>
          </p:cNvSpPr>
          <p:nvPr/>
        </p:nvSpPr>
        <p:spPr bwMode="auto">
          <a:xfrm>
            <a:off x="7885113" y="54117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43" name="Rectangle 111"/>
          <p:cNvSpPr>
            <a:spLocks noChangeArrowheads="1"/>
          </p:cNvSpPr>
          <p:nvPr/>
        </p:nvSpPr>
        <p:spPr bwMode="auto">
          <a:xfrm>
            <a:off x="5367338" y="5661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69744" name="Rectangle 112"/>
          <p:cNvSpPr>
            <a:spLocks noChangeArrowheads="1"/>
          </p:cNvSpPr>
          <p:nvPr/>
        </p:nvSpPr>
        <p:spPr bwMode="auto">
          <a:xfrm>
            <a:off x="5726113" y="5661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9745" name="Line 113"/>
          <p:cNvSpPr>
            <a:spLocks noChangeShapeType="1"/>
          </p:cNvSpPr>
          <p:nvPr/>
        </p:nvSpPr>
        <p:spPr bwMode="auto">
          <a:xfrm>
            <a:off x="4910138" y="58435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46" name="Rectangle 114"/>
          <p:cNvSpPr>
            <a:spLocks noChangeArrowheads="1"/>
          </p:cNvSpPr>
          <p:nvPr/>
        </p:nvSpPr>
        <p:spPr bwMode="auto">
          <a:xfrm>
            <a:off x="6408738" y="56594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69747" name="Rectangle 115"/>
          <p:cNvSpPr>
            <a:spLocks noChangeArrowheads="1"/>
          </p:cNvSpPr>
          <p:nvPr/>
        </p:nvSpPr>
        <p:spPr bwMode="auto">
          <a:xfrm>
            <a:off x="6767513" y="56594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69748" name="Line 116"/>
          <p:cNvSpPr>
            <a:spLocks noChangeShapeType="1"/>
          </p:cNvSpPr>
          <p:nvPr/>
        </p:nvSpPr>
        <p:spPr bwMode="auto">
          <a:xfrm>
            <a:off x="5951538" y="58420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49" name="Line 117"/>
          <p:cNvSpPr>
            <a:spLocks noChangeShapeType="1"/>
          </p:cNvSpPr>
          <p:nvPr/>
        </p:nvSpPr>
        <p:spPr bwMode="auto">
          <a:xfrm flipH="1">
            <a:off x="6877050" y="2708275"/>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50" name="Line 118"/>
          <p:cNvSpPr>
            <a:spLocks noChangeShapeType="1"/>
          </p:cNvSpPr>
          <p:nvPr/>
        </p:nvSpPr>
        <p:spPr bwMode="auto">
          <a:xfrm flipH="1">
            <a:off x="6877050" y="3140075"/>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51" name="Line 119"/>
          <p:cNvSpPr>
            <a:spLocks noChangeShapeType="1"/>
          </p:cNvSpPr>
          <p:nvPr/>
        </p:nvSpPr>
        <p:spPr bwMode="auto">
          <a:xfrm flipH="1">
            <a:off x="7831138" y="35734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52" name="Line 120"/>
          <p:cNvSpPr>
            <a:spLocks noChangeShapeType="1"/>
          </p:cNvSpPr>
          <p:nvPr/>
        </p:nvSpPr>
        <p:spPr bwMode="auto">
          <a:xfrm flipH="1">
            <a:off x="7885113" y="40052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53" name="Line 121"/>
          <p:cNvSpPr>
            <a:spLocks noChangeShapeType="1"/>
          </p:cNvSpPr>
          <p:nvPr/>
        </p:nvSpPr>
        <p:spPr bwMode="auto">
          <a:xfrm flipH="1">
            <a:off x="5838825" y="44370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54" name="Line 122"/>
          <p:cNvSpPr>
            <a:spLocks noChangeShapeType="1"/>
          </p:cNvSpPr>
          <p:nvPr/>
        </p:nvSpPr>
        <p:spPr bwMode="auto">
          <a:xfrm flipH="1">
            <a:off x="7842250" y="48688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55" name="Line 123"/>
          <p:cNvSpPr>
            <a:spLocks noChangeShapeType="1"/>
          </p:cNvSpPr>
          <p:nvPr/>
        </p:nvSpPr>
        <p:spPr bwMode="auto">
          <a:xfrm flipH="1">
            <a:off x="8821738" y="53006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56" name="Line 124"/>
          <p:cNvSpPr>
            <a:spLocks noChangeShapeType="1"/>
          </p:cNvSpPr>
          <p:nvPr/>
        </p:nvSpPr>
        <p:spPr bwMode="auto">
          <a:xfrm flipH="1">
            <a:off x="6877050" y="57324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9759" name="Group 127"/>
          <p:cNvGrpSpPr>
            <a:grpSpLocks/>
          </p:cNvGrpSpPr>
          <p:nvPr/>
        </p:nvGrpSpPr>
        <p:grpSpPr bwMode="auto">
          <a:xfrm>
            <a:off x="288925" y="2138363"/>
            <a:ext cx="3370263" cy="2154237"/>
            <a:chOff x="182" y="1347"/>
            <a:chExt cx="2123" cy="1357"/>
          </a:xfrm>
        </p:grpSpPr>
        <p:sp>
          <p:nvSpPr>
            <p:cNvPr id="69635" name="Line 3"/>
            <p:cNvSpPr>
              <a:spLocks noChangeShapeType="1"/>
            </p:cNvSpPr>
            <p:nvPr/>
          </p:nvSpPr>
          <p:spPr bwMode="auto">
            <a:xfrm flipV="1">
              <a:off x="306" y="1836"/>
              <a:ext cx="0" cy="377"/>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36" name="Line 4"/>
            <p:cNvSpPr>
              <a:spLocks noChangeShapeType="1"/>
            </p:cNvSpPr>
            <p:nvPr/>
          </p:nvSpPr>
          <p:spPr bwMode="auto">
            <a:xfrm flipV="1">
              <a:off x="1017" y="1797"/>
              <a:ext cx="449" cy="45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37" name="Line 5"/>
            <p:cNvSpPr>
              <a:spLocks noChangeShapeType="1"/>
            </p:cNvSpPr>
            <p:nvPr/>
          </p:nvSpPr>
          <p:spPr bwMode="auto">
            <a:xfrm>
              <a:off x="1055" y="2337"/>
              <a:ext cx="37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38" name="Line 6"/>
            <p:cNvSpPr>
              <a:spLocks noChangeShapeType="1"/>
            </p:cNvSpPr>
            <p:nvPr/>
          </p:nvSpPr>
          <p:spPr bwMode="auto">
            <a:xfrm flipV="1">
              <a:off x="927" y="1845"/>
              <a:ext cx="0" cy="376"/>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39" name="Line 7"/>
            <p:cNvSpPr>
              <a:spLocks noChangeShapeType="1"/>
            </p:cNvSpPr>
            <p:nvPr/>
          </p:nvSpPr>
          <p:spPr bwMode="auto">
            <a:xfrm>
              <a:off x="428" y="1708"/>
              <a:ext cx="3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0" name="Oval 8"/>
            <p:cNvSpPr>
              <a:spLocks noChangeArrowheads="1"/>
            </p:cNvSpPr>
            <p:nvPr/>
          </p:nvSpPr>
          <p:spPr bwMode="auto">
            <a:xfrm>
              <a:off x="811" y="1602"/>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0</a:t>
              </a:r>
            </a:p>
          </p:txBody>
        </p:sp>
        <p:sp>
          <p:nvSpPr>
            <p:cNvPr id="69641" name="Oval 9"/>
            <p:cNvSpPr>
              <a:spLocks noChangeArrowheads="1"/>
            </p:cNvSpPr>
            <p:nvPr/>
          </p:nvSpPr>
          <p:spPr bwMode="auto">
            <a:xfrm>
              <a:off x="182" y="1602"/>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1</a:t>
              </a:r>
            </a:p>
          </p:txBody>
        </p:sp>
        <p:sp>
          <p:nvSpPr>
            <p:cNvPr id="69642" name="Oval 10"/>
            <p:cNvSpPr>
              <a:spLocks noChangeArrowheads="1"/>
            </p:cNvSpPr>
            <p:nvPr/>
          </p:nvSpPr>
          <p:spPr bwMode="auto">
            <a:xfrm>
              <a:off x="811" y="2213"/>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1</a:t>
              </a:r>
            </a:p>
          </p:txBody>
        </p:sp>
        <p:sp>
          <p:nvSpPr>
            <p:cNvPr id="69643" name="Oval 11"/>
            <p:cNvSpPr>
              <a:spLocks noChangeArrowheads="1"/>
            </p:cNvSpPr>
            <p:nvPr/>
          </p:nvSpPr>
          <p:spPr bwMode="auto">
            <a:xfrm>
              <a:off x="182" y="2213"/>
              <a:ext cx="238" cy="23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69644" name="Oval 12"/>
            <p:cNvSpPr>
              <a:spLocks noChangeArrowheads="1"/>
            </p:cNvSpPr>
            <p:nvPr/>
          </p:nvSpPr>
          <p:spPr bwMode="auto">
            <a:xfrm>
              <a:off x="1439" y="1602"/>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a:t>
              </a:r>
            </a:p>
          </p:txBody>
        </p:sp>
        <p:sp>
          <p:nvSpPr>
            <p:cNvPr id="69645" name="Oval 13"/>
            <p:cNvSpPr>
              <a:spLocks noChangeArrowheads="1"/>
            </p:cNvSpPr>
            <p:nvPr/>
          </p:nvSpPr>
          <p:spPr bwMode="auto">
            <a:xfrm>
              <a:off x="1439" y="2213"/>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a:t>
              </a:r>
            </a:p>
          </p:txBody>
        </p:sp>
        <p:sp>
          <p:nvSpPr>
            <p:cNvPr id="69646" name="Oval 14"/>
            <p:cNvSpPr>
              <a:spLocks noChangeArrowheads="1"/>
            </p:cNvSpPr>
            <p:nvPr/>
          </p:nvSpPr>
          <p:spPr bwMode="auto">
            <a:xfrm>
              <a:off x="2066" y="1602"/>
              <a:ext cx="239" cy="23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3</a:t>
              </a:r>
            </a:p>
          </p:txBody>
        </p:sp>
        <p:sp>
          <p:nvSpPr>
            <p:cNvPr id="69647" name="Oval 15"/>
            <p:cNvSpPr>
              <a:spLocks noChangeArrowheads="1"/>
            </p:cNvSpPr>
            <p:nvPr/>
          </p:nvSpPr>
          <p:spPr bwMode="auto">
            <a:xfrm>
              <a:off x="2066" y="2213"/>
              <a:ext cx="239" cy="23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3</a:t>
              </a:r>
            </a:p>
          </p:txBody>
        </p:sp>
        <p:sp>
          <p:nvSpPr>
            <p:cNvPr id="69648" name="Line 16"/>
            <p:cNvSpPr>
              <a:spLocks noChangeShapeType="1"/>
            </p:cNvSpPr>
            <p:nvPr/>
          </p:nvSpPr>
          <p:spPr bwMode="auto">
            <a:xfrm flipV="1">
              <a:off x="302" y="1836"/>
              <a:ext cx="0" cy="3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9" name="Line 17"/>
            <p:cNvSpPr>
              <a:spLocks noChangeShapeType="1"/>
            </p:cNvSpPr>
            <p:nvPr/>
          </p:nvSpPr>
          <p:spPr bwMode="auto">
            <a:xfrm>
              <a:off x="433" y="1711"/>
              <a:ext cx="3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0" name="Line 18"/>
            <p:cNvSpPr>
              <a:spLocks noChangeShapeType="1"/>
            </p:cNvSpPr>
            <p:nvPr/>
          </p:nvSpPr>
          <p:spPr bwMode="auto">
            <a:xfrm>
              <a:off x="1689" y="2327"/>
              <a:ext cx="3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1" name="Line 19"/>
            <p:cNvSpPr>
              <a:spLocks noChangeShapeType="1"/>
            </p:cNvSpPr>
            <p:nvPr/>
          </p:nvSpPr>
          <p:spPr bwMode="auto">
            <a:xfrm>
              <a:off x="1689" y="1711"/>
              <a:ext cx="3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2" name="Line 20"/>
            <p:cNvSpPr>
              <a:spLocks noChangeShapeType="1"/>
            </p:cNvSpPr>
            <p:nvPr/>
          </p:nvSpPr>
          <p:spPr bwMode="auto">
            <a:xfrm flipV="1">
              <a:off x="930" y="1836"/>
              <a:ext cx="0" cy="3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3" name="Line 21"/>
            <p:cNvSpPr>
              <a:spLocks noChangeShapeType="1"/>
            </p:cNvSpPr>
            <p:nvPr/>
          </p:nvSpPr>
          <p:spPr bwMode="auto">
            <a:xfrm flipV="1">
              <a:off x="1549" y="1848"/>
              <a:ext cx="0" cy="36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4" name="Line 22"/>
            <p:cNvSpPr>
              <a:spLocks noChangeShapeType="1"/>
            </p:cNvSpPr>
            <p:nvPr/>
          </p:nvSpPr>
          <p:spPr bwMode="auto">
            <a:xfrm flipV="1">
              <a:off x="2181" y="1838"/>
              <a:ext cx="0" cy="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5" name="Line 23"/>
            <p:cNvSpPr>
              <a:spLocks noChangeShapeType="1"/>
            </p:cNvSpPr>
            <p:nvPr/>
          </p:nvSpPr>
          <p:spPr bwMode="auto">
            <a:xfrm>
              <a:off x="1061" y="2333"/>
              <a:ext cx="3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6" name="Line 24"/>
            <p:cNvSpPr>
              <a:spLocks noChangeShapeType="1"/>
            </p:cNvSpPr>
            <p:nvPr/>
          </p:nvSpPr>
          <p:spPr bwMode="auto">
            <a:xfrm flipV="1">
              <a:off x="1647" y="1813"/>
              <a:ext cx="454" cy="4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7" name="Line 25"/>
            <p:cNvSpPr>
              <a:spLocks noChangeShapeType="1"/>
            </p:cNvSpPr>
            <p:nvPr/>
          </p:nvSpPr>
          <p:spPr bwMode="auto">
            <a:xfrm flipV="1">
              <a:off x="1020" y="1796"/>
              <a:ext cx="450" cy="4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8" name="Rectangle 26"/>
            <p:cNvSpPr>
              <a:spLocks noChangeArrowheads="1"/>
            </p:cNvSpPr>
            <p:nvPr/>
          </p:nvSpPr>
          <p:spPr bwMode="auto">
            <a:xfrm>
              <a:off x="215"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69659" name="Rectangle 27"/>
            <p:cNvSpPr>
              <a:spLocks noChangeArrowheads="1"/>
            </p:cNvSpPr>
            <p:nvPr/>
          </p:nvSpPr>
          <p:spPr bwMode="auto">
            <a:xfrm>
              <a:off x="839"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69660" name="Rectangle 28"/>
            <p:cNvSpPr>
              <a:spLocks noChangeArrowheads="1"/>
            </p:cNvSpPr>
            <p:nvPr/>
          </p:nvSpPr>
          <p:spPr bwMode="auto">
            <a:xfrm>
              <a:off x="1466"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69661" name="Rectangle 29"/>
            <p:cNvSpPr>
              <a:spLocks noChangeArrowheads="1"/>
            </p:cNvSpPr>
            <p:nvPr/>
          </p:nvSpPr>
          <p:spPr bwMode="auto">
            <a:xfrm>
              <a:off x="2094"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69662" name="Rectangle 30"/>
            <p:cNvSpPr>
              <a:spLocks noChangeArrowheads="1"/>
            </p:cNvSpPr>
            <p:nvPr/>
          </p:nvSpPr>
          <p:spPr bwMode="auto">
            <a:xfrm>
              <a:off x="233"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69663" name="Rectangle 31"/>
            <p:cNvSpPr>
              <a:spLocks noChangeArrowheads="1"/>
            </p:cNvSpPr>
            <p:nvPr/>
          </p:nvSpPr>
          <p:spPr bwMode="auto">
            <a:xfrm>
              <a:off x="856"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69664" name="Rectangle 32"/>
            <p:cNvSpPr>
              <a:spLocks noChangeArrowheads="1"/>
            </p:cNvSpPr>
            <p:nvPr/>
          </p:nvSpPr>
          <p:spPr bwMode="auto">
            <a:xfrm>
              <a:off x="1484"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69665" name="Rectangle 33"/>
            <p:cNvSpPr>
              <a:spLocks noChangeArrowheads="1"/>
            </p:cNvSpPr>
            <p:nvPr/>
          </p:nvSpPr>
          <p:spPr bwMode="auto">
            <a:xfrm>
              <a:off x="2112"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69757" name="Line 125"/>
            <p:cNvSpPr>
              <a:spLocks noChangeShapeType="1"/>
            </p:cNvSpPr>
            <p:nvPr/>
          </p:nvSpPr>
          <p:spPr bwMode="auto">
            <a:xfrm>
              <a:off x="1685" y="1706"/>
              <a:ext cx="3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58" name="Line 126"/>
            <p:cNvSpPr>
              <a:spLocks noChangeShapeType="1"/>
            </p:cNvSpPr>
            <p:nvPr/>
          </p:nvSpPr>
          <p:spPr bwMode="auto">
            <a:xfrm>
              <a:off x="1689" y="2341"/>
              <a:ext cx="3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1527638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en-US" b="1"/>
              <a:t>Breadth-first search</a:t>
            </a:r>
            <a:endParaRPr lang="en-US" altLang="ko-KR"/>
          </a:p>
        </p:txBody>
      </p:sp>
      <p:sp>
        <p:nvSpPr>
          <p:cNvPr id="70690" name="Rectangle 34"/>
          <p:cNvSpPr>
            <a:spLocks noChangeArrowheads="1"/>
          </p:cNvSpPr>
          <p:nvPr/>
        </p:nvSpPr>
        <p:spPr bwMode="auto">
          <a:xfrm>
            <a:off x="415925" y="4672013"/>
            <a:ext cx="265113"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Q</a:t>
            </a:r>
          </a:p>
        </p:txBody>
      </p:sp>
      <p:sp>
        <p:nvSpPr>
          <p:cNvPr id="70691" name="Rectangle 35"/>
          <p:cNvSpPr>
            <a:spLocks noChangeArrowheads="1"/>
          </p:cNvSpPr>
          <p:nvPr/>
        </p:nvSpPr>
        <p:spPr bwMode="auto">
          <a:xfrm>
            <a:off x="865188" y="5108575"/>
            <a:ext cx="265112"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3</a:t>
            </a:r>
          </a:p>
        </p:txBody>
      </p:sp>
      <p:sp>
        <p:nvSpPr>
          <p:cNvPr id="70692" name="Rectangle 36"/>
          <p:cNvSpPr>
            <a:spLocks noChangeArrowheads="1"/>
          </p:cNvSpPr>
          <p:nvPr/>
        </p:nvSpPr>
        <p:spPr bwMode="auto">
          <a:xfrm>
            <a:off x="855663" y="4641850"/>
            <a:ext cx="331787" cy="3333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70693" name="Rectangle 37"/>
          <p:cNvSpPr>
            <a:spLocks noChangeArrowheads="1"/>
          </p:cNvSpPr>
          <p:nvPr/>
        </p:nvSpPr>
        <p:spPr bwMode="auto">
          <a:xfrm>
            <a:off x="1203325" y="5108575"/>
            <a:ext cx="265113"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3</a:t>
            </a:r>
          </a:p>
        </p:txBody>
      </p:sp>
      <p:sp>
        <p:nvSpPr>
          <p:cNvPr id="70694" name="Rectangle 38"/>
          <p:cNvSpPr>
            <a:spLocks noChangeArrowheads="1"/>
          </p:cNvSpPr>
          <p:nvPr/>
        </p:nvSpPr>
        <p:spPr bwMode="auto">
          <a:xfrm>
            <a:off x="1165225" y="4641850"/>
            <a:ext cx="330200" cy="3333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70697" name="Rectangle 41"/>
          <p:cNvSpPr>
            <a:spLocks noChangeArrowheads="1"/>
          </p:cNvSpPr>
          <p:nvPr/>
        </p:nvSpPr>
        <p:spPr bwMode="auto">
          <a:xfrm>
            <a:off x="4718050" y="2636838"/>
            <a:ext cx="358775" cy="36036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0698" name="Rectangle 42"/>
          <p:cNvSpPr>
            <a:spLocks noChangeArrowheads="1"/>
          </p:cNvSpPr>
          <p:nvPr/>
        </p:nvSpPr>
        <p:spPr bwMode="auto">
          <a:xfrm>
            <a:off x="4718050" y="3068638"/>
            <a:ext cx="358775" cy="36036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0699" name="Rectangle 43"/>
          <p:cNvSpPr>
            <a:spLocks noChangeArrowheads="1"/>
          </p:cNvSpPr>
          <p:nvPr/>
        </p:nvSpPr>
        <p:spPr bwMode="auto">
          <a:xfrm>
            <a:off x="4718050" y="3500438"/>
            <a:ext cx="358775" cy="36036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0700" name="Rectangle 44"/>
          <p:cNvSpPr>
            <a:spLocks noChangeArrowheads="1"/>
          </p:cNvSpPr>
          <p:nvPr/>
        </p:nvSpPr>
        <p:spPr bwMode="auto">
          <a:xfrm>
            <a:off x="4718050" y="3932238"/>
            <a:ext cx="358775" cy="3603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0701" name="Rectangle 45"/>
          <p:cNvSpPr>
            <a:spLocks noChangeArrowheads="1"/>
          </p:cNvSpPr>
          <p:nvPr/>
        </p:nvSpPr>
        <p:spPr bwMode="auto">
          <a:xfrm>
            <a:off x="4718050" y="4364038"/>
            <a:ext cx="358775" cy="36036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0702" name="Rectangle 46"/>
          <p:cNvSpPr>
            <a:spLocks noChangeArrowheads="1"/>
          </p:cNvSpPr>
          <p:nvPr/>
        </p:nvSpPr>
        <p:spPr bwMode="auto">
          <a:xfrm>
            <a:off x="4718050" y="4797425"/>
            <a:ext cx="358775" cy="3603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0703" name="Rectangle 47"/>
          <p:cNvSpPr>
            <a:spLocks noChangeArrowheads="1"/>
          </p:cNvSpPr>
          <p:nvPr/>
        </p:nvSpPr>
        <p:spPr bwMode="auto">
          <a:xfrm>
            <a:off x="4718050" y="5229225"/>
            <a:ext cx="358775" cy="3603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0704" name="Rectangle 48"/>
          <p:cNvSpPr>
            <a:spLocks noChangeArrowheads="1"/>
          </p:cNvSpPr>
          <p:nvPr/>
        </p:nvSpPr>
        <p:spPr bwMode="auto">
          <a:xfrm>
            <a:off x="4718050" y="5659438"/>
            <a:ext cx="358775" cy="3603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0705" name="Rectangle 49"/>
          <p:cNvSpPr>
            <a:spLocks noChangeArrowheads="1"/>
          </p:cNvSpPr>
          <p:nvPr/>
        </p:nvSpPr>
        <p:spPr bwMode="auto">
          <a:xfrm>
            <a:off x="5364163" y="26368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70706" name="Rectangle 50"/>
          <p:cNvSpPr>
            <a:spLocks noChangeArrowheads="1"/>
          </p:cNvSpPr>
          <p:nvPr/>
        </p:nvSpPr>
        <p:spPr bwMode="auto">
          <a:xfrm>
            <a:off x="5724525" y="26368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0707" name="Rectangle 51"/>
          <p:cNvSpPr>
            <a:spLocks noChangeArrowheads="1"/>
          </p:cNvSpPr>
          <p:nvPr/>
        </p:nvSpPr>
        <p:spPr bwMode="auto">
          <a:xfrm>
            <a:off x="4356100" y="2636838"/>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70708" name="Rectangle 52"/>
          <p:cNvSpPr>
            <a:spLocks noChangeArrowheads="1"/>
          </p:cNvSpPr>
          <p:nvPr/>
        </p:nvSpPr>
        <p:spPr bwMode="auto">
          <a:xfrm>
            <a:off x="4356100" y="3111500"/>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70709" name="Rectangle 53"/>
          <p:cNvSpPr>
            <a:spLocks noChangeArrowheads="1"/>
          </p:cNvSpPr>
          <p:nvPr/>
        </p:nvSpPr>
        <p:spPr bwMode="auto">
          <a:xfrm>
            <a:off x="4354513" y="35020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70710" name="Rectangle 54"/>
          <p:cNvSpPr>
            <a:spLocks noChangeArrowheads="1"/>
          </p:cNvSpPr>
          <p:nvPr/>
        </p:nvSpPr>
        <p:spPr bwMode="auto">
          <a:xfrm>
            <a:off x="4356100" y="39846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70711" name="Rectangle 55"/>
          <p:cNvSpPr>
            <a:spLocks noChangeArrowheads="1"/>
          </p:cNvSpPr>
          <p:nvPr/>
        </p:nvSpPr>
        <p:spPr bwMode="auto">
          <a:xfrm>
            <a:off x="4356100" y="443547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70712" name="Rectangle 56"/>
          <p:cNvSpPr>
            <a:spLocks noChangeArrowheads="1"/>
          </p:cNvSpPr>
          <p:nvPr/>
        </p:nvSpPr>
        <p:spPr bwMode="auto">
          <a:xfrm>
            <a:off x="4356100" y="48355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70713" name="Rectangle 57"/>
          <p:cNvSpPr>
            <a:spLocks noChangeArrowheads="1"/>
          </p:cNvSpPr>
          <p:nvPr/>
        </p:nvSpPr>
        <p:spPr bwMode="auto">
          <a:xfrm>
            <a:off x="4356100" y="5262563"/>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70714" name="Rectangle 58"/>
          <p:cNvSpPr>
            <a:spLocks noChangeArrowheads="1"/>
          </p:cNvSpPr>
          <p:nvPr/>
        </p:nvSpPr>
        <p:spPr bwMode="auto">
          <a:xfrm>
            <a:off x="4356100" y="56610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70715" name="Rectangle 59"/>
          <p:cNvSpPr>
            <a:spLocks noChangeArrowheads="1"/>
          </p:cNvSpPr>
          <p:nvPr/>
        </p:nvSpPr>
        <p:spPr bwMode="auto">
          <a:xfrm>
            <a:off x="6407150" y="26368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70716" name="Rectangle 60"/>
          <p:cNvSpPr>
            <a:spLocks noChangeArrowheads="1"/>
          </p:cNvSpPr>
          <p:nvPr/>
        </p:nvSpPr>
        <p:spPr bwMode="auto">
          <a:xfrm>
            <a:off x="6767513" y="26368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0717" name="Line 61"/>
          <p:cNvSpPr>
            <a:spLocks noChangeShapeType="1"/>
          </p:cNvSpPr>
          <p:nvPr/>
        </p:nvSpPr>
        <p:spPr bwMode="auto">
          <a:xfrm>
            <a:off x="4932363" y="28098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18" name="Line 62"/>
          <p:cNvSpPr>
            <a:spLocks noChangeShapeType="1"/>
          </p:cNvSpPr>
          <p:nvPr/>
        </p:nvSpPr>
        <p:spPr bwMode="auto">
          <a:xfrm>
            <a:off x="5949950" y="28194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19" name="Rectangle 63"/>
          <p:cNvSpPr>
            <a:spLocks noChangeArrowheads="1"/>
          </p:cNvSpPr>
          <p:nvPr/>
        </p:nvSpPr>
        <p:spPr bwMode="auto">
          <a:xfrm>
            <a:off x="5364163" y="30686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70720" name="Rectangle 64"/>
          <p:cNvSpPr>
            <a:spLocks noChangeArrowheads="1"/>
          </p:cNvSpPr>
          <p:nvPr/>
        </p:nvSpPr>
        <p:spPr bwMode="auto">
          <a:xfrm>
            <a:off x="5724525" y="30686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0721" name="Rectangle 65"/>
          <p:cNvSpPr>
            <a:spLocks noChangeArrowheads="1"/>
          </p:cNvSpPr>
          <p:nvPr/>
        </p:nvSpPr>
        <p:spPr bwMode="auto">
          <a:xfrm>
            <a:off x="6407150" y="30686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70722" name="Rectangle 66"/>
          <p:cNvSpPr>
            <a:spLocks noChangeArrowheads="1"/>
          </p:cNvSpPr>
          <p:nvPr/>
        </p:nvSpPr>
        <p:spPr bwMode="auto">
          <a:xfrm>
            <a:off x="6767513" y="30686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0723" name="Line 67"/>
          <p:cNvSpPr>
            <a:spLocks noChangeShapeType="1"/>
          </p:cNvSpPr>
          <p:nvPr/>
        </p:nvSpPr>
        <p:spPr bwMode="auto">
          <a:xfrm>
            <a:off x="4932363" y="32416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24" name="Line 68"/>
          <p:cNvSpPr>
            <a:spLocks noChangeShapeType="1"/>
          </p:cNvSpPr>
          <p:nvPr/>
        </p:nvSpPr>
        <p:spPr bwMode="auto">
          <a:xfrm>
            <a:off x="5949950" y="32512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25" name="Rectangle 69"/>
          <p:cNvSpPr>
            <a:spLocks noChangeArrowheads="1"/>
          </p:cNvSpPr>
          <p:nvPr/>
        </p:nvSpPr>
        <p:spPr bwMode="auto">
          <a:xfrm>
            <a:off x="5364163"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70726" name="Rectangle 70"/>
          <p:cNvSpPr>
            <a:spLocks noChangeArrowheads="1"/>
          </p:cNvSpPr>
          <p:nvPr/>
        </p:nvSpPr>
        <p:spPr bwMode="auto">
          <a:xfrm>
            <a:off x="5724525"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0727" name="Rectangle 71"/>
          <p:cNvSpPr>
            <a:spLocks noChangeArrowheads="1"/>
          </p:cNvSpPr>
          <p:nvPr/>
        </p:nvSpPr>
        <p:spPr bwMode="auto">
          <a:xfrm>
            <a:off x="6407150"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70728" name="Rectangle 72"/>
          <p:cNvSpPr>
            <a:spLocks noChangeArrowheads="1"/>
          </p:cNvSpPr>
          <p:nvPr/>
        </p:nvSpPr>
        <p:spPr bwMode="auto">
          <a:xfrm>
            <a:off x="6767513"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0729" name="Line 73"/>
          <p:cNvSpPr>
            <a:spLocks noChangeShapeType="1"/>
          </p:cNvSpPr>
          <p:nvPr/>
        </p:nvSpPr>
        <p:spPr bwMode="auto">
          <a:xfrm>
            <a:off x="4932363" y="367506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30" name="Line 74"/>
          <p:cNvSpPr>
            <a:spLocks noChangeShapeType="1"/>
          </p:cNvSpPr>
          <p:nvPr/>
        </p:nvSpPr>
        <p:spPr bwMode="auto">
          <a:xfrm>
            <a:off x="5949950" y="36845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31" name="Rectangle 75"/>
          <p:cNvSpPr>
            <a:spLocks noChangeArrowheads="1"/>
          </p:cNvSpPr>
          <p:nvPr/>
        </p:nvSpPr>
        <p:spPr bwMode="auto">
          <a:xfrm>
            <a:off x="7381875"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70732" name="Rectangle 76"/>
          <p:cNvSpPr>
            <a:spLocks noChangeArrowheads="1"/>
          </p:cNvSpPr>
          <p:nvPr/>
        </p:nvSpPr>
        <p:spPr bwMode="auto">
          <a:xfrm>
            <a:off x="7740650"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0733" name="Line 77"/>
          <p:cNvSpPr>
            <a:spLocks noChangeShapeType="1"/>
          </p:cNvSpPr>
          <p:nvPr/>
        </p:nvSpPr>
        <p:spPr bwMode="auto">
          <a:xfrm>
            <a:off x="6924675" y="36845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34" name="Rectangle 78"/>
          <p:cNvSpPr>
            <a:spLocks noChangeArrowheads="1"/>
          </p:cNvSpPr>
          <p:nvPr/>
        </p:nvSpPr>
        <p:spPr bwMode="auto">
          <a:xfrm>
            <a:off x="5364163"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70735" name="Rectangle 79"/>
          <p:cNvSpPr>
            <a:spLocks noChangeArrowheads="1"/>
          </p:cNvSpPr>
          <p:nvPr/>
        </p:nvSpPr>
        <p:spPr bwMode="auto">
          <a:xfrm>
            <a:off x="5724525"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0736" name="Rectangle 80"/>
          <p:cNvSpPr>
            <a:spLocks noChangeArrowheads="1"/>
          </p:cNvSpPr>
          <p:nvPr/>
        </p:nvSpPr>
        <p:spPr bwMode="auto">
          <a:xfrm>
            <a:off x="6407150"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70737" name="Rectangle 81"/>
          <p:cNvSpPr>
            <a:spLocks noChangeArrowheads="1"/>
          </p:cNvSpPr>
          <p:nvPr/>
        </p:nvSpPr>
        <p:spPr bwMode="auto">
          <a:xfrm>
            <a:off x="6767513"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0738" name="Line 82"/>
          <p:cNvSpPr>
            <a:spLocks noChangeShapeType="1"/>
          </p:cNvSpPr>
          <p:nvPr/>
        </p:nvSpPr>
        <p:spPr bwMode="auto">
          <a:xfrm>
            <a:off x="4932363" y="41052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39" name="Line 83"/>
          <p:cNvSpPr>
            <a:spLocks noChangeShapeType="1"/>
          </p:cNvSpPr>
          <p:nvPr/>
        </p:nvSpPr>
        <p:spPr bwMode="auto">
          <a:xfrm>
            <a:off x="5949950" y="41148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40" name="Rectangle 84"/>
          <p:cNvSpPr>
            <a:spLocks noChangeArrowheads="1"/>
          </p:cNvSpPr>
          <p:nvPr/>
        </p:nvSpPr>
        <p:spPr bwMode="auto">
          <a:xfrm>
            <a:off x="7381875"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70741" name="Rectangle 85"/>
          <p:cNvSpPr>
            <a:spLocks noChangeArrowheads="1"/>
          </p:cNvSpPr>
          <p:nvPr/>
        </p:nvSpPr>
        <p:spPr bwMode="auto">
          <a:xfrm>
            <a:off x="7740650"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0742" name="Line 86"/>
          <p:cNvSpPr>
            <a:spLocks noChangeShapeType="1"/>
          </p:cNvSpPr>
          <p:nvPr/>
        </p:nvSpPr>
        <p:spPr bwMode="auto">
          <a:xfrm>
            <a:off x="6924675" y="41148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43" name="Rectangle 87"/>
          <p:cNvSpPr>
            <a:spLocks noChangeArrowheads="1"/>
          </p:cNvSpPr>
          <p:nvPr/>
        </p:nvSpPr>
        <p:spPr bwMode="auto">
          <a:xfrm>
            <a:off x="5364163" y="43640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70744" name="Rectangle 88"/>
          <p:cNvSpPr>
            <a:spLocks noChangeArrowheads="1"/>
          </p:cNvSpPr>
          <p:nvPr/>
        </p:nvSpPr>
        <p:spPr bwMode="auto">
          <a:xfrm>
            <a:off x="5724525" y="43640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0745" name="Line 89"/>
          <p:cNvSpPr>
            <a:spLocks noChangeShapeType="1"/>
          </p:cNvSpPr>
          <p:nvPr/>
        </p:nvSpPr>
        <p:spPr bwMode="auto">
          <a:xfrm>
            <a:off x="4932363" y="45370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46" name="Rectangle 90"/>
          <p:cNvSpPr>
            <a:spLocks noChangeArrowheads="1"/>
          </p:cNvSpPr>
          <p:nvPr/>
        </p:nvSpPr>
        <p:spPr bwMode="auto">
          <a:xfrm>
            <a:off x="5364163"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70747" name="Rectangle 91"/>
          <p:cNvSpPr>
            <a:spLocks noChangeArrowheads="1"/>
          </p:cNvSpPr>
          <p:nvPr/>
        </p:nvSpPr>
        <p:spPr bwMode="auto">
          <a:xfrm>
            <a:off x="5724525"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0748" name="Rectangle 92"/>
          <p:cNvSpPr>
            <a:spLocks noChangeArrowheads="1"/>
          </p:cNvSpPr>
          <p:nvPr/>
        </p:nvSpPr>
        <p:spPr bwMode="auto">
          <a:xfrm>
            <a:off x="6407150"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70749" name="Rectangle 93"/>
          <p:cNvSpPr>
            <a:spLocks noChangeArrowheads="1"/>
          </p:cNvSpPr>
          <p:nvPr/>
        </p:nvSpPr>
        <p:spPr bwMode="auto">
          <a:xfrm>
            <a:off x="6767513"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0750" name="Line 94"/>
          <p:cNvSpPr>
            <a:spLocks noChangeShapeType="1"/>
          </p:cNvSpPr>
          <p:nvPr/>
        </p:nvSpPr>
        <p:spPr bwMode="auto">
          <a:xfrm>
            <a:off x="4932363" y="497046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51" name="Line 95"/>
          <p:cNvSpPr>
            <a:spLocks noChangeShapeType="1"/>
          </p:cNvSpPr>
          <p:nvPr/>
        </p:nvSpPr>
        <p:spPr bwMode="auto">
          <a:xfrm>
            <a:off x="5949950" y="49799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52" name="Rectangle 96"/>
          <p:cNvSpPr>
            <a:spLocks noChangeArrowheads="1"/>
          </p:cNvSpPr>
          <p:nvPr/>
        </p:nvSpPr>
        <p:spPr bwMode="auto">
          <a:xfrm>
            <a:off x="7381875"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70753" name="Rectangle 97"/>
          <p:cNvSpPr>
            <a:spLocks noChangeArrowheads="1"/>
          </p:cNvSpPr>
          <p:nvPr/>
        </p:nvSpPr>
        <p:spPr bwMode="auto">
          <a:xfrm>
            <a:off x="7740650"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0754" name="Line 98"/>
          <p:cNvSpPr>
            <a:spLocks noChangeShapeType="1"/>
          </p:cNvSpPr>
          <p:nvPr/>
        </p:nvSpPr>
        <p:spPr bwMode="auto">
          <a:xfrm>
            <a:off x="6924675" y="49799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55" name="Rectangle 99"/>
          <p:cNvSpPr>
            <a:spLocks noChangeArrowheads="1"/>
          </p:cNvSpPr>
          <p:nvPr/>
        </p:nvSpPr>
        <p:spPr bwMode="auto">
          <a:xfrm>
            <a:off x="5364163"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70756" name="Rectangle 100"/>
          <p:cNvSpPr>
            <a:spLocks noChangeArrowheads="1"/>
          </p:cNvSpPr>
          <p:nvPr/>
        </p:nvSpPr>
        <p:spPr bwMode="auto">
          <a:xfrm>
            <a:off x="5724525"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0757" name="Rectangle 101"/>
          <p:cNvSpPr>
            <a:spLocks noChangeArrowheads="1"/>
          </p:cNvSpPr>
          <p:nvPr/>
        </p:nvSpPr>
        <p:spPr bwMode="auto">
          <a:xfrm>
            <a:off x="6407150"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70758" name="Rectangle 102"/>
          <p:cNvSpPr>
            <a:spLocks noChangeArrowheads="1"/>
          </p:cNvSpPr>
          <p:nvPr/>
        </p:nvSpPr>
        <p:spPr bwMode="auto">
          <a:xfrm>
            <a:off x="6767513"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0759" name="Line 103"/>
          <p:cNvSpPr>
            <a:spLocks noChangeShapeType="1"/>
          </p:cNvSpPr>
          <p:nvPr/>
        </p:nvSpPr>
        <p:spPr bwMode="auto">
          <a:xfrm>
            <a:off x="4932363" y="540226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60" name="Line 104"/>
          <p:cNvSpPr>
            <a:spLocks noChangeShapeType="1"/>
          </p:cNvSpPr>
          <p:nvPr/>
        </p:nvSpPr>
        <p:spPr bwMode="auto">
          <a:xfrm>
            <a:off x="5949950" y="54117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61" name="Rectangle 105"/>
          <p:cNvSpPr>
            <a:spLocks noChangeArrowheads="1"/>
          </p:cNvSpPr>
          <p:nvPr/>
        </p:nvSpPr>
        <p:spPr bwMode="auto">
          <a:xfrm>
            <a:off x="7381875"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70762" name="Rectangle 106"/>
          <p:cNvSpPr>
            <a:spLocks noChangeArrowheads="1"/>
          </p:cNvSpPr>
          <p:nvPr/>
        </p:nvSpPr>
        <p:spPr bwMode="auto">
          <a:xfrm>
            <a:off x="7740650"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0763" name="Line 107"/>
          <p:cNvSpPr>
            <a:spLocks noChangeShapeType="1"/>
          </p:cNvSpPr>
          <p:nvPr/>
        </p:nvSpPr>
        <p:spPr bwMode="auto">
          <a:xfrm>
            <a:off x="6924675" y="54117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64" name="Rectangle 108"/>
          <p:cNvSpPr>
            <a:spLocks noChangeArrowheads="1"/>
          </p:cNvSpPr>
          <p:nvPr/>
        </p:nvSpPr>
        <p:spPr bwMode="auto">
          <a:xfrm>
            <a:off x="8342313"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70765" name="Rectangle 109"/>
          <p:cNvSpPr>
            <a:spLocks noChangeArrowheads="1"/>
          </p:cNvSpPr>
          <p:nvPr/>
        </p:nvSpPr>
        <p:spPr bwMode="auto">
          <a:xfrm>
            <a:off x="8701088"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0766" name="Line 110"/>
          <p:cNvSpPr>
            <a:spLocks noChangeShapeType="1"/>
          </p:cNvSpPr>
          <p:nvPr/>
        </p:nvSpPr>
        <p:spPr bwMode="auto">
          <a:xfrm>
            <a:off x="7885113" y="54117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67" name="Rectangle 111"/>
          <p:cNvSpPr>
            <a:spLocks noChangeArrowheads="1"/>
          </p:cNvSpPr>
          <p:nvPr/>
        </p:nvSpPr>
        <p:spPr bwMode="auto">
          <a:xfrm>
            <a:off x="5367338" y="5661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70768" name="Rectangle 112"/>
          <p:cNvSpPr>
            <a:spLocks noChangeArrowheads="1"/>
          </p:cNvSpPr>
          <p:nvPr/>
        </p:nvSpPr>
        <p:spPr bwMode="auto">
          <a:xfrm>
            <a:off x="5726113" y="5661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0769" name="Line 113"/>
          <p:cNvSpPr>
            <a:spLocks noChangeShapeType="1"/>
          </p:cNvSpPr>
          <p:nvPr/>
        </p:nvSpPr>
        <p:spPr bwMode="auto">
          <a:xfrm>
            <a:off x="4910138" y="58435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70" name="Rectangle 114"/>
          <p:cNvSpPr>
            <a:spLocks noChangeArrowheads="1"/>
          </p:cNvSpPr>
          <p:nvPr/>
        </p:nvSpPr>
        <p:spPr bwMode="auto">
          <a:xfrm>
            <a:off x="6408738" y="56594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70771" name="Rectangle 115"/>
          <p:cNvSpPr>
            <a:spLocks noChangeArrowheads="1"/>
          </p:cNvSpPr>
          <p:nvPr/>
        </p:nvSpPr>
        <p:spPr bwMode="auto">
          <a:xfrm>
            <a:off x="6767513" y="56594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0772" name="Line 116"/>
          <p:cNvSpPr>
            <a:spLocks noChangeShapeType="1"/>
          </p:cNvSpPr>
          <p:nvPr/>
        </p:nvSpPr>
        <p:spPr bwMode="auto">
          <a:xfrm>
            <a:off x="5951538" y="58420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73" name="Line 117"/>
          <p:cNvSpPr>
            <a:spLocks noChangeShapeType="1"/>
          </p:cNvSpPr>
          <p:nvPr/>
        </p:nvSpPr>
        <p:spPr bwMode="auto">
          <a:xfrm flipH="1">
            <a:off x="6877050" y="2708275"/>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74" name="Line 118"/>
          <p:cNvSpPr>
            <a:spLocks noChangeShapeType="1"/>
          </p:cNvSpPr>
          <p:nvPr/>
        </p:nvSpPr>
        <p:spPr bwMode="auto">
          <a:xfrm flipH="1">
            <a:off x="6877050" y="3140075"/>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75" name="Line 119"/>
          <p:cNvSpPr>
            <a:spLocks noChangeShapeType="1"/>
          </p:cNvSpPr>
          <p:nvPr/>
        </p:nvSpPr>
        <p:spPr bwMode="auto">
          <a:xfrm flipH="1">
            <a:off x="7831138" y="35734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76" name="Line 120"/>
          <p:cNvSpPr>
            <a:spLocks noChangeShapeType="1"/>
          </p:cNvSpPr>
          <p:nvPr/>
        </p:nvSpPr>
        <p:spPr bwMode="auto">
          <a:xfrm flipH="1">
            <a:off x="7885113" y="40052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77" name="Line 121"/>
          <p:cNvSpPr>
            <a:spLocks noChangeShapeType="1"/>
          </p:cNvSpPr>
          <p:nvPr/>
        </p:nvSpPr>
        <p:spPr bwMode="auto">
          <a:xfrm flipH="1">
            <a:off x="5838825" y="44370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78" name="Line 122"/>
          <p:cNvSpPr>
            <a:spLocks noChangeShapeType="1"/>
          </p:cNvSpPr>
          <p:nvPr/>
        </p:nvSpPr>
        <p:spPr bwMode="auto">
          <a:xfrm flipH="1">
            <a:off x="7842250" y="48688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79" name="Line 123"/>
          <p:cNvSpPr>
            <a:spLocks noChangeShapeType="1"/>
          </p:cNvSpPr>
          <p:nvPr/>
        </p:nvSpPr>
        <p:spPr bwMode="auto">
          <a:xfrm flipH="1">
            <a:off x="8821738" y="53006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80" name="Line 124"/>
          <p:cNvSpPr>
            <a:spLocks noChangeShapeType="1"/>
          </p:cNvSpPr>
          <p:nvPr/>
        </p:nvSpPr>
        <p:spPr bwMode="auto">
          <a:xfrm flipH="1">
            <a:off x="6877050" y="57324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0783" name="Group 127"/>
          <p:cNvGrpSpPr>
            <a:grpSpLocks/>
          </p:cNvGrpSpPr>
          <p:nvPr/>
        </p:nvGrpSpPr>
        <p:grpSpPr bwMode="auto">
          <a:xfrm>
            <a:off x="288925" y="2138363"/>
            <a:ext cx="3370263" cy="2154237"/>
            <a:chOff x="182" y="1347"/>
            <a:chExt cx="2123" cy="1357"/>
          </a:xfrm>
        </p:grpSpPr>
        <p:sp>
          <p:nvSpPr>
            <p:cNvPr id="70659" name="Line 3"/>
            <p:cNvSpPr>
              <a:spLocks noChangeShapeType="1"/>
            </p:cNvSpPr>
            <p:nvPr/>
          </p:nvSpPr>
          <p:spPr bwMode="auto">
            <a:xfrm flipV="1">
              <a:off x="306" y="1836"/>
              <a:ext cx="0" cy="377"/>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0" name="Line 4"/>
            <p:cNvSpPr>
              <a:spLocks noChangeShapeType="1"/>
            </p:cNvSpPr>
            <p:nvPr/>
          </p:nvSpPr>
          <p:spPr bwMode="auto">
            <a:xfrm flipV="1">
              <a:off x="1017" y="1797"/>
              <a:ext cx="449" cy="45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1" name="Line 5"/>
            <p:cNvSpPr>
              <a:spLocks noChangeShapeType="1"/>
            </p:cNvSpPr>
            <p:nvPr/>
          </p:nvSpPr>
          <p:spPr bwMode="auto">
            <a:xfrm>
              <a:off x="1055" y="2337"/>
              <a:ext cx="37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2" name="Line 6"/>
            <p:cNvSpPr>
              <a:spLocks noChangeShapeType="1"/>
            </p:cNvSpPr>
            <p:nvPr/>
          </p:nvSpPr>
          <p:spPr bwMode="auto">
            <a:xfrm flipV="1">
              <a:off x="927" y="1845"/>
              <a:ext cx="0" cy="376"/>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3" name="Line 7"/>
            <p:cNvSpPr>
              <a:spLocks noChangeShapeType="1"/>
            </p:cNvSpPr>
            <p:nvPr/>
          </p:nvSpPr>
          <p:spPr bwMode="auto">
            <a:xfrm>
              <a:off x="428" y="1708"/>
              <a:ext cx="3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4" name="Oval 8"/>
            <p:cNvSpPr>
              <a:spLocks noChangeArrowheads="1"/>
            </p:cNvSpPr>
            <p:nvPr/>
          </p:nvSpPr>
          <p:spPr bwMode="auto">
            <a:xfrm>
              <a:off x="811" y="1602"/>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0</a:t>
              </a:r>
            </a:p>
          </p:txBody>
        </p:sp>
        <p:sp>
          <p:nvSpPr>
            <p:cNvPr id="70665" name="Oval 9"/>
            <p:cNvSpPr>
              <a:spLocks noChangeArrowheads="1"/>
            </p:cNvSpPr>
            <p:nvPr/>
          </p:nvSpPr>
          <p:spPr bwMode="auto">
            <a:xfrm>
              <a:off x="182" y="1602"/>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1</a:t>
              </a:r>
            </a:p>
          </p:txBody>
        </p:sp>
        <p:sp>
          <p:nvSpPr>
            <p:cNvPr id="70666" name="Oval 10"/>
            <p:cNvSpPr>
              <a:spLocks noChangeArrowheads="1"/>
            </p:cNvSpPr>
            <p:nvPr/>
          </p:nvSpPr>
          <p:spPr bwMode="auto">
            <a:xfrm>
              <a:off x="811" y="2213"/>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1</a:t>
              </a:r>
            </a:p>
          </p:txBody>
        </p:sp>
        <p:sp>
          <p:nvSpPr>
            <p:cNvPr id="70667" name="Oval 11"/>
            <p:cNvSpPr>
              <a:spLocks noChangeArrowheads="1"/>
            </p:cNvSpPr>
            <p:nvPr/>
          </p:nvSpPr>
          <p:spPr bwMode="auto">
            <a:xfrm>
              <a:off x="182" y="2213"/>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a:t>
              </a:r>
            </a:p>
          </p:txBody>
        </p:sp>
        <p:sp>
          <p:nvSpPr>
            <p:cNvPr id="70668" name="Oval 12"/>
            <p:cNvSpPr>
              <a:spLocks noChangeArrowheads="1"/>
            </p:cNvSpPr>
            <p:nvPr/>
          </p:nvSpPr>
          <p:spPr bwMode="auto">
            <a:xfrm>
              <a:off x="1439" y="1602"/>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a:t>
              </a:r>
            </a:p>
          </p:txBody>
        </p:sp>
        <p:sp>
          <p:nvSpPr>
            <p:cNvPr id="70669" name="Oval 13"/>
            <p:cNvSpPr>
              <a:spLocks noChangeArrowheads="1"/>
            </p:cNvSpPr>
            <p:nvPr/>
          </p:nvSpPr>
          <p:spPr bwMode="auto">
            <a:xfrm>
              <a:off x="1439" y="2213"/>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a:t>
              </a:r>
            </a:p>
          </p:txBody>
        </p:sp>
        <p:sp>
          <p:nvSpPr>
            <p:cNvPr id="70670" name="Oval 14"/>
            <p:cNvSpPr>
              <a:spLocks noChangeArrowheads="1"/>
            </p:cNvSpPr>
            <p:nvPr/>
          </p:nvSpPr>
          <p:spPr bwMode="auto">
            <a:xfrm>
              <a:off x="2066" y="1602"/>
              <a:ext cx="239" cy="23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3</a:t>
              </a:r>
            </a:p>
          </p:txBody>
        </p:sp>
        <p:sp>
          <p:nvSpPr>
            <p:cNvPr id="70671" name="Oval 15"/>
            <p:cNvSpPr>
              <a:spLocks noChangeArrowheads="1"/>
            </p:cNvSpPr>
            <p:nvPr/>
          </p:nvSpPr>
          <p:spPr bwMode="auto">
            <a:xfrm>
              <a:off x="2066" y="2213"/>
              <a:ext cx="239" cy="23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3</a:t>
              </a:r>
            </a:p>
          </p:txBody>
        </p:sp>
        <p:sp>
          <p:nvSpPr>
            <p:cNvPr id="70672" name="Line 16"/>
            <p:cNvSpPr>
              <a:spLocks noChangeShapeType="1"/>
            </p:cNvSpPr>
            <p:nvPr/>
          </p:nvSpPr>
          <p:spPr bwMode="auto">
            <a:xfrm flipV="1">
              <a:off x="302" y="1836"/>
              <a:ext cx="0" cy="3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3" name="Line 17"/>
            <p:cNvSpPr>
              <a:spLocks noChangeShapeType="1"/>
            </p:cNvSpPr>
            <p:nvPr/>
          </p:nvSpPr>
          <p:spPr bwMode="auto">
            <a:xfrm>
              <a:off x="433" y="1711"/>
              <a:ext cx="3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4" name="Line 18"/>
            <p:cNvSpPr>
              <a:spLocks noChangeShapeType="1"/>
            </p:cNvSpPr>
            <p:nvPr/>
          </p:nvSpPr>
          <p:spPr bwMode="auto">
            <a:xfrm>
              <a:off x="1689" y="2327"/>
              <a:ext cx="3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5" name="Line 19"/>
            <p:cNvSpPr>
              <a:spLocks noChangeShapeType="1"/>
            </p:cNvSpPr>
            <p:nvPr/>
          </p:nvSpPr>
          <p:spPr bwMode="auto">
            <a:xfrm>
              <a:off x="1689" y="1711"/>
              <a:ext cx="3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6" name="Line 20"/>
            <p:cNvSpPr>
              <a:spLocks noChangeShapeType="1"/>
            </p:cNvSpPr>
            <p:nvPr/>
          </p:nvSpPr>
          <p:spPr bwMode="auto">
            <a:xfrm flipV="1">
              <a:off x="930" y="1836"/>
              <a:ext cx="0" cy="3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7" name="Line 21"/>
            <p:cNvSpPr>
              <a:spLocks noChangeShapeType="1"/>
            </p:cNvSpPr>
            <p:nvPr/>
          </p:nvSpPr>
          <p:spPr bwMode="auto">
            <a:xfrm flipV="1">
              <a:off x="1549" y="1848"/>
              <a:ext cx="0" cy="36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8" name="Line 22"/>
            <p:cNvSpPr>
              <a:spLocks noChangeShapeType="1"/>
            </p:cNvSpPr>
            <p:nvPr/>
          </p:nvSpPr>
          <p:spPr bwMode="auto">
            <a:xfrm flipV="1">
              <a:off x="2181" y="1838"/>
              <a:ext cx="0" cy="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9" name="Line 23"/>
            <p:cNvSpPr>
              <a:spLocks noChangeShapeType="1"/>
            </p:cNvSpPr>
            <p:nvPr/>
          </p:nvSpPr>
          <p:spPr bwMode="auto">
            <a:xfrm>
              <a:off x="1061" y="2333"/>
              <a:ext cx="3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0" name="Line 24"/>
            <p:cNvSpPr>
              <a:spLocks noChangeShapeType="1"/>
            </p:cNvSpPr>
            <p:nvPr/>
          </p:nvSpPr>
          <p:spPr bwMode="auto">
            <a:xfrm flipV="1">
              <a:off x="1647" y="1813"/>
              <a:ext cx="454" cy="4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1" name="Line 25"/>
            <p:cNvSpPr>
              <a:spLocks noChangeShapeType="1"/>
            </p:cNvSpPr>
            <p:nvPr/>
          </p:nvSpPr>
          <p:spPr bwMode="auto">
            <a:xfrm flipV="1">
              <a:off x="1020" y="1796"/>
              <a:ext cx="450" cy="4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2" name="Rectangle 26"/>
            <p:cNvSpPr>
              <a:spLocks noChangeArrowheads="1"/>
            </p:cNvSpPr>
            <p:nvPr/>
          </p:nvSpPr>
          <p:spPr bwMode="auto">
            <a:xfrm>
              <a:off x="215"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70683" name="Rectangle 27"/>
            <p:cNvSpPr>
              <a:spLocks noChangeArrowheads="1"/>
            </p:cNvSpPr>
            <p:nvPr/>
          </p:nvSpPr>
          <p:spPr bwMode="auto">
            <a:xfrm>
              <a:off x="839"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70684" name="Rectangle 28"/>
            <p:cNvSpPr>
              <a:spLocks noChangeArrowheads="1"/>
            </p:cNvSpPr>
            <p:nvPr/>
          </p:nvSpPr>
          <p:spPr bwMode="auto">
            <a:xfrm>
              <a:off x="1466"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70685" name="Rectangle 29"/>
            <p:cNvSpPr>
              <a:spLocks noChangeArrowheads="1"/>
            </p:cNvSpPr>
            <p:nvPr/>
          </p:nvSpPr>
          <p:spPr bwMode="auto">
            <a:xfrm>
              <a:off x="2094"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70686" name="Rectangle 30"/>
            <p:cNvSpPr>
              <a:spLocks noChangeArrowheads="1"/>
            </p:cNvSpPr>
            <p:nvPr/>
          </p:nvSpPr>
          <p:spPr bwMode="auto">
            <a:xfrm>
              <a:off x="233"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70687" name="Rectangle 31"/>
            <p:cNvSpPr>
              <a:spLocks noChangeArrowheads="1"/>
            </p:cNvSpPr>
            <p:nvPr/>
          </p:nvSpPr>
          <p:spPr bwMode="auto">
            <a:xfrm>
              <a:off x="856"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70688" name="Rectangle 32"/>
            <p:cNvSpPr>
              <a:spLocks noChangeArrowheads="1"/>
            </p:cNvSpPr>
            <p:nvPr/>
          </p:nvSpPr>
          <p:spPr bwMode="auto">
            <a:xfrm>
              <a:off x="1484"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70689" name="Rectangle 33"/>
            <p:cNvSpPr>
              <a:spLocks noChangeArrowheads="1"/>
            </p:cNvSpPr>
            <p:nvPr/>
          </p:nvSpPr>
          <p:spPr bwMode="auto">
            <a:xfrm>
              <a:off x="2112"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70781" name="Line 125"/>
            <p:cNvSpPr>
              <a:spLocks noChangeShapeType="1"/>
            </p:cNvSpPr>
            <p:nvPr/>
          </p:nvSpPr>
          <p:spPr bwMode="auto">
            <a:xfrm>
              <a:off x="1685" y="1706"/>
              <a:ext cx="3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82" name="Line 126"/>
            <p:cNvSpPr>
              <a:spLocks noChangeShapeType="1"/>
            </p:cNvSpPr>
            <p:nvPr/>
          </p:nvSpPr>
          <p:spPr bwMode="auto">
            <a:xfrm>
              <a:off x="1689" y="2341"/>
              <a:ext cx="3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0924860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b="1"/>
              <a:t>Breadth-first search</a:t>
            </a:r>
            <a:endParaRPr lang="en-US" altLang="ko-KR"/>
          </a:p>
        </p:txBody>
      </p:sp>
      <p:sp>
        <p:nvSpPr>
          <p:cNvPr id="71714" name="Rectangle 34"/>
          <p:cNvSpPr>
            <a:spLocks noChangeArrowheads="1"/>
          </p:cNvSpPr>
          <p:nvPr/>
        </p:nvSpPr>
        <p:spPr bwMode="auto">
          <a:xfrm>
            <a:off x="415925" y="4672013"/>
            <a:ext cx="265113"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Q</a:t>
            </a:r>
          </a:p>
        </p:txBody>
      </p:sp>
      <p:sp>
        <p:nvSpPr>
          <p:cNvPr id="71717" name="Rectangle 37"/>
          <p:cNvSpPr>
            <a:spLocks noChangeArrowheads="1"/>
          </p:cNvSpPr>
          <p:nvPr/>
        </p:nvSpPr>
        <p:spPr bwMode="auto">
          <a:xfrm>
            <a:off x="938213" y="5108575"/>
            <a:ext cx="265112"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3</a:t>
            </a:r>
          </a:p>
        </p:txBody>
      </p:sp>
      <p:sp>
        <p:nvSpPr>
          <p:cNvPr id="71718" name="Rectangle 38"/>
          <p:cNvSpPr>
            <a:spLocks noChangeArrowheads="1"/>
          </p:cNvSpPr>
          <p:nvPr/>
        </p:nvSpPr>
        <p:spPr bwMode="auto">
          <a:xfrm>
            <a:off x="900113" y="4641850"/>
            <a:ext cx="330200" cy="3333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71719" name="Rectangle 39"/>
          <p:cNvSpPr>
            <a:spLocks noChangeArrowheads="1"/>
          </p:cNvSpPr>
          <p:nvPr/>
        </p:nvSpPr>
        <p:spPr bwMode="auto">
          <a:xfrm>
            <a:off x="4718050" y="2636838"/>
            <a:ext cx="358775" cy="36036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1720" name="Rectangle 40"/>
          <p:cNvSpPr>
            <a:spLocks noChangeArrowheads="1"/>
          </p:cNvSpPr>
          <p:nvPr/>
        </p:nvSpPr>
        <p:spPr bwMode="auto">
          <a:xfrm>
            <a:off x="4718050" y="3068638"/>
            <a:ext cx="358775" cy="36036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1721" name="Rectangle 41"/>
          <p:cNvSpPr>
            <a:spLocks noChangeArrowheads="1"/>
          </p:cNvSpPr>
          <p:nvPr/>
        </p:nvSpPr>
        <p:spPr bwMode="auto">
          <a:xfrm>
            <a:off x="4718050" y="3500438"/>
            <a:ext cx="358775" cy="36036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1722" name="Rectangle 42"/>
          <p:cNvSpPr>
            <a:spLocks noChangeArrowheads="1"/>
          </p:cNvSpPr>
          <p:nvPr/>
        </p:nvSpPr>
        <p:spPr bwMode="auto">
          <a:xfrm>
            <a:off x="4718050" y="3932238"/>
            <a:ext cx="358775" cy="36036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1723" name="Rectangle 43"/>
          <p:cNvSpPr>
            <a:spLocks noChangeArrowheads="1"/>
          </p:cNvSpPr>
          <p:nvPr/>
        </p:nvSpPr>
        <p:spPr bwMode="auto">
          <a:xfrm>
            <a:off x="4718050" y="4364038"/>
            <a:ext cx="358775" cy="36036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1724" name="Rectangle 44"/>
          <p:cNvSpPr>
            <a:spLocks noChangeArrowheads="1"/>
          </p:cNvSpPr>
          <p:nvPr/>
        </p:nvSpPr>
        <p:spPr bwMode="auto">
          <a:xfrm>
            <a:off x="4718050" y="4797425"/>
            <a:ext cx="358775" cy="3603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1725" name="Rectangle 45"/>
          <p:cNvSpPr>
            <a:spLocks noChangeArrowheads="1"/>
          </p:cNvSpPr>
          <p:nvPr/>
        </p:nvSpPr>
        <p:spPr bwMode="auto">
          <a:xfrm>
            <a:off x="4718050" y="5229225"/>
            <a:ext cx="358775" cy="3603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1726" name="Rectangle 46"/>
          <p:cNvSpPr>
            <a:spLocks noChangeArrowheads="1"/>
          </p:cNvSpPr>
          <p:nvPr/>
        </p:nvSpPr>
        <p:spPr bwMode="auto">
          <a:xfrm>
            <a:off x="4718050" y="5659438"/>
            <a:ext cx="358775" cy="3603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1727" name="Rectangle 47"/>
          <p:cNvSpPr>
            <a:spLocks noChangeArrowheads="1"/>
          </p:cNvSpPr>
          <p:nvPr/>
        </p:nvSpPr>
        <p:spPr bwMode="auto">
          <a:xfrm>
            <a:off x="5364163" y="26368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71728" name="Rectangle 48"/>
          <p:cNvSpPr>
            <a:spLocks noChangeArrowheads="1"/>
          </p:cNvSpPr>
          <p:nvPr/>
        </p:nvSpPr>
        <p:spPr bwMode="auto">
          <a:xfrm>
            <a:off x="5724525" y="26368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1729" name="Rectangle 49"/>
          <p:cNvSpPr>
            <a:spLocks noChangeArrowheads="1"/>
          </p:cNvSpPr>
          <p:nvPr/>
        </p:nvSpPr>
        <p:spPr bwMode="auto">
          <a:xfrm>
            <a:off x="4356100" y="2636838"/>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71730" name="Rectangle 50"/>
          <p:cNvSpPr>
            <a:spLocks noChangeArrowheads="1"/>
          </p:cNvSpPr>
          <p:nvPr/>
        </p:nvSpPr>
        <p:spPr bwMode="auto">
          <a:xfrm>
            <a:off x="4356100" y="3111500"/>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71731" name="Rectangle 51"/>
          <p:cNvSpPr>
            <a:spLocks noChangeArrowheads="1"/>
          </p:cNvSpPr>
          <p:nvPr/>
        </p:nvSpPr>
        <p:spPr bwMode="auto">
          <a:xfrm>
            <a:off x="4354513" y="35020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71732" name="Rectangle 52"/>
          <p:cNvSpPr>
            <a:spLocks noChangeArrowheads="1"/>
          </p:cNvSpPr>
          <p:nvPr/>
        </p:nvSpPr>
        <p:spPr bwMode="auto">
          <a:xfrm>
            <a:off x="4356100" y="39846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71733" name="Rectangle 53"/>
          <p:cNvSpPr>
            <a:spLocks noChangeArrowheads="1"/>
          </p:cNvSpPr>
          <p:nvPr/>
        </p:nvSpPr>
        <p:spPr bwMode="auto">
          <a:xfrm>
            <a:off x="4356100" y="443547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71734" name="Rectangle 54"/>
          <p:cNvSpPr>
            <a:spLocks noChangeArrowheads="1"/>
          </p:cNvSpPr>
          <p:nvPr/>
        </p:nvSpPr>
        <p:spPr bwMode="auto">
          <a:xfrm>
            <a:off x="4356100" y="48355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71735" name="Rectangle 55"/>
          <p:cNvSpPr>
            <a:spLocks noChangeArrowheads="1"/>
          </p:cNvSpPr>
          <p:nvPr/>
        </p:nvSpPr>
        <p:spPr bwMode="auto">
          <a:xfrm>
            <a:off x="4356100" y="5262563"/>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71736" name="Rectangle 56"/>
          <p:cNvSpPr>
            <a:spLocks noChangeArrowheads="1"/>
          </p:cNvSpPr>
          <p:nvPr/>
        </p:nvSpPr>
        <p:spPr bwMode="auto">
          <a:xfrm>
            <a:off x="4356100" y="56610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71737" name="Rectangle 57"/>
          <p:cNvSpPr>
            <a:spLocks noChangeArrowheads="1"/>
          </p:cNvSpPr>
          <p:nvPr/>
        </p:nvSpPr>
        <p:spPr bwMode="auto">
          <a:xfrm>
            <a:off x="6407150" y="26368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71738" name="Rectangle 58"/>
          <p:cNvSpPr>
            <a:spLocks noChangeArrowheads="1"/>
          </p:cNvSpPr>
          <p:nvPr/>
        </p:nvSpPr>
        <p:spPr bwMode="auto">
          <a:xfrm>
            <a:off x="6767513" y="26368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1739" name="Line 59"/>
          <p:cNvSpPr>
            <a:spLocks noChangeShapeType="1"/>
          </p:cNvSpPr>
          <p:nvPr/>
        </p:nvSpPr>
        <p:spPr bwMode="auto">
          <a:xfrm>
            <a:off x="4932363" y="28098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0" name="Line 60"/>
          <p:cNvSpPr>
            <a:spLocks noChangeShapeType="1"/>
          </p:cNvSpPr>
          <p:nvPr/>
        </p:nvSpPr>
        <p:spPr bwMode="auto">
          <a:xfrm>
            <a:off x="5949950" y="28194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1" name="Rectangle 61"/>
          <p:cNvSpPr>
            <a:spLocks noChangeArrowheads="1"/>
          </p:cNvSpPr>
          <p:nvPr/>
        </p:nvSpPr>
        <p:spPr bwMode="auto">
          <a:xfrm>
            <a:off x="5364163" y="30686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71742" name="Rectangle 62"/>
          <p:cNvSpPr>
            <a:spLocks noChangeArrowheads="1"/>
          </p:cNvSpPr>
          <p:nvPr/>
        </p:nvSpPr>
        <p:spPr bwMode="auto">
          <a:xfrm>
            <a:off x="5724525" y="30686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1743" name="Rectangle 63"/>
          <p:cNvSpPr>
            <a:spLocks noChangeArrowheads="1"/>
          </p:cNvSpPr>
          <p:nvPr/>
        </p:nvSpPr>
        <p:spPr bwMode="auto">
          <a:xfrm>
            <a:off x="6407150" y="30686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71744" name="Rectangle 64"/>
          <p:cNvSpPr>
            <a:spLocks noChangeArrowheads="1"/>
          </p:cNvSpPr>
          <p:nvPr/>
        </p:nvSpPr>
        <p:spPr bwMode="auto">
          <a:xfrm>
            <a:off x="6767513" y="30686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1745" name="Line 65"/>
          <p:cNvSpPr>
            <a:spLocks noChangeShapeType="1"/>
          </p:cNvSpPr>
          <p:nvPr/>
        </p:nvSpPr>
        <p:spPr bwMode="auto">
          <a:xfrm>
            <a:off x="4932363" y="32416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6" name="Line 66"/>
          <p:cNvSpPr>
            <a:spLocks noChangeShapeType="1"/>
          </p:cNvSpPr>
          <p:nvPr/>
        </p:nvSpPr>
        <p:spPr bwMode="auto">
          <a:xfrm>
            <a:off x="5949950" y="32512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7" name="Rectangle 67"/>
          <p:cNvSpPr>
            <a:spLocks noChangeArrowheads="1"/>
          </p:cNvSpPr>
          <p:nvPr/>
        </p:nvSpPr>
        <p:spPr bwMode="auto">
          <a:xfrm>
            <a:off x="5364163"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71748" name="Rectangle 68"/>
          <p:cNvSpPr>
            <a:spLocks noChangeArrowheads="1"/>
          </p:cNvSpPr>
          <p:nvPr/>
        </p:nvSpPr>
        <p:spPr bwMode="auto">
          <a:xfrm>
            <a:off x="5724525"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1749" name="Rectangle 69"/>
          <p:cNvSpPr>
            <a:spLocks noChangeArrowheads="1"/>
          </p:cNvSpPr>
          <p:nvPr/>
        </p:nvSpPr>
        <p:spPr bwMode="auto">
          <a:xfrm>
            <a:off x="6407150"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71750" name="Rectangle 70"/>
          <p:cNvSpPr>
            <a:spLocks noChangeArrowheads="1"/>
          </p:cNvSpPr>
          <p:nvPr/>
        </p:nvSpPr>
        <p:spPr bwMode="auto">
          <a:xfrm>
            <a:off x="6767513"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1751" name="Line 71"/>
          <p:cNvSpPr>
            <a:spLocks noChangeShapeType="1"/>
          </p:cNvSpPr>
          <p:nvPr/>
        </p:nvSpPr>
        <p:spPr bwMode="auto">
          <a:xfrm>
            <a:off x="4932363" y="367506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52" name="Line 72"/>
          <p:cNvSpPr>
            <a:spLocks noChangeShapeType="1"/>
          </p:cNvSpPr>
          <p:nvPr/>
        </p:nvSpPr>
        <p:spPr bwMode="auto">
          <a:xfrm>
            <a:off x="5949950" y="36845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53" name="Rectangle 73"/>
          <p:cNvSpPr>
            <a:spLocks noChangeArrowheads="1"/>
          </p:cNvSpPr>
          <p:nvPr/>
        </p:nvSpPr>
        <p:spPr bwMode="auto">
          <a:xfrm>
            <a:off x="7381875"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71754" name="Rectangle 74"/>
          <p:cNvSpPr>
            <a:spLocks noChangeArrowheads="1"/>
          </p:cNvSpPr>
          <p:nvPr/>
        </p:nvSpPr>
        <p:spPr bwMode="auto">
          <a:xfrm>
            <a:off x="7740650"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1755" name="Line 75"/>
          <p:cNvSpPr>
            <a:spLocks noChangeShapeType="1"/>
          </p:cNvSpPr>
          <p:nvPr/>
        </p:nvSpPr>
        <p:spPr bwMode="auto">
          <a:xfrm>
            <a:off x="6924675" y="36845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56" name="Rectangle 76"/>
          <p:cNvSpPr>
            <a:spLocks noChangeArrowheads="1"/>
          </p:cNvSpPr>
          <p:nvPr/>
        </p:nvSpPr>
        <p:spPr bwMode="auto">
          <a:xfrm>
            <a:off x="5364163"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71757" name="Rectangle 77"/>
          <p:cNvSpPr>
            <a:spLocks noChangeArrowheads="1"/>
          </p:cNvSpPr>
          <p:nvPr/>
        </p:nvSpPr>
        <p:spPr bwMode="auto">
          <a:xfrm>
            <a:off x="5724525"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1758" name="Rectangle 78"/>
          <p:cNvSpPr>
            <a:spLocks noChangeArrowheads="1"/>
          </p:cNvSpPr>
          <p:nvPr/>
        </p:nvSpPr>
        <p:spPr bwMode="auto">
          <a:xfrm>
            <a:off x="6407150"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71759" name="Rectangle 79"/>
          <p:cNvSpPr>
            <a:spLocks noChangeArrowheads="1"/>
          </p:cNvSpPr>
          <p:nvPr/>
        </p:nvSpPr>
        <p:spPr bwMode="auto">
          <a:xfrm>
            <a:off x="6767513"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1760" name="Line 80"/>
          <p:cNvSpPr>
            <a:spLocks noChangeShapeType="1"/>
          </p:cNvSpPr>
          <p:nvPr/>
        </p:nvSpPr>
        <p:spPr bwMode="auto">
          <a:xfrm>
            <a:off x="4932363" y="41052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61" name="Line 81"/>
          <p:cNvSpPr>
            <a:spLocks noChangeShapeType="1"/>
          </p:cNvSpPr>
          <p:nvPr/>
        </p:nvSpPr>
        <p:spPr bwMode="auto">
          <a:xfrm>
            <a:off x="5949950" y="41148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62" name="Rectangle 82"/>
          <p:cNvSpPr>
            <a:spLocks noChangeArrowheads="1"/>
          </p:cNvSpPr>
          <p:nvPr/>
        </p:nvSpPr>
        <p:spPr bwMode="auto">
          <a:xfrm>
            <a:off x="7381875"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71763" name="Rectangle 83"/>
          <p:cNvSpPr>
            <a:spLocks noChangeArrowheads="1"/>
          </p:cNvSpPr>
          <p:nvPr/>
        </p:nvSpPr>
        <p:spPr bwMode="auto">
          <a:xfrm>
            <a:off x="7740650"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1764" name="Line 84"/>
          <p:cNvSpPr>
            <a:spLocks noChangeShapeType="1"/>
          </p:cNvSpPr>
          <p:nvPr/>
        </p:nvSpPr>
        <p:spPr bwMode="auto">
          <a:xfrm>
            <a:off x="6924675" y="41148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65" name="Rectangle 85"/>
          <p:cNvSpPr>
            <a:spLocks noChangeArrowheads="1"/>
          </p:cNvSpPr>
          <p:nvPr/>
        </p:nvSpPr>
        <p:spPr bwMode="auto">
          <a:xfrm>
            <a:off x="5364163" y="43640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71766" name="Rectangle 86"/>
          <p:cNvSpPr>
            <a:spLocks noChangeArrowheads="1"/>
          </p:cNvSpPr>
          <p:nvPr/>
        </p:nvSpPr>
        <p:spPr bwMode="auto">
          <a:xfrm>
            <a:off x="5724525" y="43640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1767" name="Line 87"/>
          <p:cNvSpPr>
            <a:spLocks noChangeShapeType="1"/>
          </p:cNvSpPr>
          <p:nvPr/>
        </p:nvSpPr>
        <p:spPr bwMode="auto">
          <a:xfrm>
            <a:off x="4932363" y="45370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68" name="Rectangle 88"/>
          <p:cNvSpPr>
            <a:spLocks noChangeArrowheads="1"/>
          </p:cNvSpPr>
          <p:nvPr/>
        </p:nvSpPr>
        <p:spPr bwMode="auto">
          <a:xfrm>
            <a:off x="5364163"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71769" name="Rectangle 89"/>
          <p:cNvSpPr>
            <a:spLocks noChangeArrowheads="1"/>
          </p:cNvSpPr>
          <p:nvPr/>
        </p:nvSpPr>
        <p:spPr bwMode="auto">
          <a:xfrm>
            <a:off x="5724525"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1770" name="Rectangle 90"/>
          <p:cNvSpPr>
            <a:spLocks noChangeArrowheads="1"/>
          </p:cNvSpPr>
          <p:nvPr/>
        </p:nvSpPr>
        <p:spPr bwMode="auto">
          <a:xfrm>
            <a:off x="6407150"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71771" name="Rectangle 91"/>
          <p:cNvSpPr>
            <a:spLocks noChangeArrowheads="1"/>
          </p:cNvSpPr>
          <p:nvPr/>
        </p:nvSpPr>
        <p:spPr bwMode="auto">
          <a:xfrm>
            <a:off x="6767513"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1772" name="Line 92"/>
          <p:cNvSpPr>
            <a:spLocks noChangeShapeType="1"/>
          </p:cNvSpPr>
          <p:nvPr/>
        </p:nvSpPr>
        <p:spPr bwMode="auto">
          <a:xfrm>
            <a:off x="4932363" y="497046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73" name="Line 93"/>
          <p:cNvSpPr>
            <a:spLocks noChangeShapeType="1"/>
          </p:cNvSpPr>
          <p:nvPr/>
        </p:nvSpPr>
        <p:spPr bwMode="auto">
          <a:xfrm>
            <a:off x="5949950" y="49799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74" name="Rectangle 94"/>
          <p:cNvSpPr>
            <a:spLocks noChangeArrowheads="1"/>
          </p:cNvSpPr>
          <p:nvPr/>
        </p:nvSpPr>
        <p:spPr bwMode="auto">
          <a:xfrm>
            <a:off x="7381875"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71775" name="Rectangle 95"/>
          <p:cNvSpPr>
            <a:spLocks noChangeArrowheads="1"/>
          </p:cNvSpPr>
          <p:nvPr/>
        </p:nvSpPr>
        <p:spPr bwMode="auto">
          <a:xfrm>
            <a:off x="7740650"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1776" name="Line 96"/>
          <p:cNvSpPr>
            <a:spLocks noChangeShapeType="1"/>
          </p:cNvSpPr>
          <p:nvPr/>
        </p:nvSpPr>
        <p:spPr bwMode="auto">
          <a:xfrm>
            <a:off x="6924675" y="49799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77" name="Rectangle 97"/>
          <p:cNvSpPr>
            <a:spLocks noChangeArrowheads="1"/>
          </p:cNvSpPr>
          <p:nvPr/>
        </p:nvSpPr>
        <p:spPr bwMode="auto">
          <a:xfrm>
            <a:off x="5364163"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71778" name="Rectangle 98"/>
          <p:cNvSpPr>
            <a:spLocks noChangeArrowheads="1"/>
          </p:cNvSpPr>
          <p:nvPr/>
        </p:nvSpPr>
        <p:spPr bwMode="auto">
          <a:xfrm>
            <a:off x="5724525"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1779" name="Rectangle 99"/>
          <p:cNvSpPr>
            <a:spLocks noChangeArrowheads="1"/>
          </p:cNvSpPr>
          <p:nvPr/>
        </p:nvSpPr>
        <p:spPr bwMode="auto">
          <a:xfrm>
            <a:off x="6407150"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71780" name="Rectangle 100"/>
          <p:cNvSpPr>
            <a:spLocks noChangeArrowheads="1"/>
          </p:cNvSpPr>
          <p:nvPr/>
        </p:nvSpPr>
        <p:spPr bwMode="auto">
          <a:xfrm>
            <a:off x="6767513"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1781" name="Line 101"/>
          <p:cNvSpPr>
            <a:spLocks noChangeShapeType="1"/>
          </p:cNvSpPr>
          <p:nvPr/>
        </p:nvSpPr>
        <p:spPr bwMode="auto">
          <a:xfrm>
            <a:off x="4932363" y="540226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82" name="Line 102"/>
          <p:cNvSpPr>
            <a:spLocks noChangeShapeType="1"/>
          </p:cNvSpPr>
          <p:nvPr/>
        </p:nvSpPr>
        <p:spPr bwMode="auto">
          <a:xfrm>
            <a:off x="5949950" y="54117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83" name="Rectangle 103"/>
          <p:cNvSpPr>
            <a:spLocks noChangeArrowheads="1"/>
          </p:cNvSpPr>
          <p:nvPr/>
        </p:nvSpPr>
        <p:spPr bwMode="auto">
          <a:xfrm>
            <a:off x="7381875"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71784" name="Rectangle 104"/>
          <p:cNvSpPr>
            <a:spLocks noChangeArrowheads="1"/>
          </p:cNvSpPr>
          <p:nvPr/>
        </p:nvSpPr>
        <p:spPr bwMode="auto">
          <a:xfrm>
            <a:off x="7740650"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1785" name="Line 105"/>
          <p:cNvSpPr>
            <a:spLocks noChangeShapeType="1"/>
          </p:cNvSpPr>
          <p:nvPr/>
        </p:nvSpPr>
        <p:spPr bwMode="auto">
          <a:xfrm>
            <a:off x="6924675" y="54117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86" name="Rectangle 106"/>
          <p:cNvSpPr>
            <a:spLocks noChangeArrowheads="1"/>
          </p:cNvSpPr>
          <p:nvPr/>
        </p:nvSpPr>
        <p:spPr bwMode="auto">
          <a:xfrm>
            <a:off x="8342313"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71787" name="Rectangle 107"/>
          <p:cNvSpPr>
            <a:spLocks noChangeArrowheads="1"/>
          </p:cNvSpPr>
          <p:nvPr/>
        </p:nvSpPr>
        <p:spPr bwMode="auto">
          <a:xfrm>
            <a:off x="8701088"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1788" name="Line 108"/>
          <p:cNvSpPr>
            <a:spLocks noChangeShapeType="1"/>
          </p:cNvSpPr>
          <p:nvPr/>
        </p:nvSpPr>
        <p:spPr bwMode="auto">
          <a:xfrm>
            <a:off x="7885113" y="54117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89" name="Rectangle 109"/>
          <p:cNvSpPr>
            <a:spLocks noChangeArrowheads="1"/>
          </p:cNvSpPr>
          <p:nvPr/>
        </p:nvSpPr>
        <p:spPr bwMode="auto">
          <a:xfrm>
            <a:off x="5367338" y="5661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71790" name="Rectangle 110"/>
          <p:cNvSpPr>
            <a:spLocks noChangeArrowheads="1"/>
          </p:cNvSpPr>
          <p:nvPr/>
        </p:nvSpPr>
        <p:spPr bwMode="auto">
          <a:xfrm>
            <a:off x="5726113" y="5661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1791" name="Line 111"/>
          <p:cNvSpPr>
            <a:spLocks noChangeShapeType="1"/>
          </p:cNvSpPr>
          <p:nvPr/>
        </p:nvSpPr>
        <p:spPr bwMode="auto">
          <a:xfrm>
            <a:off x="4910138" y="58435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92" name="Rectangle 112"/>
          <p:cNvSpPr>
            <a:spLocks noChangeArrowheads="1"/>
          </p:cNvSpPr>
          <p:nvPr/>
        </p:nvSpPr>
        <p:spPr bwMode="auto">
          <a:xfrm>
            <a:off x="6408738" y="56594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71793" name="Rectangle 113"/>
          <p:cNvSpPr>
            <a:spLocks noChangeArrowheads="1"/>
          </p:cNvSpPr>
          <p:nvPr/>
        </p:nvSpPr>
        <p:spPr bwMode="auto">
          <a:xfrm>
            <a:off x="6767513" y="56594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1794" name="Line 114"/>
          <p:cNvSpPr>
            <a:spLocks noChangeShapeType="1"/>
          </p:cNvSpPr>
          <p:nvPr/>
        </p:nvSpPr>
        <p:spPr bwMode="auto">
          <a:xfrm>
            <a:off x="5951538" y="58420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95" name="Line 115"/>
          <p:cNvSpPr>
            <a:spLocks noChangeShapeType="1"/>
          </p:cNvSpPr>
          <p:nvPr/>
        </p:nvSpPr>
        <p:spPr bwMode="auto">
          <a:xfrm flipH="1">
            <a:off x="6877050" y="2708275"/>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96" name="Line 116"/>
          <p:cNvSpPr>
            <a:spLocks noChangeShapeType="1"/>
          </p:cNvSpPr>
          <p:nvPr/>
        </p:nvSpPr>
        <p:spPr bwMode="auto">
          <a:xfrm flipH="1">
            <a:off x="6877050" y="3140075"/>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97" name="Line 117"/>
          <p:cNvSpPr>
            <a:spLocks noChangeShapeType="1"/>
          </p:cNvSpPr>
          <p:nvPr/>
        </p:nvSpPr>
        <p:spPr bwMode="auto">
          <a:xfrm flipH="1">
            <a:off x="7831138" y="35734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98" name="Line 118"/>
          <p:cNvSpPr>
            <a:spLocks noChangeShapeType="1"/>
          </p:cNvSpPr>
          <p:nvPr/>
        </p:nvSpPr>
        <p:spPr bwMode="auto">
          <a:xfrm flipH="1">
            <a:off x="7885113" y="40052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99" name="Line 119"/>
          <p:cNvSpPr>
            <a:spLocks noChangeShapeType="1"/>
          </p:cNvSpPr>
          <p:nvPr/>
        </p:nvSpPr>
        <p:spPr bwMode="auto">
          <a:xfrm flipH="1">
            <a:off x="5838825" y="44370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00" name="Line 120"/>
          <p:cNvSpPr>
            <a:spLocks noChangeShapeType="1"/>
          </p:cNvSpPr>
          <p:nvPr/>
        </p:nvSpPr>
        <p:spPr bwMode="auto">
          <a:xfrm flipH="1">
            <a:off x="7842250" y="48688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01" name="Line 121"/>
          <p:cNvSpPr>
            <a:spLocks noChangeShapeType="1"/>
          </p:cNvSpPr>
          <p:nvPr/>
        </p:nvSpPr>
        <p:spPr bwMode="auto">
          <a:xfrm flipH="1">
            <a:off x="8821738" y="53006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02" name="Line 122"/>
          <p:cNvSpPr>
            <a:spLocks noChangeShapeType="1"/>
          </p:cNvSpPr>
          <p:nvPr/>
        </p:nvSpPr>
        <p:spPr bwMode="auto">
          <a:xfrm flipH="1">
            <a:off x="6877050" y="57324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1805" name="Group 125"/>
          <p:cNvGrpSpPr>
            <a:grpSpLocks/>
          </p:cNvGrpSpPr>
          <p:nvPr/>
        </p:nvGrpSpPr>
        <p:grpSpPr bwMode="auto">
          <a:xfrm>
            <a:off x="288925" y="2138363"/>
            <a:ext cx="3370263" cy="2154237"/>
            <a:chOff x="182" y="1347"/>
            <a:chExt cx="2123" cy="1357"/>
          </a:xfrm>
        </p:grpSpPr>
        <p:sp>
          <p:nvSpPr>
            <p:cNvPr id="71683" name="Line 3"/>
            <p:cNvSpPr>
              <a:spLocks noChangeShapeType="1"/>
            </p:cNvSpPr>
            <p:nvPr/>
          </p:nvSpPr>
          <p:spPr bwMode="auto">
            <a:xfrm flipV="1">
              <a:off x="306" y="1836"/>
              <a:ext cx="0" cy="377"/>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84" name="Line 4"/>
            <p:cNvSpPr>
              <a:spLocks noChangeShapeType="1"/>
            </p:cNvSpPr>
            <p:nvPr/>
          </p:nvSpPr>
          <p:spPr bwMode="auto">
            <a:xfrm flipV="1">
              <a:off x="1017" y="1797"/>
              <a:ext cx="449" cy="45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85" name="Line 5"/>
            <p:cNvSpPr>
              <a:spLocks noChangeShapeType="1"/>
            </p:cNvSpPr>
            <p:nvPr/>
          </p:nvSpPr>
          <p:spPr bwMode="auto">
            <a:xfrm>
              <a:off x="1055" y="2337"/>
              <a:ext cx="37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86" name="Line 6"/>
            <p:cNvSpPr>
              <a:spLocks noChangeShapeType="1"/>
            </p:cNvSpPr>
            <p:nvPr/>
          </p:nvSpPr>
          <p:spPr bwMode="auto">
            <a:xfrm flipV="1">
              <a:off x="927" y="1845"/>
              <a:ext cx="0" cy="376"/>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87" name="Line 7"/>
            <p:cNvSpPr>
              <a:spLocks noChangeShapeType="1"/>
            </p:cNvSpPr>
            <p:nvPr/>
          </p:nvSpPr>
          <p:spPr bwMode="auto">
            <a:xfrm>
              <a:off x="428" y="1708"/>
              <a:ext cx="3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88" name="Oval 8"/>
            <p:cNvSpPr>
              <a:spLocks noChangeArrowheads="1"/>
            </p:cNvSpPr>
            <p:nvPr/>
          </p:nvSpPr>
          <p:spPr bwMode="auto">
            <a:xfrm>
              <a:off x="811" y="1602"/>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0</a:t>
              </a:r>
            </a:p>
          </p:txBody>
        </p:sp>
        <p:sp>
          <p:nvSpPr>
            <p:cNvPr id="71689" name="Oval 9"/>
            <p:cNvSpPr>
              <a:spLocks noChangeArrowheads="1"/>
            </p:cNvSpPr>
            <p:nvPr/>
          </p:nvSpPr>
          <p:spPr bwMode="auto">
            <a:xfrm>
              <a:off x="182" y="1602"/>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1</a:t>
              </a:r>
            </a:p>
          </p:txBody>
        </p:sp>
        <p:sp>
          <p:nvSpPr>
            <p:cNvPr id="71690" name="Oval 10"/>
            <p:cNvSpPr>
              <a:spLocks noChangeArrowheads="1"/>
            </p:cNvSpPr>
            <p:nvPr/>
          </p:nvSpPr>
          <p:spPr bwMode="auto">
            <a:xfrm>
              <a:off x="811" y="2213"/>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1</a:t>
              </a:r>
            </a:p>
          </p:txBody>
        </p:sp>
        <p:sp>
          <p:nvSpPr>
            <p:cNvPr id="71691" name="Oval 11"/>
            <p:cNvSpPr>
              <a:spLocks noChangeArrowheads="1"/>
            </p:cNvSpPr>
            <p:nvPr/>
          </p:nvSpPr>
          <p:spPr bwMode="auto">
            <a:xfrm>
              <a:off x="182" y="2213"/>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a:t>
              </a:r>
            </a:p>
          </p:txBody>
        </p:sp>
        <p:sp>
          <p:nvSpPr>
            <p:cNvPr id="71692" name="Oval 12"/>
            <p:cNvSpPr>
              <a:spLocks noChangeArrowheads="1"/>
            </p:cNvSpPr>
            <p:nvPr/>
          </p:nvSpPr>
          <p:spPr bwMode="auto">
            <a:xfrm>
              <a:off x="1439" y="1602"/>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a:t>
              </a:r>
            </a:p>
          </p:txBody>
        </p:sp>
        <p:sp>
          <p:nvSpPr>
            <p:cNvPr id="71693" name="Oval 13"/>
            <p:cNvSpPr>
              <a:spLocks noChangeArrowheads="1"/>
            </p:cNvSpPr>
            <p:nvPr/>
          </p:nvSpPr>
          <p:spPr bwMode="auto">
            <a:xfrm>
              <a:off x="1439" y="2213"/>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a:t>
              </a:r>
            </a:p>
          </p:txBody>
        </p:sp>
        <p:sp>
          <p:nvSpPr>
            <p:cNvPr id="71694" name="Oval 14"/>
            <p:cNvSpPr>
              <a:spLocks noChangeArrowheads="1"/>
            </p:cNvSpPr>
            <p:nvPr/>
          </p:nvSpPr>
          <p:spPr bwMode="auto">
            <a:xfrm>
              <a:off x="2066" y="1602"/>
              <a:ext cx="239"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3</a:t>
              </a:r>
            </a:p>
          </p:txBody>
        </p:sp>
        <p:sp>
          <p:nvSpPr>
            <p:cNvPr id="71695" name="Oval 15"/>
            <p:cNvSpPr>
              <a:spLocks noChangeArrowheads="1"/>
            </p:cNvSpPr>
            <p:nvPr/>
          </p:nvSpPr>
          <p:spPr bwMode="auto">
            <a:xfrm>
              <a:off x="2066" y="2213"/>
              <a:ext cx="239" cy="23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3</a:t>
              </a:r>
            </a:p>
          </p:txBody>
        </p:sp>
        <p:sp>
          <p:nvSpPr>
            <p:cNvPr id="71696" name="Line 16"/>
            <p:cNvSpPr>
              <a:spLocks noChangeShapeType="1"/>
            </p:cNvSpPr>
            <p:nvPr/>
          </p:nvSpPr>
          <p:spPr bwMode="auto">
            <a:xfrm flipV="1">
              <a:off x="302" y="1836"/>
              <a:ext cx="0" cy="3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7" name="Line 17"/>
            <p:cNvSpPr>
              <a:spLocks noChangeShapeType="1"/>
            </p:cNvSpPr>
            <p:nvPr/>
          </p:nvSpPr>
          <p:spPr bwMode="auto">
            <a:xfrm>
              <a:off x="433" y="1711"/>
              <a:ext cx="3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8" name="Line 18"/>
            <p:cNvSpPr>
              <a:spLocks noChangeShapeType="1"/>
            </p:cNvSpPr>
            <p:nvPr/>
          </p:nvSpPr>
          <p:spPr bwMode="auto">
            <a:xfrm>
              <a:off x="1689" y="2327"/>
              <a:ext cx="3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9" name="Line 19"/>
            <p:cNvSpPr>
              <a:spLocks noChangeShapeType="1"/>
            </p:cNvSpPr>
            <p:nvPr/>
          </p:nvSpPr>
          <p:spPr bwMode="auto">
            <a:xfrm>
              <a:off x="1689" y="1711"/>
              <a:ext cx="3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0" name="Line 20"/>
            <p:cNvSpPr>
              <a:spLocks noChangeShapeType="1"/>
            </p:cNvSpPr>
            <p:nvPr/>
          </p:nvSpPr>
          <p:spPr bwMode="auto">
            <a:xfrm flipV="1">
              <a:off x="930" y="1836"/>
              <a:ext cx="0" cy="3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1" name="Line 21"/>
            <p:cNvSpPr>
              <a:spLocks noChangeShapeType="1"/>
            </p:cNvSpPr>
            <p:nvPr/>
          </p:nvSpPr>
          <p:spPr bwMode="auto">
            <a:xfrm flipV="1">
              <a:off x="1549" y="1848"/>
              <a:ext cx="0" cy="36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2" name="Line 22"/>
            <p:cNvSpPr>
              <a:spLocks noChangeShapeType="1"/>
            </p:cNvSpPr>
            <p:nvPr/>
          </p:nvSpPr>
          <p:spPr bwMode="auto">
            <a:xfrm flipV="1">
              <a:off x="2181" y="1838"/>
              <a:ext cx="0" cy="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3" name="Line 23"/>
            <p:cNvSpPr>
              <a:spLocks noChangeShapeType="1"/>
            </p:cNvSpPr>
            <p:nvPr/>
          </p:nvSpPr>
          <p:spPr bwMode="auto">
            <a:xfrm>
              <a:off x="1061" y="2333"/>
              <a:ext cx="3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4" name="Line 24"/>
            <p:cNvSpPr>
              <a:spLocks noChangeShapeType="1"/>
            </p:cNvSpPr>
            <p:nvPr/>
          </p:nvSpPr>
          <p:spPr bwMode="auto">
            <a:xfrm flipV="1">
              <a:off x="1647" y="1813"/>
              <a:ext cx="454" cy="4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5" name="Line 25"/>
            <p:cNvSpPr>
              <a:spLocks noChangeShapeType="1"/>
            </p:cNvSpPr>
            <p:nvPr/>
          </p:nvSpPr>
          <p:spPr bwMode="auto">
            <a:xfrm flipV="1">
              <a:off x="1020" y="1796"/>
              <a:ext cx="450" cy="4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6" name="Rectangle 26"/>
            <p:cNvSpPr>
              <a:spLocks noChangeArrowheads="1"/>
            </p:cNvSpPr>
            <p:nvPr/>
          </p:nvSpPr>
          <p:spPr bwMode="auto">
            <a:xfrm>
              <a:off x="215"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71707" name="Rectangle 27"/>
            <p:cNvSpPr>
              <a:spLocks noChangeArrowheads="1"/>
            </p:cNvSpPr>
            <p:nvPr/>
          </p:nvSpPr>
          <p:spPr bwMode="auto">
            <a:xfrm>
              <a:off x="839"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71708" name="Rectangle 28"/>
            <p:cNvSpPr>
              <a:spLocks noChangeArrowheads="1"/>
            </p:cNvSpPr>
            <p:nvPr/>
          </p:nvSpPr>
          <p:spPr bwMode="auto">
            <a:xfrm>
              <a:off x="1466"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71709" name="Rectangle 29"/>
            <p:cNvSpPr>
              <a:spLocks noChangeArrowheads="1"/>
            </p:cNvSpPr>
            <p:nvPr/>
          </p:nvSpPr>
          <p:spPr bwMode="auto">
            <a:xfrm>
              <a:off x="2094"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71710" name="Rectangle 30"/>
            <p:cNvSpPr>
              <a:spLocks noChangeArrowheads="1"/>
            </p:cNvSpPr>
            <p:nvPr/>
          </p:nvSpPr>
          <p:spPr bwMode="auto">
            <a:xfrm>
              <a:off x="233"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71711" name="Rectangle 31"/>
            <p:cNvSpPr>
              <a:spLocks noChangeArrowheads="1"/>
            </p:cNvSpPr>
            <p:nvPr/>
          </p:nvSpPr>
          <p:spPr bwMode="auto">
            <a:xfrm>
              <a:off x="856"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71712" name="Rectangle 32"/>
            <p:cNvSpPr>
              <a:spLocks noChangeArrowheads="1"/>
            </p:cNvSpPr>
            <p:nvPr/>
          </p:nvSpPr>
          <p:spPr bwMode="auto">
            <a:xfrm>
              <a:off x="1484"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71713" name="Rectangle 33"/>
            <p:cNvSpPr>
              <a:spLocks noChangeArrowheads="1"/>
            </p:cNvSpPr>
            <p:nvPr/>
          </p:nvSpPr>
          <p:spPr bwMode="auto">
            <a:xfrm>
              <a:off x="2112"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71803" name="Line 123"/>
            <p:cNvSpPr>
              <a:spLocks noChangeShapeType="1"/>
            </p:cNvSpPr>
            <p:nvPr/>
          </p:nvSpPr>
          <p:spPr bwMode="auto">
            <a:xfrm>
              <a:off x="1685" y="1706"/>
              <a:ext cx="3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04" name="Line 124"/>
            <p:cNvSpPr>
              <a:spLocks noChangeShapeType="1"/>
            </p:cNvSpPr>
            <p:nvPr/>
          </p:nvSpPr>
          <p:spPr bwMode="auto">
            <a:xfrm>
              <a:off x="1689" y="2341"/>
              <a:ext cx="3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417063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en-US" b="1"/>
              <a:t>Breadth-first search</a:t>
            </a:r>
            <a:endParaRPr lang="en-US" altLang="ko-KR"/>
          </a:p>
        </p:txBody>
      </p:sp>
      <p:sp>
        <p:nvSpPr>
          <p:cNvPr id="72741" name="Rectangle 37"/>
          <p:cNvSpPr>
            <a:spLocks noChangeArrowheads="1"/>
          </p:cNvSpPr>
          <p:nvPr/>
        </p:nvSpPr>
        <p:spPr bwMode="auto">
          <a:xfrm>
            <a:off x="4718050" y="2636838"/>
            <a:ext cx="358775" cy="36036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2742" name="Rectangle 38"/>
          <p:cNvSpPr>
            <a:spLocks noChangeArrowheads="1"/>
          </p:cNvSpPr>
          <p:nvPr/>
        </p:nvSpPr>
        <p:spPr bwMode="auto">
          <a:xfrm>
            <a:off x="4718050" y="3068638"/>
            <a:ext cx="358775" cy="36036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2743" name="Rectangle 39"/>
          <p:cNvSpPr>
            <a:spLocks noChangeArrowheads="1"/>
          </p:cNvSpPr>
          <p:nvPr/>
        </p:nvSpPr>
        <p:spPr bwMode="auto">
          <a:xfrm>
            <a:off x="4718050" y="3500438"/>
            <a:ext cx="358775" cy="36036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2744" name="Rectangle 40"/>
          <p:cNvSpPr>
            <a:spLocks noChangeArrowheads="1"/>
          </p:cNvSpPr>
          <p:nvPr/>
        </p:nvSpPr>
        <p:spPr bwMode="auto">
          <a:xfrm>
            <a:off x="4718050" y="3932238"/>
            <a:ext cx="358775" cy="36036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2745" name="Rectangle 41"/>
          <p:cNvSpPr>
            <a:spLocks noChangeArrowheads="1"/>
          </p:cNvSpPr>
          <p:nvPr/>
        </p:nvSpPr>
        <p:spPr bwMode="auto">
          <a:xfrm>
            <a:off x="4718050" y="4364038"/>
            <a:ext cx="358775" cy="36036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2746" name="Rectangle 42"/>
          <p:cNvSpPr>
            <a:spLocks noChangeArrowheads="1"/>
          </p:cNvSpPr>
          <p:nvPr/>
        </p:nvSpPr>
        <p:spPr bwMode="auto">
          <a:xfrm>
            <a:off x="4718050" y="4797425"/>
            <a:ext cx="358775" cy="3603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2747" name="Rectangle 43"/>
          <p:cNvSpPr>
            <a:spLocks noChangeArrowheads="1"/>
          </p:cNvSpPr>
          <p:nvPr/>
        </p:nvSpPr>
        <p:spPr bwMode="auto">
          <a:xfrm>
            <a:off x="4718050" y="5229225"/>
            <a:ext cx="358775" cy="3603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2748" name="Rectangle 44"/>
          <p:cNvSpPr>
            <a:spLocks noChangeArrowheads="1"/>
          </p:cNvSpPr>
          <p:nvPr/>
        </p:nvSpPr>
        <p:spPr bwMode="auto">
          <a:xfrm>
            <a:off x="4718050" y="5659438"/>
            <a:ext cx="358775" cy="36036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2749" name="Rectangle 45"/>
          <p:cNvSpPr>
            <a:spLocks noChangeArrowheads="1"/>
          </p:cNvSpPr>
          <p:nvPr/>
        </p:nvSpPr>
        <p:spPr bwMode="auto">
          <a:xfrm>
            <a:off x="5364163" y="26368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72750" name="Rectangle 46"/>
          <p:cNvSpPr>
            <a:spLocks noChangeArrowheads="1"/>
          </p:cNvSpPr>
          <p:nvPr/>
        </p:nvSpPr>
        <p:spPr bwMode="auto">
          <a:xfrm>
            <a:off x="5724525" y="26368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2751" name="Rectangle 47"/>
          <p:cNvSpPr>
            <a:spLocks noChangeArrowheads="1"/>
          </p:cNvSpPr>
          <p:nvPr/>
        </p:nvSpPr>
        <p:spPr bwMode="auto">
          <a:xfrm>
            <a:off x="4356100" y="2636838"/>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72752" name="Rectangle 48"/>
          <p:cNvSpPr>
            <a:spLocks noChangeArrowheads="1"/>
          </p:cNvSpPr>
          <p:nvPr/>
        </p:nvSpPr>
        <p:spPr bwMode="auto">
          <a:xfrm>
            <a:off x="4356100" y="3111500"/>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72753" name="Rectangle 49"/>
          <p:cNvSpPr>
            <a:spLocks noChangeArrowheads="1"/>
          </p:cNvSpPr>
          <p:nvPr/>
        </p:nvSpPr>
        <p:spPr bwMode="auto">
          <a:xfrm>
            <a:off x="4354513" y="35020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72754" name="Rectangle 50"/>
          <p:cNvSpPr>
            <a:spLocks noChangeArrowheads="1"/>
          </p:cNvSpPr>
          <p:nvPr/>
        </p:nvSpPr>
        <p:spPr bwMode="auto">
          <a:xfrm>
            <a:off x="4356100" y="39846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72755" name="Rectangle 51"/>
          <p:cNvSpPr>
            <a:spLocks noChangeArrowheads="1"/>
          </p:cNvSpPr>
          <p:nvPr/>
        </p:nvSpPr>
        <p:spPr bwMode="auto">
          <a:xfrm>
            <a:off x="4356100" y="443547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72756" name="Rectangle 52"/>
          <p:cNvSpPr>
            <a:spLocks noChangeArrowheads="1"/>
          </p:cNvSpPr>
          <p:nvPr/>
        </p:nvSpPr>
        <p:spPr bwMode="auto">
          <a:xfrm>
            <a:off x="4356100" y="48355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72757" name="Rectangle 53"/>
          <p:cNvSpPr>
            <a:spLocks noChangeArrowheads="1"/>
          </p:cNvSpPr>
          <p:nvPr/>
        </p:nvSpPr>
        <p:spPr bwMode="auto">
          <a:xfrm>
            <a:off x="4356100" y="5262563"/>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72758" name="Rectangle 54"/>
          <p:cNvSpPr>
            <a:spLocks noChangeArrowheads="1"/>
          </p:cNvSpPr>
          <p:nvPr/>
        </p:nvSpPr>
        <p:spPr bwMode="auto">
          <a:xfrm>
            <a:off x="4356100" y="5661025"/>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72759" name="Rectangle 55"/>
          <p:cNvSpPr>
            <a:spLocks noChangeArrowheads="1"/>
          </p:cNvSpPr>
          <p:nvPr/>
        </p:nvSpPr>
        <p:spPr bwMode="auto">
          <a:xfrm>
            <a:off x="6407150" y="26368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72760" name="Rectangle 56"/>
          <p:cNvSpPr>
            <a:spLocks noChangeArrowheads="1"/>
          </p:cNvSpPr>
          <p:nvPr/>
        </p:nvSpPr>
        <p:spPr bwMode="auto">
          <a:xfrm>
            <a:off x="6767513" y="26368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2761" name="Line 57"/>
          <p:cNvSpPr>
            <a:spLocks noChangeShapeType="1"/>
          </p:cNvSpPr>
          <p:nvPr/>
        </p:nvSpPr>
        <p:spPr bwMode="auto">
          <a:xfrm>
            <a:off x="4932363" y="28098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62" name="Line 58"/>
          <p:cNvSpPr>
            <a:spLocks noChangeShapeType="1"/>
          </p:cNvSpPr>
          <p:nvPr/>
        </p:nvSpPr>
        <p:spPr bwMode="auto">
          <a:xfrm>
            <a:off x="5949950" y="28194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63" name="Rectangle 59"/>
          <p:cNvSpPr>
            <a:spLocks noChangeArrowheads="1"/>
          </p:cNvSpPr>
          <p:nvPr/>
        </p:nvSpPr>
        <p:spPr bwMode="auto">
          <a:xfrm>
            <a:off x="5364163" y="30686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72764" name="Rectangle 60"/>
          <p:cNvSpPr>
            <a:spLocks noChangeArrowheads="1"/>
          </p:cNvSpPr>
          <p:nvPr/>
        </p:nvSpPr>
        <p:spPr bwMode="auto">
          <a:xfrm>
            <a:off x="5724525" y="30686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2765" name="Rectangle 61"/>
          <p:cNvSpPr>
            <a:spLocks noChangeArrowheads="1"/>
          </p:cNvSpPr>
          <p:nvPr/>
        </p:nvSpPr>
        <p:spPr bwMode="auto">
          <a:xfrm>
            <a:off x="6407150" y="30686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72766" name="Rectangle 62"/>
          <p:cNvSpPr>
            <a:spLocks noChangeArrowheads="1"/>
          </p:cNvSpPr>
          <p:nvPr/>
        </p:nvSpPr>
        <p:spPr bwMode="auto">
          <a:xfrm>
            <a:off x="6767513" y="30686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2767" name="Line 63"/>
          <p:cNvSpPr>
            <a:spLocks noChangeShapeType="1"/>
          </p:cNvSpPr>
          <p:nvPr/>
        </p:nvSpPr>
        <p:spPr bwMode="auto">
          <a:xfrm>
            <a:off x="4932363" y="32416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68" name="Line 64"/>
          <p:cNvSpPr>
            <a:spLocks noChangeShapeType="1"/>
          </p:cNvSpPr>
          <p:nvPr/>
        </p:nvSpPr>
        <p:spPr bwMode="auto">
          <a:xfrm>
            <a:off x="5949950" y="32512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69" name="Rectangle 65"/>
          <p:cNvSpPr>
            <a:spLocks noChangeArrowheads="1"/>
          </p:cNvSpPr>
          <p:nvPr/>
        </p:nvSpPr>
        <p:spPr bwMode="auto">
          <a:xfrm>
            <a:off x="5364163"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72770" name="Rectangle 66"/>
          <p:cNvSpPr>
            <a:spLocks noChangeArrowheads="1"/>
          </p:cNvSpPr>
          <p:nvPr/>
        </p:nvSpPr>
        <p:spPr bwMode="auto">
          <a:xfrm>
            <a:off x="5724525"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2771" name="Rectangle 67"/>
          <p:cNvSpPr>
            <a:spLocks noChangeArrowheads="1"/>
          </p:cNvSpPr>
          <p:nvPr/>
        </p:nvSpPr>
        <p:spPr bwMode="auto">
          <a:xfrm>
            <a:off x="6407150"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72772" name="Rectangle 68"/>
          <p:cNvSpPr>
            <a:spLocks noChangeArrowheads="1"/>
          </p:cNvSpPr>
          <p:nvPr/>
        </p:nvSpPr>
        <p:spPr bwMode="auto">
          <a:xfrm>
            <a:off x="6767513"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2773" name="Line 69"/>
          <p:cNvSpPr>
            <a:spLocks noChangeShapeType="1"/>
          </p:cNvSpPr>
          <p:nvPr/>
        </p:nvSpPr>
        <p:spPr bwMode="auto">
          <a:xfrm>
            <a:off x="4932363" y="367506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74" name="Line 70"/>
          <p:cNvSpPr>
            <a:spLocks noChangeShapeType="1"/>
          </p:cNvSpPr>
          <p:nvPr/>
        </p:nvSpPr>
        <p:spPr bwMode="auto">
          <a:xfrm>
            <a:off x="5949950" y="36845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75" name="Rectangle 71"/>
          <p:cNvSpPr>
            <a:spLocks noChangeArrowheads="1"/>
          </p:cNvSpPr>
          <p:nvPr/>
        </p:nvSpPr>
        <p:spPr bwMode="auto">
          <a:xfrm>
            <a:off x="7381875"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72776" name="Rectangle 72"/>
          <p:cNvSpPr>
            <a:spLocks noChangeArrowheads="1"/>
          </p:cNvSpPr>
          <p:nvPr/>
        </p:nvSpPr>
        <p:spPr bwMode="auto">
          <a:xfrm>
            <a:off x="7740650" y="3502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2777" name="Line 73"/>
          <p:cNvSpPr>
            <a:spLocks noChangeShapeType="1"/>
          </p:cNvSpPr>
          <p:nvPr/>
        </p:nvSpPr>
        <p:spPr bwMode="auto">
          <a:xfrm>
            <a:off x="6924675" y="36845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78" name="Rectangle 74"/>
          <p:cNvSpPr>
            <a:spLocks noChangeArrowheads="1"/>
          </p:cNvSpPr>
          <p:nvPr/>
        </p:nvSpPr>
        <p:spPr bwMode="auto">
          <a:xfrm>
            <a:off x="5364163"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72779" name="Rectangle 75"/>
          <p:cNvSpPr>
            <a:spLocks noChangeArrowheads="1"/>
          </p:cNvSpPr>
          <p:nvPr/>
        </p:nvSpPr>
        <p:spPr bwMode="auto">
          <a:xfrm>
            <a:off x="5724525"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2780" name="Rectangle 76"/>
          <p:cNvSpPr>
            <a:spLocks noChangeArrowheads="1"/>
          </p:cNvSpPr>
          <p:nvPr/>
        </p:nvSpPr>
        <p:spPr bwMode="auto">
          <a:xfrm>
            <a:off x="6407150"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72781" name="Rectangle 77"/>
          <p:cNvSpPr>
            <a:spLocks noChangeArrowheads="1"/>
          </p:cNvSpPr>
          <p:nvPr/>
        </p:nvSpPr>
        <p:spPr bwMode="auto">
          <a:xfrm>
            <a:off x="6767513"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2782" name="Line 78"/>
          <p:cNvSpPr>
            <a:spLocks noChangeShapeType="1"/>
          </p:cNvSpPr>
          <p:nvPr/>
        </p:nvSpPr>
        <p:spPr bwMode="auto">
          <a:xfrm>
            <a:off x="4932363" y="41052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83" name="Line 79"/>
          <p:cNvSpPr>
            <a:spLocks noChangeShapeType="1"/>
          </p:cNvSpPr>
          <p:nvPr/>
        </p:nvSpPr>
        <p:spPr bwMode="auto">
          <a:xfrm>
            <a:off x="5949950" y="41148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84" name="Rectangle 80"/>
          <p:cNvSpPr>
            <a:spLocks noChangeArrowheads="1"/>
          </p:cNvSpPr>
          <p:nvPr/>
        </p:nvSpPr>
        <p:spPr bwMode="auto">
          <a:xfrm>
            <a:off x="7381875"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72785" name="Rectangle 81"/>
          <p:cNvSpPr>
            <a:spLocks noChangeArrowheads="1"/>
          </p:cNvSpPr>
          <p:nvPr/>
        </p:nvSpPr>
        <p:spPr bwMode="auto">
          <a:xfrm>
            <a:off x="7740650" y="39322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2786" name="Line 82"/>
          <p:cNvSpPr>
            <a:spLocks noChangeShapeType="1"/>
          </p:cNvSpPr>
          <p:nvPr/>
        </p:nvSpPr>
        <p:spPr bwMode="auto">
          <a:xfrm>
            <a:off x="6924675" y="41148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87" name="Rectangle 83"/>
          <p:cNvSpPr>
            <a:spLocks noChangeArrowheads="1"/>
          </p:cNvSpPr>
          <p:nvPr/>
        </p:nvSpPr>
        <p:spPr bwMode="auto">
          <a:xfrm>
            <a:off x="5364163" y="43640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72788" name="Rectangle 84"/>
          <p:cNvSpPr>
            <a:spLocks noChangeArrowheads="1"/>
          </p:cNvSpPr>
          <p:nvPr/>
        </p:nvSpPr>
        <p:spPr bwMode="auto">
          <a:xfrm>
            <a:off x="5724525" y="43640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2789" name="Line 85"/>
          <p:cNvSpPr>
            <a:spLocks noChangeShapeType="1"/>
          </p:cNvSpPr>
          <p:nvPr/>
        </p:nvSpPr>
        <p:spPr bwMode="auto">
          <a:xfrm>
            <a:off x="4932363" y="453707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90" name="Rectangle 86"/>
          <p:cNvSpPr>
            <a:spLocks noChangeArrowheads="1"/>
          </p:cNvSpPr>
          <p:nvPr/>
        </p:nvSpPr>
        <p:spPr bwMode="auto">
          <a:xfrm>
            <a:off x="5364163"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72791" name="Rectangle 87"/>
          <p:cNvSpPr>
            <a:spLocks noChangeArrowheads="1"/>
          </p:cNvSpPr>
          <p:nvPr/>
        </p:nvSpPr>
        <p:spPr bwMode="auto">
          <a:xfrm>
            <a:off x="5724525"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2792" name="Rectangle 88"/>
          <p:cNvSpPr>
            <a:spLocks noChangeArrowheads="1"/>
          </p:cNvSpPr>
          <p:nvPr/>
        </p:nvSpPr>
        <p:spPr bwMode="auto">
          <a:xfrm>
            <a:off x="6407150"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72793" name="Rectangle 89"/>
          <p:cNvSpPr>
            <a:spLocks noChangeArrowheads="1"/>
          </p:cNvSpPr>
          <p:nvPr/>
        </p:nvSpPr>
        <p:spPr bwMode="auto">
          <a:xfrm>
            <a:off x="6767513"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2794" name="Line 90"/>
          <p:cNvSpPr>
            <a:spLocks noChangeShapeType="1"/>
          </p:cNvSpPr>
          <p:nvPr/>
        </p:nvSpPr>
        <p:spPr bwMode="auto">
          <a:xfrm>
            <a:off x="4932363" y="497046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95" name="Line 91"/>
          <p:cNvSpPr>
            <a:spLocks noChangeShapeType="1"/>
          </p:cNvSpPr>
          <p:nvPr/>
        </p:nvSpPr>
        <p:spPr bwMode="auto">
          <a:xfrm>
            <a:off x="5949950" y="49799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96" name="Rectangle 92"/>
          <p:cNvSpPr>
            <a:spLocks noChangeArrowheads="1"/>
          </p:cNvSpPr>
          <p:nvPr/>
        </p:nvSpPr>
        <p:spPr bwMode="auto">
          <a:xfrm>
            <a:off x="7381875"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72797" name="Rectangle 93"/>
          <p:cNvSpPr>
            <a:spLocks noChangeArrowheads="1"/>
          </p:cNvSpPr>
          <p:nvPr/>
        </p:nvSpPr>
        <p:spPr bwMode="auto">
          <a:xfrm>
            <a:off x="7740650" y="47974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2798" name="Line 94"/>
          <p:cNvSpPr>
            <a:spLocks noChangeShapeType="1"/>
          </p:cNvSpPr>
          <p:nvPr/>
        </p:nvSpPr>
        <p:spPr bwMode="auto">
          <a:xfrm>
            <a:off x="6924675" y="49799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99" name="Rectangle 95"/>
          <p:cNvSpPr>
            <a:spLocks noChangeArrowheads="1"/>
          </p:cNvSpPr>
          <p:nvPr/>
        </p:nvSpPr>
        <p:spPr bwMode="auto">
          <a:xfrm>
            <a:off x="5364163"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72800" name="Rectangle 96"/>
          <p:cNvSpPr>
            <a:spLocks noChangeArrowheads="1"/>
          </p:cNvSpPr>
          <p:nvPr/>
        </p:nvSpPr>
        <p:spPr bwMode="auto">
          <a:xfrm>
            <a:off x="5724525"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2801" name="Rectangle 97"/>
          <p:cNvSpPr>
            <a:spLocks noChangeArrowheads="1"/>
          </p:cNvSpPr>
          <p:nvPr/>
        </p:nvSpPr>
        <p:spPr bwMode="auto">
          <a:xfrm>
            <a:off x="6407150"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72802" name="Rectangle 98"/>
          <p:cNvSpPr>
            <a:spLocks noChangeArrowheads="1"/>
          </p:cNvSpPr>
          <p:nvPr/>
        </p:nvSpPr>
        <p:spPr bwMode="auto">
          <a:xfrm>
            <a:off x="6767513"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2803" name="Line 99"/>
          <p:cNvSpPr>
            <a:spLocks noChangeShapeType="1"/>
          </p:cNvSpPr>
          <p:nvPr/>
        </p:nvSpPr>
        <p:spPr bwMode="auto">
          <a:xfrm>
            <a:off x="4932363" y="540226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4" name="Line 100"/>
          <p:cNvSpPr>
            <a:spLocks noChangeShapeType="1"/>
          </p:cNvSpPr>
          <p:nvPr/>
        </p:nvSpPr>
        <p:spPr bwMode="auto">
          <a:xfrm>
            <a:off x="5949950" y="54117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5" name="Rectangle 101"/>
          <p:cNvSpPr>
            <a:spLocks noChangeArrowheads="1"/>
          </p:cNvSpPr>
          <p:nvPr/>
        </p:nvSpPr>
        <p:spPr bwMode="auto">
          <a:xfrm>
            <a:off x="7381875"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72806" name="Rectangle 102"/>
          <p:cNvSpPr>
            <a:spLocks noChangeArrowheads="1"/>
          </p:cNvSpPr>
          <p:nvPr/>
        </p:nvSpPr>
        <p:spPr bwMode="auto">
          <a:xfrm>
            <a:off x="7740650"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2807" name="Line 103"/>
          <p:cNvSpPr>
            <a:spLocks noChangeShapeType="1"/>
          </p:cNvSpPr>
          <p:nvPr/>
        </p:nvSpPr>
        <p:spPr bwMode="auto">
          <a:xfrm>
            <a:off x="6924675" y="54117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8" name="Rectangle 104"/>
          <p:cNvSpPr>
            <a:spLocks noChangeArrowheads="1"/>
          </p:cNvSpPr>
          <p:nvPr/>
        </p:nvSpPr>
        <p:spPr bwMode="auto">
          <a:xfrm>
            <a:off x="8342313"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72809" name="Rectangle 105"/>
          <p:cNvSpPr>
            <a:spLocks noChangeArrowheads="1"/>
          </p:cNvSpPr>
          <p:nvPr/>
        </p:nvSpPr>
        <p:spPr bwMode="auto">
          <a:xfrm>
            <a:off x="8701088" y="52292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2810" name="Line 106"/>
          <p:cNvSpPr>
            <a:spLocks noChangeShapeType="1"/>
          </p:cNvSpPr>
          <p:nvPr/>
        </p:nvSpPr>
        <p:spPr bwMode="auto">
          <a:xfrm>
            <a:off x="7885113" y="54117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11" name="Rectangle 107"/>
          <p:cNvSpPr>
            <a:spLocks noChangeArrowheads="1"/>
          </p:cNvSpPr>
          <p:nvPr/>
        </p:nvSpPr>
        <p:spPr bwMode="auto">
          <a:xfrm>
            <a:off x="5367338" y="5661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72812" name="Rectangle 108"/>
          <p:cNvSpPr>
            <a:spLocks noChangeArrowheads="1"/>
          </p:cNvSpPr>
          <p:nvPr/>
        </p:nvSpPr>
        <p:spPr bwMode="auto">
          <a:xfrm>
            <a:off x="5726113" y="5661025"/>
            <a:ext cx="3587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2813" name="Line 109"/>
          <p:cNvSpPr>
            <a:spLocks noChangeShapeType="1"/>
          </p:cNvSpPr>
          <p:nvPr/>
        </p:nvSpPr>
        <p:spPr bwMode="auto">
          <a:xfrm>
            <a:off x="4910138" y="58435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14" name="Rectangle 110"/>
          <p:cNvSpPr>
            <a:spLocks noChangeArrowheads="1"/>
          </p:cNvSpPr>
          <p:nvPr/>
        </p:nvSpPr>
        <p:spPr bwMode="auto">
          <a:xfrm>
            <a:off x="6408738" y="56594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72815" name="Rectangle 111"/>
          <p:cNvSpPr>
            <a:spLocks noChangeArrowheads="1"/>
          </p:cNvSpPr>
          <p:nvPr/>
        </p:nvSpPr>
        <p:spPr bwMode="auto">
          <a:xfrm>
            <a:off x="6767513" y="5659438"/>
            <a:ext cx="3587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i="1"/>
          </a:p>
        </p:txBody>
      </p:sp>
      <p:sp>
        <p:nvSpPr>
          <p:cNvPr id="72816" name="Line 112"/>
          <p:cNvSpPr>
            <a:spLocks noChangeShapeType="1"/>
          </p:cNvSpPr>
          <p:nvPr/>
        </p:nvSpPr>
        <p:spPr bwMode="auto">
          <a:xfrm>
            <a:off x="5951538" y="58420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17" name="Line 113"/>
          <p:cNvSpPr>
            <a:spLocks noChangeShapeType="1"/>
          </p:cNvSpPr>
          <p:nvPr/>
        </p:nvSpPr>
        <p:spPr bwMode="auto">
          <a:xfrm flipH="1">
            <a:off x="6877050" y="2708275"/>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18" name="Line 114"/>
          <p:cNvSpPr>
            <a:spLocks noChangeShapeType="1"/>
          </p:cNvSpPr>
          <p:nvPr/>
        </p:nvSpPr>
        <p:spPr bwMode="auto">
          <a:xfrm flipH="1">
            <a:off x="6877050" y="3140075"/>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19" name="Line 115"/>
          <p:cNvSpPr>
            <a:spLocks noChangeShapeType="1"/>
          </p:cNvSpPr>
          <p:nvPr/>
        </p:nvSpPr>
        <p:spPr bwMode="auto">
          <a:xfrm flipH="1">
            <a:off x="7831138" y="35734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20" name="Line 116"/>
          <p:cNvSpPr>
            <a:spLocks noChangeShapeType="1"/>
          </p:cNvSpPr>
          <p:nvPr/>
        </p:nvSpPr>
        <p:spPr bwMode="auto">
          <a:xfrm flipH="1">
            <a:off x="7885113" y="40052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21" name="Line 117"/>
          <p:cNvSpPr>
            <a:spLocks noChangeShapeType="1"/>
          </p:cNvSpPr>
          <p:nvPr/>
        </p:nvSpPr>
        <p:spPr bwMode="auto">
          <a:xfrm flipH="1">
            <a:off x="5838825" y="44370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22" name="Line 118"/>
          <p:cNvSpPr>
            <a:spLocks noChangeShapeType="1"/>
          </p:cNvSpPr>
          <p:nvPr/>
        </p:nvSpPr>
        <p:spPr bwMode="auto">
          <a:xfrm flipH="1">
            <a:off x="7842250" y="48688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23" name="Line 119"/>
          <p:cNvSpPr>
            <a:spLocks noChangeShapeType="1"/>
          </p:cNvSpPr>
          <p:nvPr/>
        </p:nvSpPr>
        <p:spPr bwMode="auto">
          <a:xfrm flipH="1">
            <a:off x="8821738" y="53006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24" name="Line 120"/>
          <p:cNvSpPr>
            <a:spLocks noChangeShapeType="1"/>
          </p:cNvSpPr>
          <p:nvPr/>
        </p:nvSpPr>
        <p:spPr bwMode="auto">
          <a:xfrm flipH="1">
            <a:off x="6877050" y="5732463"/>
            <a:ext cx="142875" cy="2159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2830" name="Group 126"/>
          <p:cNvGrpSpPr>
            <a:grpSpLocks/>
          </p:cNvGrpSpPr>
          <p:nvPr/>
        </p:nvGrpSpPr>
        <p:grpSpPr bwMode="auto">
          <a:xfrm>
            <a:off x="288925" y="2138363"/>
            <a:ext cx="3370263" cy="2154237"/>
            <a:chOff x="182" y="1347"/>
            <a:chExt cx="2123" cy="1357"/>
          </a:xfrm>
        </p:grpSpPr>
        <p:sp>
          <p:nvSpPr>
            <p:cNvPr id="72707" name="Line 3"/>
            <p:cNvSpPr>
              <a:spLocks noChangeShapeType="1"/>
            </p:cNvSpPr>
            <p:nvPr/>
          </p:nvSpPr>
          <p:spPr bwMode="auto">
            <a:xfrm flipV="1">
              <a:off x="306" y="1836"/>
              <a:ext cx="0" cy="377"/>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08" name="Line 4"/>
            <p:cNvSpPr>
              <a:spLocks noChangeShapeType="1"/>
            </p:cNvSpPr>
            <p:nvPr/>
          </p:nvSpPr>
          <p:spPr bwMode="auto">
            <a:xfrm flipV="1">
              <a:off x="1017" y="1797"/>
              <a:ext cx="449" cy="45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09" name="Line 5"/>
            <p:cNvSpPr>
              <a:spLocks noChangeShapeType="1"/>
            </p:cNvSpPr>
            <p:nvPr/>
          </p:nvSpPr>
          <p:spPr bwMode="auto">
            <a:xfrm>
              <a:off x="1055" y="2337"/>
              <a:ext cx="37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0" name="Line 6"/>
            <p:cNvSpPr>
              <a:spLocks noChangeShapeType="1"/>
            </p:cNvSpPr>
            <p:nvPr/>
          </p:nvSpPr>
          <p:spPr bwMode="auto">
            <a:xfrm flipV="1">
              <a:off x="927" y="1845"/>
              <a:ext cx="0" cy="376"/>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1" name="Line 7"/>
            <p:cNvSpPr>
              <a:spLocks noChangeShapeType="1"/>
            </p:cNvSpPr>
            <p:nvPr/>
          </p:nvSpPr>
          <p:spPr bwMode="auto">
            <a:xfrm>
              <a:off x="428" y="1708"/>
              <a:ext cx="3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2" name="Oval 8"/>
            <p:cNvSpPr>
              <a:spLocks noChangeArrowheads="1"/>
            </p:cNvSpPr>
            <p:nvPr/>
          </p:nvSpPr>
          <p:spPr bwMode="auto">
            <a:xfrm>
              <a:off x="811" y="1602"/>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0</a:t>
              </a:r>
            </a:p>
          </p:txBody>
        </p:sp>
        <p:sp>
          <p:nvSpPr>
            <p:cNvPr id="72713" name="Oval 9"/>
            <p:cNvSpPr>
              <a:spLocks noChangeArrowheads="1"/>
            </p:cNvSpPr>
            <p:nvPr/>
          </p:nvSpPr>
          <p:spPr bwMode="auto">
            <a:xfrm>
              <a:off x="182" y="1602"/>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1</a:t>
              </a:r>
            </a:p>
          </p:txBody>
        </p:sp>
        <p:sp>
          <p:nvSpPr>
            <p:cNvPr id="72714" name="Oval 10"/>
            <p:cNvSpPr>
              <a:spLocks noChangeArrowheads="1"/>
            </p:cNvSpPr>
            <p:nvPr/>
          </p:nvSpPr>
          <p:spPr bwMode="auto">
            <a:xfrm>
              <a:off x="811" y="2213"/>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1</a:t>
              </a:r>
            </a:p>
          </p:txBody>
        </p:sp>
        <p:sp>
          <p:nvSpPr>
            <p:cNvPr id="72715" name="Oval 11"/>
            <p:cNvSpPr>
              <a:spLocks noChangeArrowheads="1"/>
            </p:cNvSpPr>
            <p:nvPr/>
          </p:nvSpPr>
          <p:spPr bwMode="auto">
            <a:xfrm>
              <a:off x="182" y="2213"/>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a:t>
              </a:r>
            </a:p>
          </p:txBody>
        </p:sp>
        <p:sp>
          <p:nvSpPr>
            <p:cNvPr id="72716" name="Oval 12"/>
            <p:cNvSpPr>
              <a:spLocks noChangeArrowheads="1"/>
            </p:cNvSpPr>
            <p:nvPr/>
          </p:nvSpPr>
          <p:spPr bwMode="auto">
            <a:xfrm>
              <a:off x="1439" y="1602"/>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a:t>
              </a:r>
            </a:p>
          </p:txBody>
        </p:sp>
        <p:sp>
          <p:nvSpPr>
            <p:cNvPr id="72717" name="Oval 13"/>
            <p:cNvSpPr>
              <a:spLocks noChangeArrowheads="1"/>
            </p:cNvSpPr>
            <p:nvPr/>
          </p:nvSpPr>
          <p:spPr bwMode="auto">
            <a:xfrm>
              <a:off x="1439" y="2213"/>
              <a:ext cx="238"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a:t>
              </a:r>
            </a:p>
          </p:txBody>
        </p:sp>
        <p:sp>
          <p:nvSpPr>
            <p:cNvPr id="72718" name="Oval 14"/>
            <p:cNvSpPr>
              <a:spLocks noChangeArrowheads="1"/>
            </p:cNvSpPr>
            <p:nvPr/>
          </p:nvSpPr>
          <p:spPr bwMode="auto">
            <a:xfrm>
              <a:off x="2066" y="1602"/>
              <a:ext cx="239"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3</a:t>
              </a:r>
            </a:p>
          </p:txBody>
        </p:sp>
        <p:sp>
          <p:nvSpPr>
            <p:cNvPr id="72719" name="Oval 15"/>
            <p:cNvSpPr>
              <a:spLocks noChangeArrowheads="1"/>
            </p:cNvSpPr>
            <p:nvPr/>
          </p:nvSpPr>
          <p:spPr bwMode="auto">
            <a:xfrm>
              <a:off x="2066" y="2213"/>
              <a:ext cx="239" cy="2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3</a:t>
              </a:r>
            </a:p>
          </p:txBody>
        </p:sp>
        <p:sp>
          <p:nvSpPr>
            <p:cNvPr id="72720" name="Line 16"/>
            <p:cNvSpPr>
              <a:spLocks noChangeShapeType="1"/>
            </p:cNvSpPr>
            <p:nvPr/>
          </p:nvSpPr>
          <p:spPr bwMode="auto">
            <a:xfrm flipV="1">
              <a:off x="302" y="1836"/>
              <a:ext cx="0" cy="3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1" name="Line 17"/>
            <p:cNvSpPr>
              <a:spLocks noChangeShapeType="1"/>
            </p:cNvSpPr>
            <p:nvPr/>
          </p:nvSpPr>
          <p:spPr bwMode="auto">
            <a:xfrm>
              <a:off x="433" y="1711"/>
              <a:ext cx="3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2" name="Line 18"/>
            <p:cNvSpPr>
              <a:spLocks noChangeShapeType="1"/>
            </p:cNvSpPr>
            <p:nvPr/>
          </p:nvSpPr>
          <p:spPr bwMode="auto">
            <a:xfrm>
              <a:off x="1689" y="2327"/>
              <a:ext cx="3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3" name="Line 19"/>
            <p:cNvSpPr>
              <a:spLocks noChangeShapeType="1"/>
            </p:cNvSpPr>
            <p:nvPr/>
          </p:nvSpPr>
          <p:spPr bwMode="auto">
            <a:xfrm>
              <a:off x="1689" y="1711"/>
              <a:ext cx="3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4" name="Line 20"/>
            <p:cNvSpPr>
              <a:spLocks noChangeShapeType="1"/>
            </p:cNvSpPr>
            <p:nvPr/>
          </p:nvSpPr>
          <p:spPr bwMode="auto">
            <a:xfrm flipV="1">
              <a:off x="930" y="1836"/>
              <a:ext cx="0" cy="3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5" name="Line 21"/>
            <p:cNvSpPr>
              <a:spLocks noChangeShapeType="1"/>
            </p:cNvSpPr>
            <p:nvPr/>
          </p:nvSpPr>
          <p:spPr bwMode="auto">
            <a:xfrm flipV="1">
              <a:off x="1549" y="1848"/>
              <a:ext cx="0" cy="36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6" name="Line 22"/>
            <p:cNvSpPr>
              <a:spLocks noChangeShapeType="1"/>
            </p:cNvSpPr>
            <p:nvPr/>
          </p:nvSpPr>
          <p:spPr bwMode="auto">
            <a:xfrm flipV="1">
              <a:off x="2181" y="1838"/>
              <a:ext cx="0" cy="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7" name="Line 23"/>
            <p:cNvSpPr>
              <a:spLocks noChangeShapeType="1"/>
            </p:cNvSpPr>
            <p:nvPr/>
          </p:nvSpPr>
          <p:spPr bwMode="auto">
            <a:xfrm>
              <a:off x="1061" y="2333"/>
              <a:ext cx="3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8" name="Line 24"/>
            <p:cNvSpPr>
              <a:spLocks noChangeShapeType="1"/>
            </p:cNvSpPr>
            <p:nvPr/>
          </p:nvSpPr>
          <p:spPr bwMode="auto">
            <a:xfrm flipV="1">
              <a:off x="1647" y="1813"/>
              <a:ext cx="454" cy="4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9" name="Line 25"/>
            <p:cNvSpPr>
              <a:spLocks noChangeShapeType="1"/>
            </p:cNvSpPr>
            <p:nvPr/>
          </p:nvSpPr>
          <p:spPr bwMode="auto">
            <a:xfrm flipV="1">
              <a:off x="1020" y="1796"/>
              <a:ext cx="450" cy="4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0" name="Rectangle 26"/>
            <p:cNvSpPr>
              <a:spLocks noChangeArrowheads="1"/>
            </p:cNvSpPr>
            <p:nvPr/>
          </p:nvSpPr>
          <p:spPr bwMode="auto">
            <a:xfrm>
              <a:off x="215"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72731" name="Rectangle 27"/>
            <p:cNvSpPr>
              <a:spLocks noChangeArrowheads="1"/>
            </p:cNvSpPr>
            <p:nvPr/>
          </p:nvSpPr>
          <p:spPr bwMode="auto">
            <a:xfrm>
              <a:off x="839"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72732" name="Rectangle 28"/>
            <p:cNvSpPr>
              <a:spLocks noChangeArrowheads="1"/>
            </p:cNvSpPr>
            <p:nvPr/>
          </p:nvSpPr>
          <p:spPr bwMode="auto">
            <a:xfrm>
              <a:off x="1466"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72733" name="Rectangle 29"/>
            <p:cNvSpPr>
              <a:spLocks noChangeArrowheads="1"/>
            </p:cNvSpPr>
            <p:nvPr/>
          </p:nvSpPr>
          <p:spPr bwMode="auto">
            <a:xfrm>
              <a:off x="2094" y="2536"/>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72734" name="Rectangle 30"/>
            <p:cNvSpPr>
              <a:spLocks noChangeArrowheads="1"/>
            </p:cNvSpPr>
            <p:nvPr/>
          </p:nvSpPr>
          <p:spPr bwMode="auto">
            <a:xfrm>
              <a:off x="233"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72735" name="Rectangle 31"/>
            <p:cNvSpPr>
              <a:spLocks noChangeArrowheads="1"/>
            </p:cNvSpPr>
            <p:nvPr/>
          </p:nvSpPr>
          <p:spPr bwMode="auto">
            <a:xfrm>
              <a:off x="856"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72736" name="Rectangle 32"/>
            <p:cNvSpPr>
              <a:spLocks noChangeArrowheads="1"/>
            </p:cNvSpPr>
            <p:nvPr/>
          </p:nvSpPr>
          <p:spPr bwMode="auto">
            <a:xfrm>
              <a:off x="1484"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72737" name="Rectangle 33"/>
            <p:cNvSpPr>
              <a:spLocks noChangeArrowheads="1"/>
            </p:cNvSpPr>
            <p:nvPr/>
          </p:nvSpPr>
          <p:spPr bwMode="auto">
            <a:xfrm>
              <a:off x="2112" y="1347"/>
              <a:ext cx="16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72825" name="Line 121"/>
            <p:cNvSpPr>
              <a:spLocks noChangeShapeType="1"/>
            </p:cNvSpPr>
            <p:nvPr/>
          </p:nvSpPr>
          <p:spPr bwMode="auto">
            <a:xfrm>
              <a:off x="1685" y="1706"/>
              <a:ext cx="3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26" name="Line 122"/>
            <p:cNvSpPr>
              <a:spLocks noChangeShapeType="1"/>
            </p:cNvSpPr>
            <p:nvPr/>
          </p:nvSpPr>
          <p:spPr bwMode="auto">
            <a:xfrm>
              <a:off x="1689" y="2341"/>
              <a:ext cx="3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2827" name="Rectangle 123"/>
          <p:cNvSpPr>
            <a:spLocks noChangeArrowheads="1"/>
          </p:cNvSpPr>
          <p:nvPr/>
        </p:nvSpPr>
        <p:spPr bwMode="auto">
          <a:xfrm>
            <a:off x="468313" y="4756150"/>
            <a:ext cx="287337"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Q</a:t>
            </a:r>
          </a:p>
        </p:txBody>
      </p:sp>
      <p:sp>
        <p:nvSpPr>
          <p:cNvPr id="72828" name="Rectangle 124"/>
          <p:cNvSpPr>
            <a:spLocks noChangeArrowheads="1"/>
          </p:cNvSpPr>
          <p:nvPr/>
        </p:nvSpPr>
        <p:spPr bwMode="auto">
          <a:xfrm>
            <a:off x="933450" y="5229225"/>
            <a:ext cx="287338"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3</a:t>
            </a:r>
          </a:p>
        </p:txBody>
      </p:sp>
      <p:sp>
        <p:nvSpPr>
          <p:cNvPr id="72829" name="Rectangle 125"/>
          <p:cNvSpPr>
            <a:spLocks noChangeArrowheads="1"/>
          </p:cNvSpPr>
          <p:nvPr/>
        </p:nvSpPr>
        <p:spPr bwMode="auto">
          <a:xfrm>
            <a:off x="892175" y="4724400"/>
            <a:ext cx="358775"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ko-KR" altLang="en-US" sz="1800" i="1"/>
              <a:t>￠</a:t>
            </a:r>
          </a:p>
        </p:txBody>
      </p:sp>
    </p:spTree>
    <p:extLst>
      <p:ext uri="{BB962C8B-B14F-4D97-AF65-F5344CB8AC3E}">
        <p14:creationId xmlns:p14="http://schemas.microsoft.com/office/powerpoint/2010/main" val="14788204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68313" y="260350"/>
            <a:ext cx="8229600" cy="1143000"/>
          </a:xfrm>
        </p:spPr>
        <p:txBody>
          <a:bodyPr/>
          <a:lstStyle/>
          <a:p>
            <a:r>
              <a:rPr lang="en-US" altLang="en-US" b="1"/>
              <a:t>Breadth-first search</a:t>
            </a:r>
            <a:endParaRPr lang="en-US" altLang="ko-KR" b="1"/>
          </a:p>
        </p:txBody>
      </p:sp>
      <p:sp>
        <p:nvSpPr>
          <p:cNvPr id="93187" name="AutoShape 3"/>
          <p:cNvSpPr>
            <a:spLocks noChangeArrowheads="1"/>
          </p:cNvSpPr>
          <p:nvPr/>
        </p:nvSpPr>
        <p:spPr bwMode="auto">
          <a:xfrm>
            <a:off x="323850" y="1484313"/>
            <a:ext cx="4679950" cy="5229225"/>
          </a:xfrm>
          <a:prstGeom prst="roundRect">
            <a:avLst>
              <a:gd name="adj" fmla="val 16667"/>
            </a:avLst>
          </a:prstGeom>
          <a:solidFill>
            <a:srgbClr val="CEE0D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52000" anchor="ctr"/>
          <a:lstStyle/>
          <a:p>
            <a:pPr>
              <a:spcBef>
                <a:spcPct val="0"/>
              </a:spcBef>
              <a:buClrTx/>
              <a:buSzTx/>
              <a:buFontTx/>
              <a:buNone/>
            </a:pPr>
            <a:r>
              <a:rPr lang="en-US" altLang="ko-KR" sz="1800" dirty="0"/>
              <a:t>BFS(</a:t>
            </a:r>
            <a:r>
              <a:rPr lang="en-US" altLang="ko-KR" sz="1800" i="1" dirty="0"/>
              <a:t>G</a:t>
            </a:r>
            <a:r>
              <a:rPr lang="en-US" altLang="ko-KR" sz="1800" dirty="0"/>
              <a:t>, </a:t>
            </a:r>
            <a:r>
              <a:rPr lang="en-US" altLang="ko-KR" sz="1800" i="1" dirty="0"/>
              <a:t>s</a:t>
            </a:r>
            <a:r>
              <a:rPr lang="en-US" altLang="ko-KR" sz="1800" dirty="0"/>
              <a:t>)</a:t>
            </a:r>
          </a:p>
          <a:p>
            <a:pPr>
              <a:spcBef>
                <a:spcPct val="0"/>
              </a:spcBef>
              <a:buClrTx/>
              <a:buSzTx/>
              <a:buFontTx/>
              <a:buNone/>
            </a:pPr>
            <a:r>
              <a:rPr lang="en-US" altLang="ko-KR" sz="1800" dirty="0"/>
              <a:t>1 </a:t>
            </a:r>
            <a:r>
              <a:rPr lang="en-US" altLang="ko-KR" sz="1800" b="1" dirty="0"/>
              <a:t>for </a:t>
            </a:r>
            <a:r>
              <a:rPr lang="en-US" altLang="ko-KR" sz="1800" dirty="0"/>
              <a:t>each vertex </a:t>
            </a:r>
            <a:r>
              <a:rPr lang="en-US" altLang="ko-KR" sz="1800" i="1" dirty="0"/>
              <a:t>u </a:t>
            </a:r>
            <a:r>
              <a:rPr lang="en-US" altLang="ko-KR" sz="1800" dirty="0"/>
              <a:t> </a:t>
            </a:r>
            <a:r>
              <a:rPr lang="en-US" altLang="ko-KR" sz="1800" i="1" dirty="0"/>
              <a:t>V </a:t>
            </a:r>
            <a:r>
              <a:rPr lang="en-US" altLang="ko-KR" sz="1800" dirty="0"/>
              <a:t>[</a:t>
            </a:r>
            <a:r>
              <a:rPr lang="en-US" altLang="ko-KR" sz="1800" i="1" dirty="0"/>
              <a:t>G</a:t>
            </a:r>
            <a:r>
              <a:rPr lang="en-US" altLang="ko-KR" sz="1800" dirty="0"/>
              <a:t>] - {</a:t>
            </a:r>
            <a:r>
              <a:rPr lang="en-US" altLang="ko-KR" sz="1800" i="1" dirty="0"/>
              <a:t>s</a:t>
            </a:r>
            <a:r>
              <a:rPr lang="en-US" altLang="ko-KR" sz="1800" dirty="0"/>
              <a:t>}</a:t>
            </a:r>
          </a:p>
          <a:p>
            <a:pPr>
              <a:spcBef>
                <a:spcPct val="0"/>
              </a:spcBef>
              <a:buClrTx/>
              <a:buSzTx/>
              <a:buFontTx/>
              <a:buNone/>
            </a:pPr>
            <a:r>
              <a:rPr lang="en-US" altLang="ko-KR" sz="1800" dirty="0"/>
              <a:t>2       </a:t>
            </a:r>
            <a:r>
              <a:rPr lang="en-US" altLang="ko-KR" sz="1800" b="1" dirty="0"/>
              <a:t>do </a:t>
            </a:r>
            <a:r>
              <a:rPr lang="en-US" altLang="ko-KR" sz="1800" i="1" dirty="0"/>
              <a:t>color</a:t>
            </a:r>
            <a:r>
              <a:rPr lang="en-US" altLang="ko-KR" sz="1800" dirty="0"/>
              <a:t>[</a:t>
            </a:r>
            <a:r>
              <a:rPr lang="en-US" altLang="ko-KR" sz="1800" i="1" dirty="0"/>
              <a:t>u</a:t>
            </a:r>
            <a:r>
              <a:rPr lang="en-US" altLang="ko-KR" sz="1800" dirty="0"/>
              <a:t>] ← WHITE</a:t>
            </a:r>
          </a:p>
          <a:p>
            <a:pPr>
              <a:spcBef>
                <a:spcPct val="0"/>
              </a:spcBef>
              <a:buClrTx/>
              <a:buSzTx/>
              <a:buFontTx/>
              <a:buNone/>
            </a:pPr>
            <a:r>
              <a:rPr lang="en-US" altLang="ko-KR" sz="1800" dirty="0"/>
              <a:t>3            </a:t>
            </a:r>
            <a:r>
              <a:rPr lang="en-US" altLang="ko-KR" sz="1800" i="1" dirty="0"/>
              <a:t>d</a:t>
            </a:r>
            <a:r>
              <a:rPr lang="en-US" altLang="ko-KR" sz="1800" dirty="0"/>
              <a:t>[</a:t>
            </a:r>
            <a:r>
              <a:rPr lang="en-US" altLang="ko-KR" sz="1800" i="1" dirty="0"/>
              <a:t>u</a:t>
            </a:r>
            <a:r>
              <a:rPr lang="en-US" altLang="ko-KR" sz="1800" dirty="0"/>
              <a:t>] ← ∞</a:t>
            </a:r>
          </a:p>
          <a:p>
            <a:pPr>
              <a:spcBef>
                <a:spcPct val="0"/>
              </a:spcBef>
              <a:buClrTx/>
              <a:buSzTx/>
              <a:buFontTx/>
              <a:buNone/>
            </a:pPr>
            <a:r>
              <a:rPr lang="en-US" altLang="ko-KR" sz="1800" dirty="0"/>
              <a:t>4            </a:t>
            </a:r>
            <a:r>
              <a:rPr lang="en-US" altLang="ko-KR" sz="1800" i="1" dirty="0"/>
              <a:t>π</a:t>
            </a:r>
            <a:r>
              <a:rPr lang="en-US" altLang="ko-KR" sz="1800" dirty="0"/>
              <a:t>[</a:t>
            </a:r>
            <a:r>
              <a:rPr lang="en-US" altLang="ko-KR" sz="1800" i="1" dirty="0"/>
              <a:t>u</a:t>
            </a:r>
            <a:r>
              <a:rPr lang="en-US" altLang="ko-KR" sz="1800" dirty="0"/>
              <a:t>] ← NIL</a:t>
            </a:r>
          </a:p>
          <a:p>
            <a:pPr>
              <a:spcBef>
                <a:spcPct val="0"/>
              </a:spcBef>
              <a:buClrTx/>
              <a:buSzTx/>
              <a:buFontTx/>
              <a:buNone/>
            </a:pPr>
            <a:r>
              <a:rPr lang="en-US" altLang="ko-KR" sz="1800" dirty="0"/>
              <a:t>5 </a:t>
            </a:r>
            <a:r>
              <a:rPr lang="en-US" altLang="ko-KR" sz="1800" i="1" dirty="0"/>
              <a:t>color</a:t>
            </a:r>
            <a:r>
              <a:rPr lang="en-US" altLang="ko-KR" sz="1800" dirty="0"/>
              <a:t>[</a:t>
            </a:r>
            <a:r>
              <a:rPr lang="en-US" altLang="ko-KR" sz="1800" i="1" dirty="0"/>
              <a:t>s</a:t>
            </a:r>
            <a:r>
              <a:rPr lang="en-US" altLang="ko-KR" sz="1800" dirty="0"/>
              <a:t>] ← GRAY</a:t>
            </a:r>
          </a:p>
          <a:p>
            <a:pPr>
              <a:spcBef>
                <a:spcPct val="0"/>
              </a:spcBef>
              <a:buClrTx/>
              <a:buSzTx/>
              <a:buFontTx/>
              <a:buNone/>
            </a:pPr>
            <a:r>
              <a:rPr lang="en-US" altLang="ko-KR" sz="1800" dirty="0"/>
              <a:t>6 </a:t>
            </a:r>
            <a:r>
              <a:rPr lang="en-US" altLang="ko-KR" sz="1800" i="1" dirty="0"/>
              <a:t>d</a:t>
            </a:r>
            <a:r>
              <a:rPr lang="en-US" altLang="ko-KR" sz="1800" dirty="0"/>
              <a:t>[</a:t>
            </a:r>
            <a:r>
              <a:rPr lang="en-US" altLang="ko-KR" sz="1800" i="1" dirty="0"/>
              <a:t>s</a:t>
            </a:r>
            <a:r>
              <a:rPr lang="en-US" altLang="ko-KR" sz="1800" dirty="0"/>
              <a:t>] ← 0</a:t>
            </a:r>
          </a:p>
          <a:p>
            <a:pPr>
              <a:spcBef>
                <a:spcPct val="0"/>
              </a:spcBef>
              <a:buClrTx/>
              <a:buSzTx/>
              <a:buFontTx/>
              <a:buNone/>
            </a:pPr>
            <a:r>
              <a:rPr lang="en-US" altLang="ko-KR" sz="1800" dirty="0"/>
              <a:t>7 </a:t>
            </a:r>
            <a:r>
              <a:rPr lang="en-US" altLang="ko-KR" sz="1800" i="1" dirty="0"/>
              <a:t>π</a:t>
            </a:r>
            <a:r>
              <a:rPr lang="en-US" altLang="ko-KR" sz="1800" dirty="0"/>
              <a:t>[</a:t>
            </a:r>
            <a:r>
              <a:rPr lang="en-US" altLang="ko-KR" sz="1800" i="1" dirty="0"/>
              <a:t>s</a:t>
            </a:r>
            <a:r>
              <a:rPr lang="en-US" altLang="ko-KR" sz="1800" dirty="0"/>
              <a:t>] ← NIL</a:t>
            </a:r>
          </a:p>
          <a:p>
            <a:pPr>
              <a:spcBef>
                <a:spcPct val="0"/>
              </a:spcBef>
              <a:buClrTx/>
              <a:buSzTx/>
              <a:buFontTx/>
              <a:buNone/>
            </a:pPr>
            <a:r>
              <a:rPr lang="en-US" altLang="ko-KR" sz="1800" dirty="0"/>
              <a:t>8 </a:t>
            </a:r>
            <a:r>
              <a:rPr lang="en-US" altLang="ko-KR" sz="1800" i="1" dirty="0"/>
              <a:t>Q </a:t>
            </a:r>
            <a:r>
              <a:rPr lang="en-US" altLang="ko-KR" sz="1800" dirty="0"/>
              <a:t>← Ø</a:t>
            </a:r>
          </a:p>
          <a:p>
            <a:pPr>
              <a:spcBef>
                <a:spcPct val="0"/>
              </a:spcBef>
              <a:buClrTx/>
              <a:buSzTx/>
              <a:buFontTx/>
              <a:buNone/>
            </a:pPr>
            <a:r>
              <a:rPr lang="en-US" altLang="ko-KR" sz="1800" dirty="0"/>
              <a:t>9 ENQUEUE(</a:t>
            </a:r>
            <a:r>
              <a:rPr lang="en-US" altLang="ko-KR" sz="1800" i="1" dirty="0"/>
              <a:t>Q</a:t>
            </a:r>
            <a:r>
              <a:rPr lang="en-US" altLang="ko-KR" sz="1800" dirty="0"/>
              <a:t>, </a:t>
            </a:r>
            <a:r>
              <a:rPr lang="en-US" altLang="ko-KR" sz="1800" i="1" dirty="0"/>
              <a:t>s</a:t>
            </a:r>
            <a:r>
              <a:rPr lang="en-US" altLang="ko-KR" sz="1800" dirty="0"/>
              <a:t>)</a:t>
            </a:r>
          </a:p>
          <a:p>
            <a:pPr>
              <a:spcBef>
                <a:spcPct val="0"/>
              </a:spcBef>
              <a:buClrTx/>
              <a:buSzTx/>
              <a:buFontTx/>
              <a:buNone/>
            </a:pPr>
            <a:r>
              <a:rPr lang="en-US" altLang="ko-KR" sz="1800" dirty="0"/>
              <a:t>10 </a:t>
            </a:r>
            <a:r>
              <a:rPr lang="en-US" altLang="ko-KR" sz="1800" b="1" dirty="0"/>
              <a:t>while </a:t>
            </a:r>
            <a:r>
              <a:rPr lang="en-US" altLang="ko-KR" sz="1800" i="1" dirty="0"/>
              <a:t>Q </a:t>
            </a:r>
            <a:r>
              <a:rPr lang="en-US" altLang="ko-KR" sz="1800" dirty="0"/>
              <a:t>≠ Ø</a:t>
            </a:r>
          </a:p>
          <a:p>
            <a:pPr>
              <a:spcBef>
                <a:spcPct val="0"/>
              </a:spcBef>
              <a:buClrTx/>
              <a:buSzTx/>
              <a:buFontTx/>
              <a:buNone/>
            </a:pPr>
            <a:r>
              <a:rPr lang="en-US" altLang="ko-KR" sz="1800" dirty="0"/>
              <a:t>11       </a:t>
            </a:r>
            <a:r>
              <a:rPr lang="en-US" altLang="ko-KR" sz="1800" b="1" dirty="0"/>
              <a:t>do </a:t>
            </a:r>
            <a:r>
              <a:rPr lang="en-US" altLang="ko-KR" sz="1800" i="1" dirty="0"/>
              <a:t>u </a:t>
            </a:r>
            <a:r>
              <a:rPr lang="en-US" altLang="ko-KR" sz="1800" dirty="0"/>
              <a:t>← DEQUEUE(</a:t>
            </a:r>
            <a:r>
              <a:rPr lang="en-US" altLang="ko-KR" sz="1800" i="1" dirty="0"/>
              <a:t>Q</a:t>
            </a:r>
            <a:r>
              <a:rPr lang="en-US" altLang="ko-KR" sz="1800" dirty="0"/>
              <a:t>)</a:t>
            </a:r>
          </a:p>
          <a:p>
            <a:pPr>
              <a:spcBef>
                <a:spcPct val="0"/>
              </a:spcBef>
              <a:buClrTx/>
              <a:buSzTx/>
              <a:buFontTx/>
              <a:buNone/>
            </a:pPr>
            <a:r>
              <a:rPr lang="en-US" altLang="ko-KR" sz="1800" dirty="0"/>
              <a:t>12            </a:t>
            </a:r>
            <a:r>
              <a:rPr lang="en-US" altLang="ko-KR" sz="1800" b="1" dirty="0"/>
              <a:t>for </a:t>
            </a:r>
            <a:r>
              <a:rPr lang="en-US" altLang="ko-KR" sz="1800" dirty="0"/>
              <a:t>each </a:t>
            </a:r>
            <a:r>
              <a:rPr lang="en-US" altLang="ko-KR" sz="1800" i="1" dirty="0"/>
              <a:t>v </a:t>
            </a:r>
            <a:r>
              <a:rPr lang="en-US" altLang="ko-KR" sz="1800" dirty="0"/>
              <a:t>∈ </a:t>
            </a:r>
            <a:r>
              <a:rPr lang="en-US" altLang="ko-KR" sz="1800" i="1" dirty="0" err="1"/>
              <a:t>Adj</a:t>
            </a:r>
            <a:r>
              <a:rPr lang="en-US" altLang="ko-KR" sz="1800" dirty="0"/>
              <a:t>[</a:t>
            </a:r>
            <a:r>
              <a:rPr lang="en-US" altLang="ko-KR" sz="1800" i="1" dirty="0"/>
              <a:t>u</a:t>
            </a:r>
            <a:r>
              <a:rPr lang="en-US" altLang="ko-KR" sz="1800" dirty="0"/>
              <a:t>]</a:t>
            </a:r>
          </a:p>
          <a:p>
            <a:pPr>
              <a:spcBef>
                <a:spcPct val="0"/>
              </a:spcBef>
              <a:buClrTx/>
              <a:buSzTx/>
              <a:buFontTx/>
              <a:buNone/>
            </a:pPr>
            <a:r>
              <a:rPr lang="en-US" altLang="ko-KR" sz="1800" dirty="0"/>
              <a:t>13                  </a:t>
            </a:r>
            <a:r>
              <a:rPr lang="en-US" altLang="ko-KR" sz="1800" b="1" dirty="0"/>
              <a:t>do if </a:t>
            </a:r>
            <a:r>
              <a:rPr lang="en-US" altLang="ko-KR" sz="1800" i="1" dirty="0"/>
              <a:t>color</a:t>
            </a:r>
            <a:r>
              <a:rPr lang="en-US" altLang="ko-KR" sz="1800" dirty="0"/>
              <a:t>[</a:t>
            </a:r>
            <a:r>
              <a:rPr lang="en-US" altLang="ko-KR" sz="1800" i="1" dirty="0"/>
              <a:t>v</a:t>
            </a:r>
            <a:r>
              <a:rPr lang="en-US" altLang="ko-KR" sz="1800" dirty="0"/>
              <a:t>] = WHITE</a:t>
            </a:r>
          </a:p>
          <a:p>
            <a:pPr>
              <a:spcBef>
                <a:spcPct val="0"/>
              </a:spcBef>
              <a:buClrTx/>
              <a:buSzTx/>
              <a:buFontTx/>
              <a:buNone/>
            </a:pPr>
            <a:r>
              <a:rPr lang="en-US" altLang="ko-KR" sz="1800" dirty="0"/>
              <a:t>14                        </a:t>
            </a:r>
            <a:r>
              <a:rPr lang="en-US" altLang="ko-KR" sz="1800" b="1" dirty="0"/>
              <a:t>then </a:t>
            </a:r>
            <a:r>
              <a:rPr lang="en-US" altLang="ko-KR" sz="1800" i="1" dirty="0"/>
              <a:t>color</a:t>
            </a:r>
            <a:r>
              <a:rPr lang="en-US" altLang="ko-KR" sz="1800" dirty="0"/>
              <a:t>[</a:t>
            </a:r>
            <a:r>
              <a:rPr lang="en-US" altLang="ko-KR" sz="1800" i="1" dirty="0"/>
              <a:t>v</a:t>
            </a:r>
            <a:r>
              <a:rPr lang="en-US" altLang="ko-KR" sz="1800" dirty="0"/>
              <a:t>] ← GRAY</a:t>
            </a:r>
          </a:p>
          <a:p>
            <a:pPr>
              <a:spcBef>
                <a:spcPct val="0"/>
              </a:spcBef>
              <a:buClrTx/>
              <a:buSzTx/>
              <a:buFontTx/>
              <a:buNone/>
            </a:pPr>
            <a:r>
              <a:rPr lang="en-US" altLang="ko-KR" sz="1800" dirty="0"/>
              <a:t>15                                </a:t>
            </a:r>
            <a:r>
              <a:rPr lang="en-US" altLang="ko-KR" sz="1800" i="1" dirty="0"/>
              <a:t>d</a:t>
            </a:r>
            <a:r>
              <a:rPr lang="en-US" altLang="ko-KR" sz="1800" dirty="0"/>
              <a:t>[</a:t>
            </a:r>
            <a:r>
              <a:rPr lang="en-US" altLang="ko-KR" sz="1800" i="1" dirty="0"/>
              <a:t>v</a:t>
            </a:r>
            <a:r>
              <a:rPr lang="en-US" altLang="ko-KR" sz="1800" dirty="0"/>
              <a:t>] ← </a:t>
            </a:r>
            <a:r>
              <a:rPr lang="en-US" altLang="ko-KR" sz="1800" i="1" dirty="0"/>
              <a:t>d</a:t>
            </a:r>
            <a:r>
              <a:rPr lang="en-US" altLang="ko-KR" sz="1800" dirty="0"/>
              <a:t>[</a:t>
            </a:r>
            <a:r>
              <a:rPr lang="en-US" altLang="ko-KR" sz="1800" i="1" dirty="0"/>
              <a:t>u</a:t>
            </a:r>
            <a:r>
              <a:rPr lang="en-US" altLang="ko-KR" sz="1800" dirty="0"/>
              <a:t>] + 1</a:t>
            </a:r>
          </a:p>
          <a:p>
            <a:pPr>
              <a:spcBef>
                <a:spcPct val="0"/>
              </a:spcBef>
              <a:buClrTx/>
              <a:buSzTx/>
              <a:buFontTx/>
              <a:buNone/>
            </a:pPr>
            <a:r>
              <a:rPr lang="en-US" altLang="ko-KR" sz="1800" dirty="0"/>
              <a:t>16                                </a:t>
            </a:r>
            <a:r>
              <a:rPr lang="en-US" altLang="ko-KR" sz="1800" i="1" dirty="0"/>
              <a:t>π</a:t>
            </a:r>
            <a:r>
              <a:rPr lang="en-US" altLang="ko-KR" sz="1800" dirty="0"/>
              <a:t>[</a:t>
            </a:r>
            <a:r>
              <a:rPr lang="en-US" altLang="ko-KR" sz="1800" i="1" dirty="0"/>
              <a:t>v</a:t>
            </a:r>
            <a:r>
              <a:rPr lang="en-US" altLang="ko-KR" sz="1800" dirty="0"/>
              <a:t>] ← </a:t>
            </a:r>
            <a:r>
              <a:rPr lang="en-US" altLang="ko-KR" sz="1800" i="1" dirty="0"/>
              <a:t>u</a:t>
            </a:r>
          </a:p>
          <a:p>
            <a:pPr>
              <a:spcBef>
                <a:spcPct val="0"/>
              </a:spcBef>
              <a:buClrTx/>
              <a:buSzTx/>
              <a:buFontTx/>
              <a:buNone/>
            </a:pPr>
            <a:r>
              <a:rPr lang="en-US" altLang="ko-KR" sz="1800" dirty="0"/>
              <a:t>17                                ENQUEUE(</a:t>
            </a:r>
            <a:r>
              <a:rPr lang="en-US" altLang="ko-KR" sz="1800" i="1" dirty="0"/>
              <a:t>Q</a:t>
            </a:r>
            <a:r>
              <a:rPr lang="en-US" altLang="ko-KR" sz="1800" dirty="0"/>
              <a:t>, </a:t>
            </a:r>
            <a:r>
              <a:rPr lang="en-US" altLang="ko-KR" sz="1800" i="1" dirty="0"/>
              <a:t>v</a:t>
            </a:r>
            <a:r>
              <a:rPr lang="en-US" altLang="ko-KR" sz="1800" dirty="0"/>
              <a:t>)</a:t>
            </a:r>
          </a:p>
          <a:p>
            <a:pPr>
              <a:spcBef>
                <a:spcPct val="0"/>
              </a:spcBef>
              <a:buClrTx/>
              <a:buSzTx/>
              <a:buFontTx/>
              <a:buNone/>
            </a:pPr>
            <a:r>
              <a:rPr lang="en-US" altLang="ko-KR" sz="1800" dirty="0"/>
              <a:t>18 </a:t>
            </a:r>
            <a:r>
              <a:rPr lang="en-US" altLang="ko-KR" sz="1800" i="1" dirty="0"/>
              <a:t>color</a:t>
            </a:r>
            <a:r>
              <a:rPr lang="en-US" altLang="ko-KR" sz="1800" dirty="0"/>
              <a:t>[</a:t>
            </a:r>
            <a:r>
              <a:rPr lang="en-US" altLang="ko-KR" sz="1800" i="1" dirty="0"/>
              <a:t>u</a:t>
            </a:r>
            <a:r>
              <a:rPr lang="en-US" altLang="ko-KR" sz="1800" dirty="0"/>
              <a:t>] ← BLACK</a:t>
            </a:r>
          </a:p>
        </p:txBody>
      </p:sp>
      <p:sp>
        <p:nvSpPr>
          <p:cNvPr id="3" name="Right Brace 2"/>
          <p:cNvSpPr/>
          <p:nvPr/>
        </p:nvSpPr>
        <p:spPr>
          <a:xfrm>
            <a:off x="5257800" y="1752600"/>
            <a:ext cx="533400" cy="1752600"/>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4" name="TextBox 3"/>
          <p:cNvSpPr txBox="1"/>
          <p:nvPr/>
        </p:nvSpPr>
        <p:spPr>
          <a:xfrm>
            <a:off x="6553200" y="2743200"/>
            <a:ext cx="941283" cy="369332"/>
          </a:xfrm>
          <a:prstGeom prst="rect">
            <a:avLst/>
          </a:prstGeom>
          <a:solidFill>
            <a:schemeClr val="accent4">
              <a:lumMod val="20000"/>
              <a:lumOff val="80000"/>
            </a:schemeClr>
          </a:solidFill>
        </p:spPr>
        <p:txBody>
          <a:bodyPr wrap="none" rtlCol="0">
            <a:spAutoFit/>
          </a:bodyPr>
          <a:lstStyle/>
          <a:p>
            <a:r>
              <a:rPr lang="en-US" dirty="0" smtClean="0"/>
              <a:t>O ( V ) </a:t>
            </a:r>
            <a:endParaRPr lang="en-US" dirty="0"/>
          </a:p>
        </p:txBody>
      </p:sp>
      <p:sp>
        <p:nvSpPr>
          <p:cNvPr id="7" name="Right Brace 6"/>
          <p:cNvSpPr/>
          <p:nvPr/>
        </p:nvSpPr>
        <p:spPr>
          <a:xfrm>
            <a:off x="5410200" y="4419600"/>
            <a:ext cx="533400" cy="1905000"/>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8" name="TextBox 7"/>
          <p:cNvSpPr txBox="1"/>
          <p:nvPr/>
        </p:nvSpPr>
        <p:spPr>
          <a:xfrm>
            <a:off x="6553199" y="5106677"/>
            <a:ext cx="941283" cy="369332"/>
          </a:xfrm>
          <a:prstGeom prst="rect">
            <a:avLst/>
          </a:prstGeom>
          <a:solidFill>
            <a:schemeClr val="accent4">
              <a:lumMod val="20000"/>
              <a:lumOff val="80000"/>
            </a:schemeClr>
          </a:solidFill>
        </p:spPr>
        <p:txBody>
          <a:bodyPr wrap="none" rtlCol="0">
            <a:spAutoFit/>
          </a:bodyPr>
          <a:lstStyle/>
          <a:p>
            <a:r>
              <a:rPr lang="en-US" dirty="0" smtClean="0"/>
              <a:t>O ( E ) </a:t>
            </a:r>
            <a:endParaRPr lang="en-US" dirty="0"/>
          </a:p>
        </p:txBody>
      </p:sp>
      <p:sp>
        <p:nvSpPr>
          <p:cNvPr id="9" name="TextBox 8"/>
          <p:cNvSpPr txBox="1"/>
          <p:nvPr/>
        </p:nvSpPr>
        <p:spPr>
          <a:xfrm>
            <a:off x="6179698" y="6093767"/>
            <a:ext cx="1688283" cy="461665"/>
          </a:xfrm>
          <a:prstGeom prst="rect">
            <a:avLst/>
          </a:prstGeom>
          <a:solidFill>
            <a:schemeClr val="accent1">
              <a:lumMod val="20000"/>
              <a:lumOff val="80000"/>
            </a:schemeClr>
          </a:solidFill>
        </p:spPr>
        <p:txBody>
          <a:bodyPr wrap="none" rtlCol="0">
            <a:spAutoFit/>
          </a:bodyPr>
          <a:lstStyle/>
          <a:p>
            <a:r>
              <a:rPr lang="en-US" sz="2400" b="1" dirty="0" smtClean="0"/>
              <a:t>O ( V +E) </a:t>
            </a:r>
            <a:endParaRPr lang="en-US" sz="2400" b="1" dirty="0"/>
          </a:p>
        </p:txBody>
      </p:sp>
    </p:spTree>
    <p:extLst>
      <p:ext uri="{BB962C8B-B14F-4D97-AF65-F5344CB8AC3E}">
        <p14:creationId xmlns:p14="http://schemas.microsoft.com/office/powerpoint/2010/main" val="9637011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p:txBody>
          <a:bodyPr/>
          <a:lstStyle/>
          <a:p>
            <a:pPr marL="609600" indent="-609600">
              <a:lnSpc>
                <a:spcPct val="80000"/>
              </a:lnSpc>
            </a:pPr>
            <a:r>
              <a:rPr lang="en-US" altLang="ko-KR" b="1"/>
              <a:t>Running time</a:t>
            </a:r>
            <a:r>
              <a:rPr lang="en-US" altLang="ko-KR" sz="3200" b="1"/>
              <a:t> </a:t>
            </a:r>
          </a:p>
          <a:p>
            <a:pPr marL="990600" lvl="1" indent="-533400"/>
            <a:r>
              <a:rPr lang="en-US" altLang="ko-KR" b="1"/>
              <a:t>Initialization</a:t>
            </a:r>
            <a:r>
              <a:rPr lang="en-US" altLang="ko-KR"/>
              <a:t>: </a:t>
            </a:r>
            <a:r>
              <a:rPr lang="el-GR" altLang="ko-KR">
                <a:cs typeface="Times New Roman" pitchFamily="18" charset="0"/>
              </a:rPr>
              <a:t>Θ</a:t>
            </a:r>
            <a:r>
              <a:rPr lang="en-US" altLang="ko-KR"/>
              <a:t>(</a:t>
            </a:r>
            <a:r>
              <a:rPr lang="en-US" altLang="ko-KR" i="1"/>
              <a:t>V</a:t>
            </a:r>
            <a:r>
              <a:rPr lang="en-US" altLang="ko-KR"/>
              <a:t>)</a:t>
            </a:r>
          </a:p>
          <a:p>
            <a:pPr marL="1371600" lvl="2" indent="-457200"/>
            <a:endParaRPr lang="en-US" altLang="ko-KR" sz="1000"/>
          </a:p>
          <a:p>
            <a:pPr marL="990600" lvl="1" indent="-533400"/>
            <a:r>
              <a:rPr lang="en-US" altLang="ko-KR" b="1"/>
              <a:t>Exploring the graph</a:t>
            </a:r>
            <a:r>
              <a:rPr lang="en-US" altLang="ko-KR"/>
              <a:t>:</a:t>
            </a:r>
            <a:r>
              <a:rPr lang="en-US" altLang="ko-KR" i="1"/>
              <a:t> O</a:t>
            </a:r>
            <a:r>
              <a:rPr lang="en-US" altLang="ko-KR"/>
              <a:t>(</a:t>
            </a:r>
            <a:r>
              <a:rPr lang="en-US" altLang="ko-KR" i="1"/>
              <a:t>E</a:t>
            </a:r>
            <a:r>
              <a:rPr lang="en-US" altLang="ko-KR"/>
              <a:t>)</a:t>
            </a:r>
            <a:r>
              <a:rPr lang="en-US" altLang="ko-KR" i="1"/>
              <a:t> </a:t>
            </a:r>
          </a:p>
          <a:p>
            <a:pPr marL="1371600" lvl="2" indent="-457200"/>
            <a:r>
              <a:rPr lang="en-US" altLang="ko-KR"/>
              <a:t>An enque operation for an edge exploration. </a:t>
            </a:r>
          </a:p>
          <a:p>
            <a:pPr marL="1371600" lvl="2" indent="-457200"/>
            <a:r>
              <a:rPr lang="en-US" altLang="ko-KR"/>
              <a:t>#deque operations = #enque operations</a:t>
            </a:r>
          </a:p>
          <a:p>
            <a:pPr marL="1371600" lvl="2" indent="-457200"/>
            <a:r>
              <a:rPr lang="en-US" altLang="ko-KR"/>
              <a:t>An edge is explored at most once.</a:t>
            </a:r>
          </a:p>
          <a:p>
            <a:pPr marL="1371600" lvl="2" indent="-457200">
              <a:lnSpc>
                <a:spcPct val="120000"/>
              </a:lnSpc>
            </a:pPr>
            <a:endParaRPr lang="en-US" altLang="ko-KR" sz="1000"/>
          </a:p>
          <a:p>
            <a:pPr marL="990600" lvl="1" indent="-533400">
              <a:lnSpc>
                <a:spcPct val="120000"/>
              </a:lnSpc>
            </a:pPr>
            <a:r>
              <a:rPr lang="en-US" altLang="ko-KR" b="1"/>
              <a:t>Overall:</a:t>
            </a:r>
            <a:r>
              <a:rPr lang="en-US" altLang="ko-KR" b="1" i="1"/>
              <a:t> </a:t>
            </a:r>
            <a:r>
              <a:rPr lang="en-US" altLang="ko-KR" i="1"/>
              <a:t>O</a:t>
            </a:r>
            <a:r>
              <a:rPr lang="en-US" altLang="ko-KR"/>
              <a:t>(</a:t>
            </a:r>
            <a:r>
              <a:rPr lang="en-US" altLang="ko-KR" i="1"/>
              <a:t>V</a:t>
            </a:r>
            <a:r>
              <a:rPr lang="en-US" altLang="ko-KR"/>
              <a:t> + </a:t>
            </a:r>
            <a:r>
              <a:rPr lang="en-US" altLang="ko-KR" i="1"/>
              <a:t>E</a:t>
            </a:r>
            <a:r>
              <a:rPr lang="en-US" altLang="ko-KR"/>
              <a:t>)</a:t>
            </a:r>
          </a:p>
        </p:txBody>
      </p:sp>
      <p:sp>
        <p:nvSpPr>
          <p:cNvPr id="24579" name="Rectangle 3"/>
          <p:cNvSpPr>
            <a:spLocks noGrp="1" noChangeArrowheads="1"/>
          </p:cNvSpPr>
          <p:nvPr>
            <p:ph type="title"/>
          </p:nvPr>
        </p:nvSpPr>
        <p:spPr>
          <a:xfrm>
            <a:off x="468313" y="404813"/>
            <a:ext cx="8229600" cy="763587"/>
          </a:xfrm>
          <a:noFill/>
          <a:ln/>
        </p:spPr>
        <p:txBody>
          <a:bodyPr anchor="b"/>
          <a:lstStyle/>
          <a:p>
            <a:r>
              <a:rPr lang="en-US" altLang="ko-KR" b="1"/>
              <a:t>Analysis</a:t>
            </a:r>
          </a:p>
        </p:txBody>
      </p:sp>
    </p:spTree>
    <p:extLst>
      <p:ext uri="{BB962C8B-B14F-4D97-AF65-F5344CB8AC3E}">
        <p14:creationId xmlns:p14="http://schemas.microsoft.com/office/powerpoint/2010/main" val="2103338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Initialization</a:t>
            </a:r>
            <a:endParaRPr lang="en-US" dirty="0"/>
          </a:p>
        </p:txBody>
      </p:sp>
      <p:sp>
        <p:nvSpPr>
          <p:cNvPr id="3" name="Content Placeholder 2"/>
          <p:cNvSpPr>
            <a:spLocks noGrp="1"/>
          </p:cNvSpPr>
          <p:nvPr>
            <p:ph sz="quarter" idx="1"/>
          </p:nvPr>
        </p:nvSpPr>
        <p:spPr>
          <a:xfrm>
            <a:off x="457200" y="914400"/>
            <a:ext cx="7467600" cy="5559552"/>
          </a:xfrm>
        </p:spPr>
        <p:txBody>
          <a:bodyPr/>
          <a:lstStyle/>
          <a:p>
            <a:r>
              <a:rPr lang="en-US" dirty="0"/>
              <a:t>After </a:t>
            </a:r>
            <a:r>
              <a:rPr lang="en-US" b="1" dirty="0"/>
              <a:t>initialization</a:t>
            </a:r>
            <a:r>
              <a:rPr lang="en-US" dirty="0"/>
              <a:t>, </a:t>
            </a:r>
            <a:r>
              <a:rPr lang="en-US" dirty="0" smtClean="0"/>
              <a:t>breadth-first search </a:t>
            </a:r>
            <a:r>
              <a:rPr lang="en-US" dirty="0"/>
              <a:t>never whitens a vertex, and thus the test in line 13 ensures that each </a:t>
            </a:r>
            <a:r>
              <a:rPr lang="en-US" dirty="0" smtClean="0"/>
              <a:t>vertex is </a:t>
            </a:r>
            <a:r>
              <a:rPr lang="en-US" dirty="0" err="1"/>
              <a:t>enqueued</a:t>
            </a:r>
            <a:r>
              <a:rPr lang="en-US" dirty="0"/>
              <a:t> at most once, and hence </a:t>
            </a:r>
            <a:r>
              <a:rPr lang="en-US" dirty="0" err="1"/>
              <a:t>dequeued</a:t>
            </a:r>
            <a:r>
              <a:rPr lang="en-US" dirty="0"/>
              <a:t> at most once. </a:t>
            </a:r>
            <a:endParaRPr lang="en-US" dirty="0" smtClean="0"/>
          </a:p>
          <a:p>
            <a:endParaRPr lang="en-US" dirty="0"/>
          </a:p>
          <a:p>
            <a:r>
              <a:rPr lang="en-US" dirty="0" smtClean="0"/>
              <a:t>The </a:t>
            </a:r>
            <a:r>
              <a:rPr lang="en-US" dirty="0"/>
              <a:t>operations </a:t>
            </a:r>
            <a:r>
              <a:rPr lang="en-US" dirty="0" smtClean="0"/>
              <a:t>of </a:t>
            </a:r>
            <a:r>
              <a:rPr lang="en-US" dirty="0" err="1" smtClean="0"/>
              <a:t>enqueuing</a:t>
            </a:r>
            <a:r>
              <a:rPr lang="en-US" dirty="0" smtClean="0"/>
              <a:t> </a:t>
            </a:r>
            <a:r>
              <a:rPr lang="en-US" dirty="0"/>
              <a:t>and </a:t>
            </a:r>
            <a:r>
              <a:rPr lang="en-US" dirty="0" err="1"/>
              <a:t>dequeuing</a:t>
            </a:r>
            <a:r>
              <a:rPr lang="en-US" dirty="0"/>
              <a:t> take </a:t>
            </a:r>
            <a:r>
              <a:rPr lang="en-US" dirty="0" smtClean="0"/>
              <a:t>O(1) </a:t>
            </a:r>
            <a:r>
              <a:rPr lang="en-US" dirty="0"/>
              <a:t>time, and so the total time devoted to </a:t>
            </a:r>
            <a:r>
              <a:rPr lang="en-US" dirty="0" smtClean="0"/>
              <a:t>queue operations </a:t>
            </a:r>
            <a:r>
              <a:rPr lang="en-US" dirty="0"/>
              <a:t>is </a:t>
            </a:r>
            <a:r>
              <a:rPr lang="en-US" b="1" dirty="0" smtClean="0">
                <a:solidFill>
                  <a:srgbClr val="FF0000"/>
                </a:solidFill>
              </a:rPr>
              <a:t>O(V).</a:t>
            </a:r>
            <a:endParaRPr lang="en-US" b="1" dirty="0">
              <a:solidFill>
                <a:srgbClr val="FF0000"/>
              </a:solidFill>
            </a:endParaRPr>
          </a:p>
        </p:txBody>
      </p:sp>
      <p:sp>
        <p:nvSpPr>
          <p:cNvPr id="4" name="Slide Number Placeholder 3"/>
          <p:cNvSpPr>
            <a:spLocks noGrp="1"/>
          </p:cNvSpPr>
          <p:nvPr>
            <p:ph type="sldNum" sz="quarter" idx="15"/>
          </p:nvPr>
        </p:nvSpPr>
        <p:spPr/>
        <p:txBody>
          <a:bodyPr/>
          <a:lstStyle/>
          <a:p>
            <a:fld id="{053A9B76-793E-4B03-B0E0-2F9798CF6A64}" type="slidenum">
              <a:rPr lang="en-US" smtClean="0"/>
              <a:t>29</a:t>
            </a:fld>
            <a:endParaRPr lang="en-US"/>
          </a:p>
        </p:txBody>
      </p:sp>
    </p:spTree>
    <p:extLst>
      <p:ext uri="{BB962C8B-B14F-4D97-AF65-F5344CB8AC3E}">
        <p14:creationId xmlns:p14="http://schemas.microsoft.com/office/powerpoint/2010/main" val="3512554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 First Search</a:t>
            </a:r>
            <a:endParaRPr lang="en-US" dirty="0"/>
          </a:p>
        </p:txBody>
      </p:sp>
      <p:sp>
        <p:nvSpPr>
          <p:cNvPr id="3" name="Content Placeholder 2"/>
          <p:cNvSpPr>
            <a:spLocks noGrp="1"/>
          </p:cNvSpPr>
          <p:nvPr>
            <p:ph sz="quarter" idx="1"/>
          </p:nvPr>
        </p:nvSpPr>
        <p:spPr>
          <a:xfrm>
            <a:off x="457200" y="990600"/>
            <a:ext cx="7467600" cy="5638800"/>
          </a:xfrm>
        </p:spPr>
        <p:txBody>
          <a:bodyPr>
            <a:normAutofit fontScale="92500"/>
          </a:bodyPr>
          <a:lstStyle/>
          <a:p>
            <a:pPr marL="182880" indent="0" fontAlgn="base">
              <a:lnSpc>
                <a:spcPct val="150000"/>
              </a:lnSpc>
              <a:buNone/>
            </a:pPr>
            <a:r>
              <a:rPr lang="en-US" b="1" dirty="0"/>
              <a:t>Depth-first search (DFS) is an algorithm (or technique) for traversing a graph.</a:t>
            </a:r>
          </a:p>
          <a:p>
            <a:pPr marL="457200" fontAlgn="base">
              <a:lnSpc>
                <a:spcPct val="150000"/>
              </a:lnSpc>
            </a:pPr>
            <a:r>
              <a:rPr lang="en-US" b="1" dirty="0" smtClean="0"/>
              <a:t>Detecting </a:t>
            </a:r>
            <a:r>
              <a:rPr lang="en-US" b="1" dirty="0"/>
              <a:t>cycle in a </a:t>
            </a:r>
            <a:r>
              <a:rPr lang="en-US" b="1" dirty="0" smtClean="0"/>
              <a:t>graph</a:t>
            </a:r>
            <a:endParaRPr lang="en-US" b="1" dirty="0"/>
          </a:p>
          <a:p>
            <a:pPr marL="457200" fontAlgn="base">
              <a:lnSpc>
                <a:spcPct val="150000"/>
              </a:lnSpc>
            </a:pPr>
            <a:r>
              <a:rPr lang="en-US" b="1" dirty="0" smtClean="0"/>
              <a:t>Path Finding</a:t>
            </a:r>
          </a:p>
          <a:p>
            <a:pPr marL="457200" fontAlgn="base">
              <a:lnSpc>
                <a:spcPct val="150000"/>
              </a:lnSpc>
            </a:pPr>
            <a:r>
              <a:rPr lang="en-US" b="1" dirty="0" smtClean="0"/>
              <a:t>Topological Sorting</a:t>
            </a:r>
          </a:p>
          <a:p>
            <a:pPr marL="457200" fontAlgn="base">
              <a:lnSpc>
                <a:spcPct val="150000"/>
              </a:lnSpc>
            </a:pPr>
            <a:r>
              <a:rPr lang="en-US" b="1" dirty="0" smtClean="0"/>
              <a:t>To </a:t>
            </a:r>
            <a:r>
              <a:rPr lang="en-US" b="1" dirty="0"/>
              <a:t>test if a graph </a:t>
            </a:r>
            <a:r>
              <a:rPr lang="en-US" b="1" dirty="0" smtClean="0"/>
              <a:t>is bipartite</a:t>
            </a:r>
          </a:p>
          <a:p>
            <a:pPr marL="457200" fontAlgn="base">
              <a:lnSpc>
                <a:spcPct val="150000"/>
              </a:lnSpc>
            </a:pPr>
            <a:r>
              <a:rPr lang="en-US" b="1" dirty="0" smtClean="0"/>
              <a:t>Finding </a:t>
            </a:r>
            <a:r>
              <a:rPr lang="en-US" b="1" dirty="0"/>
              <a:t>Strongly Connected Components of a </a:t>
            </a:r>
            <a:r>
              <a:rPr lang="en-US" b="1" dirty="0" smtClean="0"/>
              <a:t>graph</a:t>
            </a:r>
          </a:p>
          <a:p>
            <a:pPr marL="457200" fontAlgn="base">
              <a:lnSpc>
                <a:spcPct val="150000"/>
              </a:lnSpc>
            </a:pPr>
            <a:r>
              <a:rPr lang="en-US" b="1" dirty="0" smtClean="0"/>
              <a:t>Solving </a:t>
            </a:r>
            <a:r>
              <a:rPr lang="en-US" b="1" dirty="0"/>
              <a:t>puzzles with only one </a:t>
            </a:r>
            <a:r>
              <a:rPr lang="en-US" b="1" dirty="0" smtClean="0"/>
              <a:t>solution</a:t>
            </a:r>
            <a:r>
              <a:rPr lang="en-US" dirty="0"/>
              <a:t/>
            </a:r>
            <a:br>
              <a:rPr lang="en-US" dirty="0"/>
            </a:br>
            <a:endParaRPr lang="en-US" dirty="0"/>
          </a:p>
        </p:txBody>
      </p:sp>
      <p:sp>
        <p:nvSpPr>
          <p:cNvPr id="4" name="Slide Number Placeholder 3"/>
          <p:cNvSpPr>
            <a:spLocks noGrp="1"/>
          </p:cNvSpPr>
          <p:nvPr>
            <p:ph type="sldNum" sz="quarter" idx="15"/>
          </p:nvPr>
        </p:nvSpPr>
        <p:spPr/>
        <p:txBody>
          <a:bodyPr/>
          <a:lstStyle/>
          <a:p>
            <a:fld id="{053A9B76-793E-4B03-B0E0-2F9798CF6A64}" type="slidenum">
              <a:rPr lang="en-US" smtClean="0"/>
              <a:t>3</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7815" y="1968523"/>
            <a:ext cx="4038600" cy="1982280"/>
          </a:xfrm>
          <a:prstGeom prst="rect">
            <a:avLst/>
          </a:prstGeom>
        </p:spPr>
      </p:pic>
      <p:sp>
        <p:nvSpPr>
          <p:cNvPr id="6" name="TextBox 5"/>
          <p:cNvSpPr txBox="1"/>
          <p:nvPr/>
        </p:nvSpPr>
        <p:spPr>
          <a:xfrm>
            <a:off x="6517907" y="4024899"/>
            <a:ext cx="191590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Bipartite Graph</a:t>
            </a:r>
            <a:endParaRPr lang="en-US" dirty="0"/>
          </a:p>
        </p:txBody>
      </p:sp>
    </p:spTree>
    <p:extLst>
      <p:ext uri="{BB962C8B-B14F-4D97-AF65-F5344CB8AC3E}">
        <p14:creationId xmlns:p14="http://schemas.microsoft.com/office/powerpoint/2010/main" val="27954779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Exploring the graph</a:t>
            </a:r>
            <a:endParaRPr lang="en-US" dirty="0"/>
          </a:p>
        </p:txBody>
      </p:sp>
      <p:sp>
        <p:nvSpPr>
          <p:cNvPr id="3" name="Content Placeholder 2"/>
          <p:cNvSpPr>
            <a:spLocks noGrp="1"/>
          </p:cNvSpPr>
          <p:nvPr>
            <p:ph sz="quarter" idx="1"/>
          </p:nvPr>
        </p:nvSpPr>
        <p:spPr>
          <a:xfrm>
            <a:off x="457200" y="1143000"/>
            <a:ext cx="7671816" cy="5330952"/>
          </a:xfrm>
        </p:spPr>
        <p:txBody>
          <a:bodyPr/>
          <a:lstStyle/>
          <a:p>
            <a:r>
              <a:rPr lang="en-US" dirty="0"/>
              <a:t>Because the procedure scans the adjacency list of each </a:t>
            </a:r>
            <a:r>
              <a:rPr lang="en-US" dirty="0" smtClean="0"/>
              <a:t>vertex only </a:t>
            </a:r>
            <a:r>
              <a:rPr lang="en-US" dirty="0"/>
              <a:t>when the vertex is </a:t>
            </a:r>
            <a:r>
              <a:rPr lang="en-US" dirty="0" err="1"/>
              <a:t>dequeued</a:t>
            </a:r>
            <a:r>
              <a:rPr lang="en-US" dirty="0"/>
              <a:t>, it scans each adjacency list at most once</a:t>
            </a:r>
            <a:r>
              <a:rPr lang="en-US" dirty="0" smtClean="0"/>
              <a:t>.</a:t>
            </a:r>
          </a:p>
          <a:p>
            <a:r>
              <a:rPr lang="en-US" dirty="0" smtClean="0"/>
              <a:t> Since the </a:t>
            </a:r>
            <a:r>
              <a:rPr lang="en-US" dirty="0"/>
              <a:t>sum of the lengths of all the adjacency lists is </a:t>
            </a:r>
            <a:r>
              <a:rPr lang="az-Cyrl-AZ" dirty="0" smtClean="0">
                <a:latin typeface="Times New Roman" panose="02020603050405020304" pitchFamily="18" charset="0"/>
                <a:cs typeface="Times New Roman" panose="02020603050405020304" pitchFamily="18" charset="0"/>
              </a:rPr>
              <a:t>Ѳ</a:t>
            </a:r>
            <a:r>
              <a:rPr lang="en-US" dirty="0" smtClean="0">
                <a:latin typeface="Times New Roman" panose="02020603050405020304" pitchFamily="18" charset="0"/>
                <a:cs typeface="Times New Roman" panose="02020603050405020304" pitchFamily="18" charset="0"/>
              </a:rPr>
              <a:t> (</a:t>
            </a:r>
            <a:r>
              <a:rPr lang="en-US" dirty="0" smtClean="0"/>
              <a:t>E ), the total time spent in scanning adjacency lists is </a:t>
            </a:r>
            <a:r>
              <a:rPr lang="en-US" b="1" dirty="0" smtClean="0">
                <a:solidFill>
                  <a:srgbClr val="FF0000"/>
                </a:solidFill>
              </a:rPr>
              <a:t>O ( E )</a:t>
            </a:r>
          </a:p>
          <a:p>
            <a:r>
              <a:rPr lang="en-US" dirty="0"/>
              <a:t>The overhead for initialization is </a:t>
            </a:r>
            <a:r>
              <a:rPr lang="en-US" dirty="0" smtClean="0"/>
              <a:t>O(V), and thus </a:t>
            </a:r>
            <a:r>
              <a:rPr lang="en-US" dirty="0"/>
              <a:t>the total running time of the BFS procedure is </a:t>
            </a:r>
            <a:r>
              <a:rPr lang="en-US" dirty="0" smtClean="0"/>
              <a:t>  </a:t>
            </a:r>
            <a:r>
              <a:rPr lang="en-US" b="1" dirty="0" smtClean="0">
                <a:solidFill>
                  <a:schemeClr val="accent2">
                    <a:lumMod val="75000"/>
                  </a:schemeClr>
                </a:solidFill>
              </a:rPr>
              <a:t>O(V +E ). </a:t>
            </a:r>
          </a:p>
          <a:p>
            <a:r>
              <a:rPr lang="en-US" dirty="0" smtClean="0"/>
              <a:t>Thus</a:t>
            </a:r>
            <a:r>
              <a:rPr lang="en-US" dirty="0"/>
              <a:t>, </a:t>
            </a:r>
            <a:r>
              <a:rPr lang="en-US" dirty="0" smtClean="0"/>
              <a:t>breadth-first search </a:t>
            </a:r>
            <a:r>
              <a:rPr lang="en-US" dirty="0"/>
              <a:t>runs in </a:t>
            </a:r>
            <a:r>
              <a:rPr lang="en-US" b="1" dirty="0">
                <a:solidFill>
                  <a:srgbClr val="CC00FF"/>
                </a:solidFill>
              </a:rPr>
              <a:t>time linear </a:t>
            </a:r>
            <a:r>
              <a:rPr lang="en-US" dirty="0"/>
              <a:t>in the size of the adjacency-list representation of G.</a:t>
            </a:r>
          </a:p>
        </p:txBody>
      </p:sp>
      <p:sp>
        <p:nvSpPr>
          <p:cNvPr id="4" name="Slide Number Placeholder 3"/>
          <p:cNvSpPr>
            <a:spLocks noGrp="1"/>
          </p:cNvSpPr>
          <p:nvPr>
            <p:ph type="sldNum" sz="quarter" idx="15"/>
          </p:nvPr>
        </p:nvSpPr>
        <p:spPr/>
        <p:txBody>
          <a:bodyPr/>
          <a:lstStyle/>
          <a:p>
            <a:fld id="{053A9B76-793E-4B03-B0E0-2F9798CF6A64}" type="slidenum">
              <a:rPr lang="en-US" smtClean="0"/>
              <a:t>30</a:t>
            </a:fld>
            <a:endParaRPr lang="en-US"/>
          </a:p>
        </p:txBody>
      </p:sp>
    </p:spTree>
    <p:extLst>
      <p:ext uri="{BB962C8B-B14F-4D97-AF65-F5344CB8AC3E}">
        <p14:creationId xmlns:p14="http://schemas.microsoft.com/office/powerpoint/2010/main" val="2430310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ko-KR" b="1"/>
              <a:t>Content</a:t>
            </a:r>
          </a:p>
        </p:txBody>
      </p:sp>
      <p:sp>
        <p:nvSpPr>
          <p:cNvPr id="63491" name="Rectangle 3"/>
          <p:cNvSpPr>
            <a:spLocks noGrp="1" noChangeArrowheads="1"/>
          </p:cNvSpPr>
          <p:nvPr>
            <p:ph type="body" idx="1"/>
          </p:nvPr>
        </p:nvSpPr>
        <p:spPr/>
        <p:txBody>
          <a:bodyPr/>
          <a:lstStyle/>
          <a:p>
            <a:r>
              <a:rPr lang="en-US" altLang="ko-KR" b="1" i="1" dirty="0">
                <a:solidFill>
                  <a:schemeClr val="tx2">
                    <a:lumMod val="60000"/>
                    <a:lumOff val="40000"/>
                  </a:schemeClr>
                </a:solidFill>
              </a:rPr>
              <a:t>Breadth-first search</a:t>
            </a:r>
          </a:p>
          <a:p>
            <a:endParaRPr lang="en-US" altLang="ko-KR" b="1" i="1" dirty="0">
              <a:solidFill>
                <a:schemeClr val="bg2"/>
              </a:solidFill>
            </a:endParaRPr>
          </a:p>
          <a:p>
            <a:r>
              <a:rPr lang="en-US" altLang="ko-KR" b="1" dirty="0"/>
              <a:t>Depth-first search</a:t>
            </a:r>
          </a:p>
          <a:p>
            <a:endParaRPr lang="en-US" altLang="ko-KR" dirty="0"/>
          </a:p>
        </p:txBody>
      </p:sp>
    </p:spTree>
    <p:extLst>
      <p:ext uri="{BB962C8B-B14F-4D97-AF65-F5344CB8AC3E}">
        <p14:creationId xmlns:p14="http://schemas.microsoft.com/office/powerpoint/2010/main" val="36307339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 Algorithm</a:t>
            </a:r>
          </a:p>
        </p:txBody>
      </p:sp>
      <p:sp>
        <p:nvSpPr>
          <p:cNvPr id="3" name="Content Placeholder 2"/>
          <p:cNvSpPr>
            <a:spLocks noGrp="1"/>
          </p:cNvSpPr>
          <p:nvPr>
            <p:ph sz="quarter" idx="1"/>
          </p:nvPr>
        </p:nvSpPr>
        <p:spPr/>
        <p:txBody>
          <a:bodyPr>
            <a:normAutofit fontScale="92500" lnSpcReduction="10000"/>
          </a:bodyPr>
          <a:lstStyle/>
          <a:p>
            <a:r>
              <a:rPr lang="en-US" dirty="0"/>
              <a:t>Depth-first search explores edges </a:t>
            </a:r>
            <a:r>
              <a:rPr lang="en-US" dirty="0" smtClean="0"/>
              <a:t>out of </a:t>
            </a:r>
            <a:r>
              <a:rPr lang="en-US" dirty="0"/>
              <a:t>the most recently discovered vertex  that still has unexplored edges leaving it.</a:t>
            </a:r>
          </a:p>
          <a:p>
            <a:r>
              <a:rPr lang="en-US" dirty="0"/>
              <a:t>Once all of ’s edges have been explored, the search “backtracks” to explore </a:t>
            </a:r>
            <a:r>
              <a:rPr lang="en-US" dirty="0" smtClean="0"/>
              <a:t>edges leaving </a:t>
            </a:r>
            <a:r>
              <a:rPr lang="en-US" dirty="0"/>
              <a:t>the vertex from which  was discovered</a:t>
            </a:r>
            <a:r>
              <a:rPr lang="en-US" dirty="0" smtClean="0"/>
              <a:t>.</a:t>
            </a:r>
          </a:p>
          <a:p>
            <a:r>
              <a:rPr lang="en-US" dirty="0" smtClean="0"/>
              <a:t>This </a:t>
            </a:r>
            <a:r>
              <a:rPr lang="en-US" dirty="0"/>
              <a:t>process continues until </a:t>
            </a:r>
            <a:r>
              <a:rPr lang="en-US" dirty="0" smtClean="0"/>
              <a:t>we have </a:t>
            </a:r>
            <a:r>
              <a:rPr lang="en-US" dirty="0"/>
              <a:t>discovered all the vertices that are reachable from the original source vertex.</a:t>
            </a:r>
          </a:p>
          <a:p>
            <a:r>
              <a:rPr lang="en-US" dirty="0"/>
              <a:t>If any undiscovered vertices remain, then depth-first search selects one of them </a:t>
            </a:r>
            <a:r>
              <a:rPr lang="en-US" dirty="0" smtClean="0"/>
              <a:t>as a </a:t>
            </a:r>
            <a:r>
              <a:rPr lang="en-US" dirty="0"/>
              <a:t>new source, and it repeats the search from that source. </a:t>
            </a:r>
            <a:endParaRPr lang="en-US" dirty="0" smtClean="0"/>
          </a:p>
          <a:p>
            <a:r>
              <a:rPr lang="en-US" dirty="0" smtClean="0"/>
              <a:t>The </a:t>
            </a:r>
            <a:r>
              <a:rPr lang="en-US" dirty="0"/>
              <a:t>algorithm repeats </a:t>
            </a:r>
            <a:r>
              <a:rPr lang="en-US" dirty="0" smtClean="0"/>
              <a:t>this entire </a:t>
            </a:r>
            <a:r>
              <a:rPr lang="en-US" dirty="0"/>
              <a:t>process until it has discovered every vertex.</a:t>
            </a:r>
          </a:p>
        </p:txBody>
      </p:sp>
      <p:sp>
        <p:nvSpPr>
          <p:cNvPr id="4" name="Slide Number Placeholder 3"/>
          <p:cNvSpPr>
            <a:spLocks noGrp="1"/>
          </p:cNvSpPr>
          <p:nvPr>
            <p:ph type="sldNum" sz="quarter" idx="15"/>
          </p:nvPr>
        </p:nvSpPr>
        <p:spPr/>
        <p:txBody>
          <a:bodyPr/>
          <a:lstStyle/>
          <a:p>
            <a:fld id="{053A9B76-793E-4B03-B0E0-2F9798CF6A64}" type="slidenum">
              <a:rPr lang="en-US" smtClean="0"/>
              <a:t>32</a:t>
            </a:fld>
            <a:endParaRPr lang="en-US"/>
          </a:p>
        </p:txBody>
      </p:sp>
    </p:spTree>
    <p:extLst>
      <p:ext uri="{BB962C8B-B14F-4D97-AF65-F5344CB8AC3E}">
        <p14:creationId xmlns:p14="http://schemas.microsoft.com/office/powerpoint/2010/main" val="35417671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ko-KR" b="1"/>
              <a:t>Depth-first search</a:t>
            </a:r>
          </a:p>
        </p:txBody>
      </p:sp>
      <p:sp>
        <p:nvSpPr>
          <p:cNvPr id="39939" name="Rectangle 3"/>
          <p:cNvSpPr>
            <a:spLocks noGrp="1" noChangeArrowheads="1"/>
          </p:cNvSpPr>
          <p:nvPr>
            <p:ph type="body" idx="1"/>
          </p:nvPr>
        </p:nvSpPr>
        <p:spPr/>
        <p:txBody>
          <a:bodyPr/>
          <a:lstStyle/>
          <a:p>
            <a:r>
              <a:rPr lang="en-US" altLang="ko-KR" b="1" i="1"/>
              <a:t>Colors of vertices</a:t>
            </a:r>
          </a:p>
          <a:p>
            <a:pPr lvl="1"/>
            <a:r>
              <a:rPr lang="en-US" altLang="ko-KR"/>
              <a:t>Each vertex is initially </a:t>
            </a:r>
            <a:r>
              <a:rPr lang="en-US" altLang="ko-KR" b="1" i="1"/>
              <a:t>white</a:t>
            </a:r>
            <a:r>
              <a:rPr lang="en-US" altLang="ko-KR"/>
              <a:t>. (not discovered)</a:t>
            </a:r>
          </a:p>
          <a:p>
            <a:pPr lvl="1"/>
            <a:r>
              <a:rPr lang="en-US" altLang="ko-KR"/>
              <a:t>The vertex is </a:t>
            </a:r>
            <a:r>
              <a:rPr lang="en-US" altLang="ko-KR" b="1" i="1"/>
              <a:t>grayed</a:t>
            </a:r>
            <a:r>
              <a:rPr lang="en-US" altLang="ko-KR"/>
              <a:t> when it is </a:t>
            </a:r>
            <a:r>
              <a:rPr lang="en-US" altLang="ko-KR" b="1" i="1"/>
              <a:t>discovered.</a:t>
            </a:r>
            <a:endParaRPr lang="en-US" altLang="ko-KR"/>
          </a:p>
          <a:p>
            <a:pPr lvl="1"/>
            <a:r>
              <a:rPr lang="en-US" altLang="ko-KR"/>
              <a:t>The vertex is </a:t>
            </a:r>
            <a:r>
              <a:rPr lang="en-US" altLang="ko-KR" b="1" i="1"/>
              <a:t>blackened</a:t>
            </a:r>
            <a:r>
              <a:rPr lang="en-US" altLang="ko-KR"/>
              <a:t> when it is </a:t>
            </a:r>
            <a:r>
              <a:rPr lang="en-US" altLang="ko-KR" b="1" i="1"/>
              <a:t>finished</a:t>
            </a:r>
            <a:r>
              <a:rPr lang="en-US" altLang="ko-KR"/>
              <a:t>, that is, when its adjacency list has been examined completely.</a:t>
            </a:r>
          </a:p>
        </p:txBody>
      </p:sp>
      <p:sp>
        <p:nvSpPr>
          <p:cNvPr id="39941" name="Rectangle 5"/>
          <p:cNvSpPr>
            <a:spLocks noChangeArrowheads="1"/>
          </p:cNvSpPr>
          <p:nvPr/>
        </p:nvSpPr>
        <p:spPr bwMode="auto">
          <a:xfrm>
            <a:off x="3059113" y="5754688"/>
            <a:ext cx="658812" cy="1333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2" name="Rectangle 6"/>
          <p:cNvSpPr>
            <a:spLocks noChangeArrowheads="1"/>
          </p:cNvSpPr>
          <p:nvPr/>
        </p:nvSpPr>
        <p:spPr bwMode="auto">
          <a:xfrm>
            <a:off x="3995738" y="4932363"/>
            <a:ext cx="139700" cy="70008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3" name="Rectangle 7"/>
          <p:cNvSpPr>
            <a:spLocks noChangeArrowheads="1"/>
          </p:cNvSpPr>
          <p:nvPr/>
        </p:nvSpPr>
        <p:spPr bwMode="auto">
          <a:xfrm>
            <a:off x="3060700" y="4681538"/>
            <a:ext cx="658813" cy="1333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4" name="Oval 8"/>
          <p:cNvSpPr>
            <a:spLocks noChangeArrowheads="1"/>
          </p:cNvSpPr>
          <p:nvPr/>
        </p:nvSpPr>
        <p:spPr bwMode="auto">
          <a:xfrm>
            <a:off x="2411413" y="4587875"/>
            <a:ext cx="657225" cy="3476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sp>
        <p:nvSpPr>
          <p:cNvPr id="39945" name="Oval 9"/>
          <p:cNvSpPr>
            <a:spLocks noChangeArrowheads="1"/>
          </p:cNvSpPr>
          <p:nvPr/>
        </p:nvSpPr>
        <p:spPr bwMode="auto">
          <a:xfrm>
            <a:off x="2411413" y="5630863"/>
            <a:ext cx="657225" cy="3492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solidFill>
                <a:schemeClr val="bg1"/>
              </a:solidFill>
            </a:endParaRPr>
          </a:p>
        </p:txBody>
      </p:sp>
      <p:sp>
        <p:nvSpPr>
          <p:cNvPr id="39946" name="Oval 10"/>
          <p:cNvSpPr>
            <a:spLocks noChangeArrowheads="1"/>
          </p:cNvSpPr>
          <p:nvPr/>
        </p:nvSpPr>
        <p:spPr bwMode="auto">
          <a:xfrm>
            <a:off x="3725863" y="4587875"/>
            <a:ext cx="655637" cy="3476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sp>
        <p:nvSpPr>
          <p:cNvPr id="39947" name="Oval 11"/>
          <p:cNvSpPr>
            <a:spLocks noChangeArrowheads="1"/>
          </p:cNvSpPr>
          <p:nvPr/>
        </p:nvSpPr>
        <p:spPr bwMode="auto">
          <a:xfrm>
            <a:off x="3725863" y="5630863"/>
            <a:ext cx="655637" cy="3492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solidFill>
                <a:schemeClr val="bg1"/>
              </a:solidFill>
            </a:endParaRPr>
          </a:p>
        </p:txBody>
      </p:sp>
      <p:sp>
        <p:nvSpPr>
          <p:cNvPr id="39948" name="Oval 12"/>
          <p:cNvSpPr>
            <a:spLocks noChangeArrowheads="1"/>
          </p:cNvSpPr>
          <p:nvPr/>
        </p:nvSpPr>
        <p:spPr bwMode="auto">
          <a:xfrm>
            <a:off x="4995863" y="4587875"/>
            <a:ext cx="657225" cy="3476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9" name="Oval 13"/>
          <p:cNvSpPr>
            <a:spLocks noChangeArrowheads="1"/>
          </p:cNvSpPr>
          <p:nvPr/>
        </p:nvSpPr>
        <p:spPr bwMode="auto">
          <a:xfrm>
            <a:off x="4995863" y="5630863"/>
            <a:ext cx="657225" cy="3492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0" name="Line 14"/>
          <p:cNvSpPr>
            <a:spLocks noChangeShapeType="1"/>
          </p:cNvSpPr>
          <p:nvPr/>
        </p:nvSpPr>
        <p:spPr bwMode="auto">
          <a:xfrm flipV="1">
            <a:off x="2979738" y="4859338"/>
            <a:ext cx="833437" cy="771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1" name="Line 15"/>
          <p:cNvSpPr>
            <a:spLocks noChangeShapeType="1"/>
          </p:cNvSpPr>
          <p:nvPr/>
        </p:nvSpPr>
        <p:spPr bwMode="auto">
          <a:xfrm>
            <a:off x="2740025" y="4935538"/>
            <a:ext cx="0" cy="695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2" name="Line 16"/>
          <p:cNvSpPr>
            <a:spLocks noChangeShapeType="1"/>
          </p:cNvSpPr>
          <p:nvPr/>
        </p:nvSpPr>
        <p:spPr bwMode="auto">
          <a:xfrm flipH="1">
            <a:off x="3068638" y="5819775"/>
            <a:ext cx="657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3" name="Line 17"/>
          <p:cNvSpPr>
            <a:spLocks noChangeShapeType="1"/>
          </p:cNvSpPr>
          <p:nvPr/>
        </p:nvSpPr>
        <p:spPr bwMode="auto">
          <a:xfrm>
            <a:off x="3068638" y="4756150"/>
            <a:ext cx="657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4" name="Line 18"/>
          <p:cNvSpPr>
            <a:spLocks noChangeShapeType="1"/>
          </p:cNvSpPr>
          <p:nvPr/>
        </p:nvSpPr>
        <p:spPr bwMode="auto">
          <a:xfrm>
            <a:off x="4064000" y="4935538"/>
            <a:ext cx="0" cy="695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5" name="Line 19"/>
          <p:cNvSpPr>
            <a:spLocks noChangeShapeType="1"/>
          </p:cNvSpPr>
          <p:nvPr/>
        </p:nvSpPr>
        <p:spPr bwMode="auto">
          <a:xfrm flipH="1">
            <a:off x="4314825" y="4935538"/>
            <a:ext cx="768350" cy="7461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6" name="Line 20"/>
          <p:cNvSpPr>
            <a:spLocks noChangeShapeType="1"/>
          </p:cNvSpPr>
          <p:nvPr/>
        </p:nvSpPr>
        <p:spPr bwMode="auto">
          <a:xfrm>
            <a:off x="5340350" y="4935538"/>
            <a:ext cx="0" cy="695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39957" name="AutoShape 21"/>
          <p:cNvCxnSpPr>
            <a:cxnSpLocks noChangeShapeType="1"/>
            <a:stCxn id="39949" idx="5"/>
            <a:endCxn id="39949" idx="7"/>
          </p:cNvCxnSpPr>
          <p:nvPr/>
        </p:nvCxnSpPr>
        <p:spPr bwMode="auto">
          <a:xfrm rot="5400000" flipH="1" flipV="1">
            <a:off x="5434013" y="5803900"/>
            <a:ext cx="246062" cy="1588"/>
          </a:xfrm>
          <a:prstGeom prst="curvedConnector5">
            <a:avLst>
              <a:gd name="adj1" fmla="val -21111"/>
              <a:gd name="adj2" fmla="val 36800000"/>
              <a:gd name="adj3" fmla="val 12664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58" name="Rectangle 22"/>
          <p:cNvSpPr>
            <a:spLocks noChangeArrowheads="1"/>
          </p:cNvSpPr>
          <p:nvPr/>
        </p:nvSpPr>
        <p:spPr bwMode="auto">
          <a:xfrm>
            <a:off x="2627313" y="6056313"/>
            <a:ext cx="174625" cy="15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2400" i="1"/>
              <a:t>x</a:t>
            </a:r>
          </a:p>
        </p:txBody>
      </p:sp>
      <p:sp>
        <p:nvSpPr>
          <p:cNvPr id="39959" name="Rectangle 23"/>
          <p:cNvSpPr>
            <a:spLocks noChangeArrowheads="1"/>
          </p:cNvSpPr>
          <p:nvPr/>
        </p:nvSpPr>
        <p:spPr bwMode="auto">
          <a:xfrm>
            <a:off x="3987800" y="6054725"/>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2400" i="1"/>
              <a:t>y</a:t>
            </a:r>
          </a:p>
        </p:txBody>
      </p:sp>
      <p:sp>
        <p:nvSpPr>
          <p:cNvPr id="39960" name="Rectangle 24"/>
          <p:cNvSpPr>
            <a:spLocks noChangeArrowheads="1"/>
          </p:cNvSpPr>
          <p:nvPr/>
        </p:nvSpPr>
        <p:spPr bwMode="auto">
          <a:xfrm>
            <a:off x="5259388" y="6054725"/>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2400" i="1"/>
              <a:t>z</a:t>
            </a:r>
          </a:p>
        </p:txBody>
      </p:sp>
      <p:sp>
        <p:nvSpPr>
          <p:cNvPr id="39961" name="Rectangle 25"/>
          <p:cNvSpPr>
            <a:spLocks noChangeArrowheads="1"/>
          </p:cNvSpPr>
          <p:nvPr/>
        </p:nvSpPr>
        <p:spPr bwMode="auto">
          <a:xfrm>
            <a:off x="5259388" y="4356100"/>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2400" i="1"/>
              <a:t>w</a:t>
            </a:r>
          </a:p>
        </p:txBody>
      </p:sp>
      <p:sp>
        <p:nvSpPr>
          <p:cNvPr id="39962" name="Rectangle 26"/>
          <p:cNvSpPr>
            <a:spLocks noChangeArrowheads="1"/>
          </p:cNvSpPr>
          <p:nvPr/>
        </p:nvSpPr>
        <p:spPr bwMode="auto">
          <a:xfrm>
            <a:off x="3987800" y="4356100"/>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2400" i="1"/>
              <a:t>v</a:t>
            </a:r>
          </a:p>
        </p:txBody>
      </p:sp>
      <p:sp>
        <p:nvSpPr>
          <p:cNvPr id="39963" name="Rectangle 27"/>
          <p:cNvSpPr>
            <a:spLocks noChangeArrowheads="1"/>
          </p:cNvSpPr>
          <p:nvPr/>
        </p:nvSpPr>
        <p:spPr bwMode="auto">
          <a:xfrm>
            <a:off x="2630488" y="4356100"/>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2400" i="1"/>
              <a:t>u</a:t>
            </a:r>
          </a:p>
        </p:txBody>
      </p:sp>
    </p:spTree>
    <p:extLst>
      <p:ext uri="{BB962C8B-B14F-4D97-AF65-F5344CB8AC3E}">
        <p14:creationId xmlns:p14="http://schemas.microsoft.com/office/powerpoint/2010/main" val="9840302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ko-KR" b="1"/>
              <a:t>Depth-first search</a:t>
            </a:r>
          </a:p>
        </p:txBody>
      </p:sp>
      <p:sp>
        <p:nvSpPr>
          <p:cNvPr id="40963" name="Rectangle 3"/>
          <p:cNvSpPr>
            <a:spLocks noGrp="1" noChangeArrowheads="1"/>
          </p:cNvSpPr>
          <p:nvPr>
            <p:ph type="body" idx="1"/>
          </p:nvPr>
        </p:nvSpPr>
        <p:spPr/>
        <p:txBody>
          <a:bodyPr/>
          <a:lstStyle/>
          <a:p>
            <a:r>
              <a:rPr lang="en-US" altLang="ko-KR" b="1" i="1"/>
              <a:t>Timestamps</a:t>
            </a:r>
            <a:endParaRPr lang="en-US" altLang="ko-KR"/>
          </a:p>
          <a:p>
            <a:pPr lvl="1"/>
            <a:r>
              <a:rPr lang="en-US" altLang="ko-KR"/>
              <a:t>Each vertex </a:t>
            </a:r>
            <a:r>
              <a:rPr lang="en-US" altLang="ko-KR" i="1"/>
              <a:t>v </a:t>
            </a:r>
            <a:r>
              <a:rPr lang="en-US" altLang="ko-KR"/>
              <a:t>has two timestamps.</a:t>
            </a:r>
          </a:p>
          <a:p>
            <a:pPr lvl="2"/>
            <a:r>
              <a:rPr lang="en-US" altLang="ko-KR" i="1"/>
              <a:t>d</a:t>
            </a:r>
            <a:r>
              <a:rPr lang="en-US" altLang="ko-KR"/>
              <a:t>[</a:t>
            </a:r>
            <a:r>
              <a:rPr lang="en-US" altLang="ko-KR" i="1"/>
              <a:t>v</a:t>
            </a:r>
            <a:r>
              <a:rPr lang="en-US" altLang="ko-KR"/>
              <a:t>]: </a:t>
            </a:r>
            <a:r>
              <a:rPr lang="en-US" altLang="ko-KR" b="1" i="1"/>
              <a:t>discovery time</a:t>
            </a:r>
            <a:r>
              <a:rPr lang="en-US" altLang="ko-KR"/>
              <a:t> (when </a:t>
            </a:r>
            <a:r>
              <a:rPr lang="en-US" altLang="ko-KR" i="1"/>
              <a:t>v </a:t>
            </a:r>
            <a:r>
              <a:rPr lang="en-US" altLang="ko-KR"/>
              <a:t>is grayed)</a:t>
            </a:r>
          </a:p>
          <a:p>
            <a:pPr lvl="2"/>
            <a:r>
              <a:rPr lang="en-US" altLang="ko-KR" i="1"/>
              <a:t>f </a:t>
            </a:r>
            <a:r>
              <a:rPr lang="en-US" altLang="ko-KR"/>
              <a:t>[</a:t>
            </a:r>
            <a:r>
              <a:rPr lang="en-US" altLang="ko-KR" i="1"/>
              <a:t>v</a:t>
            </a:r>
            <a:r>
              <a:rPr lang="en-US" altLang="ko-KR"/>
              <a:t>]: </a:t>
            </a:r>
            <a:r>
              <a:rPr lang="en-US" altLang="ko-KR" b="1" i="1"/>
              <a:t>finishing time</a:t>
            </a:r>
            <a:r>
              <a:rPr lang="en-US" altLang="ko-KR"/>
              <a:t>  (when </a:t>
            </a:r>
            <a:r>
              <a:rPr lang="en-US" altLang="ko-KR" i="1"/>
              <a:t>v </a:t>
            </a:r>
            <a:r>
              <a:rPr lang="en-US" altLang="ko-KR"/>
              <a:t>is blacken)</a:t>
            </a:r>
          </a:p>
          <a:p>
            <a:pPr lvl="2"/>
            <a:endParaRPr lang="en-US" altLang="ko-KR"/>
          </a:p>
          <a:p>
            <a:pPr lvl="1"/>
            <a:endParaRPr lang="en-US" altLang="ko-KR"/>
          </a:p>
          <a:p>
            <a:endParaRPr lang="en-US" altLang="ko-KR"/>
          </a:p>
        </p:txBody>
      </p:sp>
      <p:sp>
        <p:nvSpPr>
          <p:cNvPr id="40991" name="Rectangle 31"/>
          <p:cNvSpPr>
            <a:spLocks noChangeArrowheads="1"/>
          </p:cNvSpPr>
          <p:nvPr/>
        </p:nvSpPr>
        <p:spPr bwMode="auto">
          <a:xfrm>
            <a:off x="3275013" y="5835650"/>
            <a:ext cx="658812" cy="1333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2" name="Rectangle 32"/>
          <p:cNvSpPr>
            <a:spLocks noChangeArrowheads="1"/>
          </p:cNvSpPr>
          <p:nvPr/>
        </p:nvSpPr>
        <p:spPr bwMode="auto">
          <a:xfrm>
            <a:off x="4211638" y="5013325"/>
            <a:ext cx="139700" cy="700088"/>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3" name="Rectangle 33"/>
          <p:cNvSpPr>
            <a:spLocks noChangeArrowheads="1"/>
          </p:cNvSpPr>
          <p:nvPr/>
        </p:nvSpPr>
        <p:spPr bwMode="auto">
          <a:xfrm>
            <a:off x="3276600" y="4762500"/>
            <a:ext cx="658813" cy="1333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4" name="Oval 34"/>
          <p:cNvSpPr>
            <a:spLocks noChangeArrowheads="1"/>
          </p:cNvSpPr>
          <p:nvPr/>
        </p:nvSpPr>
        <p:spPr bwMode="auto">
          <a:xfrm>
            <a:off x="2627313" y="4668838"/>
            <a:ext cx="657225" cy="3476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1/</a:t>
            </a:r>
          </a:p>
        </p:txBody>
      </p:sp>
      <p:sp>
        <p:nvSpPr>
          <p:cNvPr id="40995" name="Oval 35"/>
          <p:cNvSpPr>
            <a:spLocks noChangeArrowheads="1"/>
          </p:cNvSpPr>
          <p:nvPr/>
        </p:nvSpPr>
        <p:spPr bwMode="auto">
          <a:xfrm>
            <a:off x="2627313" y="5711825"/>
            <a:ext cx="657225" cy="3492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4/5</a:t>
            </a:r>
          </a:p>
        </p:txBody>
      </p:sp>
      <p:sp>
        <p:nvSpPr>
          <p:cNvPr id="40996" name="Oval 36"/>
          <p:cNvSpPr>
            <a:spLocks noChangeArrowheads="1"/>
          </p:cNvSpPr>
          <p:nvPr/>
        </p:nvSpPr>
        <p:spPr bwMode="auto">
          <a:xfrm>
            <a:off x="3941763" y="4668838"/>
            <a:ext cx="655637" cy="3476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40997" name="Oval 37"/>
          <p:cNvSpPr>
            <a:spLocks noChangeArrowheads="1"/>
          </p:cNvSpPr>
          <p:nvPr/>
        </p:nvSpPr>
        <p:spPr bwMode="auto">
          <a:xfrm>
            <a:off x="3941763" y="5711825"/>
            <a:ext cx="655637" cy="34925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3/</a:t>
            </a:r>
          </a:p>
        </p:txBody>
      </p:sp>
      <p:sp>
        <p:nvSpPr>
          <p:cNvPr id="40998" name="Oval 38"/>
          <p:cNvSpPr>
            <a:spLocks noChangeArrowheads="1"/>
          </p:cNvSpPr>
          <p:nvPr/>
        </p:nvSpPr>
        <p:spPr bwMode="auto">
          <a:xfrm>
            <a:off x="5211763" y="4668838"/>
            <a:ext cx="657225" cy="3476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9" name="Oval 39"/>
          <p:cNvSpPr>
            <a:spLocks noChangeArrowheads="1"/>
          </p:cNvSpPr>
          <p:nvPr/>
        </p:nvSpPr>
        <p:spPr bwMode="auto">
          <a:xfrm>
            <a:off x="5211763" y="5711825"/>
            <a:ext cx="657225" cy="3492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0" name="Line 40"/>
          <p:cNvSpPr>
            <a:spLocks noChangeShapeType="1"/>
          </p:cNvSpPr>
          <p:nvPr/>
        </p:nvSpPr>
        <p:spPr bwMode="auto">
          <a:xfrm flipV="1">
            <a:off x="3195638" y="4940300"/>
            <a:ext cx="833437" cy="771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01" name="Line 41"/>
          <p:cNvSpPr>
            <a:spLocks noChangeShapeType="1"/>
          </p:cNvSpPr>
          <p:nvPr/>
        </p:nvSpPr>
        <p:spPr bwMode="auto">
          <a:xfrm>
            <a:off x="2955925" y="5016500"/>
            <a:ext cx="0" cy="695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02" name="Line 42"/>
          <p:cNvSpPr>
            <a:spLocks noChangeShapeType="1"/>
          </p:cNvSpPr>
          <p:nvPr/>
        </p:nvSpPr>
        <p:spPr bwMode="auto">
          <a:xfrm flipH="1">
            <a:off x="3284538" y="5900738"/>
            <a:ext cx="657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03" name="Line 43"/>
          <p:cNvSpPr>
            <a:spLocks noChangeShapeType="1"/>
          </p:cNvSpPr>
          <p:nvPr/>
        </p:nvSpPr>
        <p:spPr bwMode="auto">
          <a:xfrm>
            <a:off x="3284538" y="4837113"/>
            <a:ext cx="657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04" name="Line 44"/>
          <p:cNvSpPr>
            <a:spLocks noChangeShapeType="1"/>
          </p:cNvSpPr>
          <p:nvPr/>
        </p:nvSpPr>
        <p:spPr bwMode="auto">
          <a:xfrm>
            <a:off x="4279900" y="5016500"/>
            <a:ext cx="0" cy="695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05" name="Line 45"/>
          <p:cNvSpPr>
            <a:spLocks noChangeShapeType="1"/>
          </p:cNvSpPr>
          <p:nvPr/>
        </p:nvSpPr>
        <p:spPr bwMode="auto">
          <a:xfrm flipH="1">
            <a:off x="4530725" y="5016500"/>
            <a:ext cx="768350" cy="7461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06" name="Line 46"/>
          <p:cNvSpPr>
            <a:spLocks noChangeShapeType="1"/>
          </p:cNvSpPr>
          <p:nvPr/>
        </p:nvSpPr>
        <p:spPr bwMode="auto">
          <a:xfrm>
            <a:off x="5556250" y="5016500"/>
            <a:ext cx="0" cy="695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41007" name="AutoShape 47"/>
          <p:cNvCxnSpPr>
            <a:cxnSpLocks noChangeShapeType="1"/>
            <a:stCxn id="40999" idx="5"/>
            <a:endCxn id="40999" idx="7"/>
          </p:cNvCxnSpPr>
          <p:nvPr/>
        </p:nvCxnSpPr>
        <p:spPr bwMode="auto">
          <a:xfrm rot="5400000" flipH="1" flipV="1">
            <a:off x="5649912" y="5884863"/>
            <a:ext cx="246063" cy="1588"/>
          </a:xfrm>
          <a:prstGeom prst="curvedConnector5">
            <a:avLst>
              <a:gd name="adj1" fmla="val -21111"/>
              <a:gd name="adj2" fmla="val 36800000"/>
              <a:gd name="adj3" fmla="val 12664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008" name="Rectangle 48"/>
          <p:cNvSpPr>
            <a:spLocks noChangeArrowheads="1"/>
          </p:cNvSpPr>
          <p:nvPr/>
        </p:nvSpPr>
        <p:spPr bwMode="auto">
          <a:xfrm>
            <a:off x="2843213" y="6137275"/>
            <a:ext cx="174625" cy="15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2400" i="1"/>
              <a:t>x</a:t>
            </a:r>
          </a:p>
        </p:txBody>
      </p:sp>
      <p:sp>
        <p:nvSpPr>
          <p:cNvPr id="41009" name="Rectangle 49"/>
          <p:cNvSpPr>
            <a:spLocks noChangeArrowheads="1"/>
          </p:cNvSpPr>
          <p:nvPr/>
        </p:nvSpPr>
        <p:spPr bwMode="auto">
          <a:xfrm>
            <a:off x="4203700" y="6135688"/>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2400" i="1"/>
              <a:t>y</a:t>
            </a:r>
          </a:p>
        </p:txBody>
      </p:sp>
      <p:sp>
        <p:nvSpPr>
          <p:cNvPr id="41010" name="Rectangle 50"/>
          <p:cNvSpPr>
            <a:spLocks noChangeArrowheads="1"/>
          </p:cNvSpPr>
          <p:nvPr/>
        </p:nvSpPr>
        <p:spPr bwMode="auto">
          <a:xfrm>
            <a:off x="5475288" y="6135688"/>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2400" i="1"/>
              <a:t>z</a:t>
            </a:r>
          </a:p>
        </p:txBody>
      </p:sp>
      <p:sp>
        <p:nvSpPr>
          <p:cNvPr id="41011" name="Rectangle 51"/>
          <p:cNvSpPr>
            <a:spLocks noChangeArrowheads="1"/>
          </p:cNvSpPr>
          <p:nvPr/>
        </p:nvSpPr>
        <p:spPr bwMode="auto">
          <a:xfrm>
            <a:off x="5475288" y="4437063"/>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2400" i="1"/>
              <a:t>w</a:t>
            </a:r>
          </a:p>
        </p:txBody>
      </p:sp>
      <p:sp>
        <p:nvSpPr>
          <p:cNvPr id="41012" name="Rectangle 52"/>
          <p:cNvSpPr>
            <a:spLocks noChangeArrowheads="1"/>
          </p:cNvSpPr>
          <p:nvPr/>
        </p:nvSpPr>
        <p:spPr bwMode="auto">
          <a:xfrm>
            <a:off x="4203700" y="4437063"/>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2400" i="1"/>
              <a:t>v</a:t>
            </a:r>
          </a:p>
        </p:txBody>
      </p:sp>
      <p:sp>
        <p:nvSpPr>
          <p:cNvPr id="41013" name="Rectangle 53"/>
          <p:cNvSpPr>
            <a:spLocks noChangeArrowheads="1"/>
          </p:cNvSpPr>
          <p:nvPr/>
        </p:nvSpPr>
        <p:spPr bwMode="auto">
          <a:xfrm>
            <a:off x="2846388" y="4437063"/>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2400" i="1"/>
              <a:t>u</a:t>
            </a:r>
          </a:p>
        </p:txBody>
      </p:sp>
    </p:spTree>
    <p:extLst>
      <p:ext uri="{BB962C8B-B14F-4D97-AF65-F5344CB8AC3E}">
        <p14:creationId xmlns:p14="http://schemas.microsoft.com/office/powerpoint/2010/main" val="10577476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ko-KR" b="1"/>
              <a:t>Depth-first search</a:t>
            </a:r>
          </a:p>
        </p:txBody>
      </p:sp>
      <p:sp>
        <p:nvSpPr>
          <p:cNvPr id="16387" name="Rectangle 3"/>
          <p:cNvSpPr>
            <a:spLocks noGrp="1" noChangeArrowheads="1"/>
          </p:cNvSpPr>
          <p:nvPr>
            <p:ph type="body" idx="1"/>
          </p:nvPr>
        </p:nvSpPr>
        <p:spPr/>
        <p:txBody>
          <a:bodyPr/>
          <a:lstStyle/>
          <a:p>
            <a:pPr lvl="2"/>
            <a:endParaRPr lang="en-US"/>
          </a:p>
        </p:txBody>
      </p:sp>
      <p:grpSp>
        <p:nvGrpSpPr>
          <p:cNvPr id="16388" name="Group 4"/>
          <p:cNvGrpSpPr>
            <a:grpSpLocks/>
          </p:cNvGrpSpPr>
          <p:nvPr/>
        </p:nvGrpSpPr>
        <p:grpSpPr bwMode="auto">
          <a:xfrm>
            <a:off x="611188" y="1595438"/>
            <a:ext cx="3241675" cy="2241550"/>
            <a:chOff x="295" y="799"/>
            <a:chExt cx="3356" cy="2632"/>
          </a:xfrm>
        </p:grpSpPr>
        <p:sp>
          <p:nvSpPr>
            <p:cNvPr id="16389" name="Oval 5"/>
            <p:cNvSpPr>
              <a:spLocks noChangeArrowheads="1"/>
            </p:cNvSpPr>
            <p:nvPr/>
          </p:nvSpPr>
          <p:spPr bwMode="auto">
            <a:xfrm>
              <a:off x="295" y="1071"/>
              <a:ext cx="680" cy="409"/>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1/</a:t>
              </a:r>
            </a:p>
          </p:txBody>
        </p:sp>
        <p:sp>
          <p:nvSpPr>
            <p:cNvPr id="16390" name="Oval 6"/>
            <p:cNvSpPr>
              <a:spLocks noChangeArrowheads="1"/>
            </p:cNvSpPr>
            <p:nvPr/>
          </p:nvSpPr>
          <p:spPr bwMode="auto">
            <a:xfrm>
              <a:off x="295" y="2296"/>
              <a:ext cx="680"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1" name="Oval 7"/>
            <p:cNvSpPr>
              <a:spLocks noChangeArrowheads="1"/>
            </p:cNvSpPr>
            <p:nvPr/>
          </p:nvSpPr>
          <p:spPr bwMode="auto">
            <a:xfrm>
              <a:off x="1655" y="1071"/>
              <a:ext cx="680"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2" name="Oval 8"/>
            <p:cNvSpPr>
              <a:spLocks noChangeArrowheads="1"/>
            </p:cNvSpPr>
            <p:nvPr/>
          </p:nvSpPr>
          <p:spPr bwMode="auto">
            <a:xfrm>
              <a:off x="1655" y="2296"/>
              <a:ext cx="680"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3" name="Oval 9"/>
            <p:cNvSpPr>
              <a:spLocks noChangeArrowheads="1"/>
            </p:cNvSpPr>
            <p:nvPr/>
          </p:nvSpPr>
          <p:spPr bwMode="auto">
            <a:xfrm>
              <a:off x="2971" y="1071"/>
              <a:ext cx="680"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4" name="Oval 10"/>
            <p:cNvSpPr>
              <a:spLocks noChangeArrowheads="1"/>
            </p:cNvSpPr>
            <p:nvPr/>
          </p:nvSpPr>
          <p:spPr bwMode="auto">
            <a:xfrm>
              <a:off x="2971" y="2296"/>
              <a:ext cx="680"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5" name="Line 11"/>
            <p:cNvSpPr>
              <a:spLocks noChangeShapeType="1"/>
            </p:cNvSpPr>
            <p:nvPr/>
          </p:nvSpPr>
          <p:spPr bwMode="auto">
            <a:xfrm flipV="1">
              <a:off x="884" y="1389"/>
              <a:ext cx="862" cy="90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6" name="Line 12"/>
            <p:cNvSpPr>
              <a:spLocks noChangeShapeType="1"/>
            </p:cNvSpPr>
            <p:nvPr/>
          </p:nvSpPr>
          <p:spPr bwMode="auto">
            <a:xfrm>
              <a:off x="636" y="1480"/>
              <a:ext cx="0"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7" name="Line 13"/>
            <p:cNvSpPr>
              <a:spLocks noChangeShapeType="1"/>
            </p:cNvSpPr>
            <p:nvPr/>
          </p:nvSpPr>
          <p:spPr bwMode="auto">
            <a:xfrm flipH="1">
              <a:off x="975" y="2517"/>
              <a:ext cx="6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8" name="Line 14"/>
            <p:cNvSpPr>
              <a:spLocks noChangeShapeType="1"/>
            </p:cNvSpPr>
            <p:nvPr/>
          </p:nvSpPr>
          <p:spPr bwMode="auto">
            <a:xfrm>
              <a:off x="975" y="1268"/>
              <a:ext cx="6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9" name="Line 15"/>
            <p:cNvSpPr>
              <a:spLocks noChangeShapeType="1"/>
            </p:cNvSpPr>
            <p:nvPr/>
          </p:nvSpPr>
          <p:spPr bwMode="auto">
            <a:xfrm>
              <a:off x="2006" y="1480"/>
              <a:ext cx="0"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0" name="Line 16"/>
            <p:cNvSpPr>
              <a:spLocks noChangeShapeType="1"/>
            </p:cNvSpPr>
            <p:nvPr/>
          </p:nvSpPr>
          <p:spPr bwMode="auto">
            <a:xfrm flipH="1">
              <a:off x="2266" y="1480"/>
              <a:ext cx="795" cy="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1" name="Line 17"/>
            <p:cNvSpPr>
              <a:spLocks noChangeShapeType="1"/>
            </p:cNvSpPr>
            <p:nvPr/>
          </p:nvSpPr>
          <p:spPr bwMode="auto">
            <a:xfrm>
              <a:off x="3328" y="1480"/>
              <a:ext cx="0"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6402" name="AutoShape 18"/>
            <p:cNvCxnSpPr>
              <a:cxnSpLocks noChangeShapeType="1"/>
              <a:stCxn id="16394" idx="5"/>
              <a:endCxn id="16394" idx="7"/>
            </p:cNvCxnSpPr>
            <p:nvPr/>
          </p:nvCxnSpPr>
          <p:spPr bwMode="auto">
            <a:xfrm rot="5400000" flipH="1" flipV="1">
              <a:off x="3407" y="2500"/>
              <a:ext cx="289" cy="1"/>
            </a:xfrm>
            <a:prstGeom prst="curvedConnector5">
              <a:avLst>
                <a:gd name="adj1" fmla="val -21111"/>
                <a:gd name="adj2" fmla="val 36800000"/>
                <a:gd name="adj3" fmla="val 12664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03" name="Rectangle 19"/>
            <p:cNvSpPr>
              <a:spLocks noChangeArrowheads="1"/>
            </p:cNvSpPr>
            <p:nvPr/>
          </p:nvSpPr>
          <p:spPr bwMode="auto">
            <a:xfrm>
              <a:off x="518" y="2795"/>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16404" name="Rectangle 20"/>
            <p:cNvSpPr>
              <a:spLocks noChangeArrowheads="1"/>
            </p:cNvSpPr>
            <p:nvPr/>
          </p:nvSpPr>
          <p:spPr bwMode="auto">
            <a:xfrm>
              <a:off x="1927" y="2794"/>
              <a:ext cx="181"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16405" name="Rectangle 21"/>
            <p:cNvSpPr>
              <a:spLocks noChangeArrowheads="1"/>
            </p:cNvSpPr>
            <p:nvPr/>
          </p:nvSpPr>
          <p:spPr bwMode="auto">
            <a:xfrm>
              <a:off x="3243" y="2794"/>
              <a:ext cx="181"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z</a:t>
              </a:r>
            </a:p>
          </p:txBody>
        </p:sp>
        <p:sp>
          <p:nvSpPr>
            <p:cNvPr id="16406" name="Rectangle 22"/>
            <p:cNvSpPr>
              <a:spLocks noChangeArrowheads="1"/>
            </p:cNvSpPr>
            <p:nvPr/>
          </p:nvSpPr>
          <p:spPr bwMode="auto">
            <a:xfrm>
              <a:off x="3243" y="799"/>
              <a:ext cx="181"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16407" name="Rectangle 23"/>
            <p:cNvSpPr>
              <a:spLocks noChangeArrowheads="1"/>
            </p:cNvSpPr>
            <p:nvPr/>
          </p:nvSpPr>
          <p:spPr bwMode="auto">
            <a:xfrm>
              <a:off x="1927" y="799"/>
              <a:ext cx="181"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16408" name="Rectangle 24"/>
            <p:cNvSpPr>
              <a:spLocks noChangeArrowheads="1"/>
            </p:cNvSpPr>
            <p:nvPr/>
          </p:nvSpPr>
          <p:spPr bwMode="auto">
            <a:xfrm>
              <a:off x="521" y="799"/>
              <a:ext cx="181"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16409" name="Rectangle 25"/>
            <p:cNvSpPr>
              <a:spLocks noChangeArrowheads="1"/>
            </p:cNvSpPr>
            <p:nvPr/>
          </p:nvSpPr>
          <p:spPr bwMode="auto">
            <a:xfrm>
              <a:off x="1927" y="3249"/>
              <a:ext cx="182"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(a)</a:t>
              </a:r>
            </a:p>
          </p:txBody>
        </p:sp>
      </p:grpSp>
      <p:grpSp>
        <p:nvGrpSpPr>
          <p:cNvPr id="16433" name="Group 49"/>
          <p:cNvGrpSpPr>
            <a:grpSpLocks/>
          </p:cNvGrpSpPr>
          <p:nvPr/>
        </p:nvGrpSpPr>
        <p:grpSpPr bwMode="auto">
          <a:xfrm>
            <a:off x="4932363" y="1595438"/>
            <a:ext cx="3241675" cy="2241550"/>
            <a:chOff x="3061" y="2659"/>
            <a:chExt cx="2042" cy="1412"/>
          </a:xfrm>
        </p:grpSpPr>
        <p:sp>
          <p:nvSpPr>
            <p:cNvPr id="16432" name="Rectangle 48"/>
            <p:cNvSpPr>
              <a:spLocks noChangeArrowheads="1"/>
            </p:cNvSpPr>
            <p:nvPr/>
          </p:nvSpPr>
          <p:spPr bwMode="auto">
            <a:xfrm>
              <a:off x="3470" y="2864"/>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1" name="Oval 27"/>
            <p:cNvSpPr>
              <a:spLocks noChangeArrowheads="1"/>
            </p:cNvSpPr>
            <p:nvPr/>
          </p:nvSpPr>
          <p:spPr bwMode="auto">
            <a:xfrm>
              <a:off x="3061" y="2805"/>
              <a:ext cx="414" cy="219"/>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1/</a:t>
              </a:r>
            </a:p>
          </p:txBody>
        </p:sp>
        <p:sp>
          <p:nvSpPr>
            <p:cNvPr id="16412" name="Oval 28"/>
            <p:cNvSpPr>
              <a:spLocks noChangeArrowheads="1"/>
            </p:cNvSpPr>
            <p:nvPr/>
          </p:nvSpPr>
          <p:spPr bwMode="auto">
            <a:xfrm>
              <a:off x="3061" y="3462"/>
              <a:ext cx="414" cy="22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3" name="Oval 29"/>
            <p:cNvSpPr>
              <a:spLocks noChangeArrowheads="1"/>
            </p:cNvSpPr>
            <p:nvPr/>
          </p:nvSpPr>
          <p:spPr bwMode="auto">
            <a:xfrm>
              <a:off x="3889" y="2805"/>
              <a:ext cx="413" cy="219"/>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r>
                <a:rPr lang="en-US" altLang="ko-KR" sz="1800">
                  <a:latin typeface="Gulim" pitchFamily="34" charset="-127"/>
                </a:rPr>
                <a:t>/</a:t>
              </a:r>
            </a:p>
          </p:txBody>
        </p:sp>
        <p:sp>
          <p:nvSpPr>
            <p:cNvPr id="16414" name="Oval 30"/>
            <p:cNvSpPr>
              <a:spLocks noChangeArrowheads="1"/>
            </p:cNvSpPr>
            <p:nvPr/>
          </p:nvSpPr>
          <p:spPr bwMode="auto">
            <a:xfrm>
              <a:off x="3889" y="3462"/>
              <a:ext cx="413" cy="22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5" name="Oval 31"/>
            <p:cNvSpPr>
              <a:spLocks noChangeArrowheads="1"/>
            </p:cNvSpPr>
            <p:nvPr/>
          </p:nvSpPr>
          <p:spPr bwMode="auto">
            <a:xfrm>
              <a:off x="4689" y="2805"/>
              <a:ext cx="414" cy="21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6" name="Oval 32"/>
            <p:cNvSpPr>
              <a:spLocks noChangeArrowheads="1"/>
            </p:cNvSpPr>
            <p:nvPr/>
          </p:nvSpPr>
          <p:spPr bwMode="auto">
            <a:xfrm>
              <a:off x="4689" y="3462"/>
              <a:ext cx="414" cy="22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7" name="Line 33"/>
            <p:cNvSpPr>
              <a:spLocks noChangeShapeType="1"/>
            </p:cNvSpPr>
            <p:nvPr/>
          </p:nvSpPr>
          <p:spPr bwMode="auto">
            <a:xfrm flipV="1">
              <a:off x="3419" y="2976"/>
              <a:ext cx="525" cy="4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8" name="Line 34"/>
            <p:cNvSpPr>
              <a:spLocks noChangeShapeType="1"/>
            </p:cNvSpPr>
            <p:nvPr/>
          </p:nvSpPr>
          <p:spPr bwMode="auto">
            <a:xfrm>
              <a:off x="3268" y="3024"/>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9" name="Line 35"/>
            <p:cNvSpPr>
              <a:spLocks noChangeShapeType="1"/>
            </p:cNvSpPr>
            <p:nvPr/>
          </p:nvSpPr>
          <p:spPr bwMode="auto">
            <a:xfrm flipH="1">
              <a:off x="3475" y="3581"/>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0" name="Line 36"/>
            <p:cNvSpPr>
              <a:spLocks noChangeShapeType="1"/>
            </p:cNvSpPr>
            <p:nvPr/>
          </p:nvSpPr>
          <p:spPr bwMode="auto">
            <a:xfrm>
              <a:off x="3475" y="2911"/>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1" name="Line 37"/>
            <p:cNvSpPr>
              <a:spLocks noChangeShapeType="1"/>
            </p:cNvSpPr>
            <p:nvPr/>
          </p:nvSpPr>
          <p:spPr bwMode="auto">
            <a:xfrm>
              <a:off x="4102" y="3024"/>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2" name="Line 38"/>
            <p:cNvSpPr>
              <a:spLocks noChangeShapeType="1"/>
            </p:cNvSpPr>
            <p:nvPr/>
          </p:nvSpPr>
          <p:spPr bwMode="auto">
            <a:xfrm flipH="1">
              <a:off x="4260" y="3024"/>
              <a:ext cx="484" cy="4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3" name="Line 39"/>
            <p:cNvSpPr>
              <a:spLocks noChangeShapeType="1"/>
            </p:cNvSpPr>
            <p:nvPr/>
          </p:nvSpPr>
          <p:spPr bwMode="auto">
            <a:xfrm>
              <a:off x="4906" y="3024"/>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6424" name="AutoShape 40"/>
            <p:cNvCxnSpPr>
              <a:cxnSpLocks noChangeShapeType="1"/>
              <a:stCxn id="16416" idx="5"/>
              <a:endCxn id="16416" idx="7"/>
            </p:cNvCxnSpPr>
            <p:nvPr/>
          </p:nvCxnSpPr>
          <p:spPr bwMode="auto">
            <a:xfrm rot="5400000" flipH="1" flipV="1">
              <a:off x="4965" y="3571"/>
              <a:ext cx="155" cy="1"/>
            </a:xfrm>
            <a:prstGeom prst="curvedConnector5">
              <a:avLst>
                <a:gd name="adj1" fmla="val -21111"/>
                <a:gd name="adj2" fmla="val 36800000"/>
                <a:gd name="adj3" fmla="val 12664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25" name="Rectangle 41"/>
            <p:cNvSpPr>
              <a:spLocks noChangeArrowheads="1"/>
            </p:cNvSpPr>
            <p:nvPr/>
          </p:nvSpPr>
          <p:spPr bwMode="auto">
            <a:xfrm>
              <a:off x="3197" y="3730"/>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16426" name="Rectangle 42"/>
            <p:cNvSpPr>
              <a:spLocks noChangeArrowheads="1"/>
            </p:cNvSpPr>
            <p:nvPr/>
          </p:nvSpPr>
          <p:spPr bwMode="auto">
            <a:xfrm>
              <a:off x="4054" y="3729"/>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16427" name="Rectangle 43"/>
            <p:cNvSpPr>
              <a:spLocks noChangeArrowheads="1"/>
            </p:cNvSpPr>
            <p:nvPr/>
          </p:nvSpPr>
          <p:spPr bwMode="auto">
            <a:xfrm>
              <a:off x="4855" y="3729"/>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z</a:t>
              </a:r>
            </a:p>
          </p:txBody>
        </p:sp>
        <p:sp>
          <p:nvSpPr>
            <p:cNvPr id="16428" name="Rectangle 44"/>
            <p:cNvSpPr>
              <a:spLocks noChangeArrowheads="1"/>
            </p:cNvSpPr>
            <p:nvPr/>
          </p:nvSpPr>
          <p:spPr bwMode="auto">
            <a:xfrm>
              <a:off x="4855" y="2659"/>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16429" name="Rectangle 45"/>
            <p:cNvSpPr>
              <a:spLocks noChangeArrowheads="1"/>
            </p:cNvSpPr>
            <p:nvPr/>
          </p:nvSpPr>
          <p:spPr bwMode="auto">
            <a:xfrm>
              <a:off x="4054" y="2659"/>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16430" name="Rectangle 46"/>
            <p:cNvSpPr>
              <a:spLocks noChangeArrowheads="1"/>
            </p:cNvSpPr>
            <p:nvPr/>
          </p:nvSpPr>
          <p:spPr bwMode="auto">
            <a:xfrm>
              <a:off x="3199" y="2659"/>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16431" name="Rectangle 47"/>
            <p:cNvSpPr>
              <a:spLocks noChangeArrowheads="1"/>
            </p:cNvSpPr>
            <p:nvPr/>
          </p:nvSpPr>
          <p:spPr bwMode="auto">
            <a:xfrm>
              <a:off x="4054" y="3973"/>
              <a:ext cx="111"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(b)</a:t>
              </a:r>
            </a:p>
          </p:txBody>
        </p:sp>
      </p:grpSp>
      <p:grpSp>
        <p:nvGrpSpPr>
          <p:cNvPr id="16434" name="Group 50"/>
          <p:cNvGrpSpPr>
            <a:grpSpLocks/>
          </p:cNvGrpSpPr>
          <p:nvPr/>
        </p:nvGrpSpPr>
        <p:grpSpPr bwMode="auto">
          <a:xfrm>
            <a:off x="539750" y="4437063"/>
            <a:ext cx="3241675" cy="2241550"/>
            <a:chOff x="431" y="1026"/>
            <a:chExt cx="2042" cy="1412"/>
          </a:xfrm>
        </p:grpSpPr>
        <p:sp>
          <p:nvSpPr>
            <p:cNvPr id="16435" name="Rectangle 51"/>
            <p:cNvSpPr>
              <a:spLocks noChangeArrowheads="1"/>
            </p:cNvSpPr>
            <p:nvPr/>
          </p:nvSpPr>
          <p:spPr bwMode="auto">
            <a:xfrm>
              <a:off x="1429" y="1389"/>
              <a:ext cx="88" cy="44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36" name="Rectangle 52"/>
            <p:cNvSpPr>
              <a:spLocks noChangeArrowheads="1"/>
            </p:cNvSpPr>
            <p:nvPr/>
          </p:nvSpPr>
          <p:spPr bwMode="auto">
            <a:xfrm>
              <a:off x="840" y="1231"/>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37" name="Oval 53"/>
            <p:cNvSpPr>
              <a:spLocks noChangeArrowheads="1"/>
            </p:cNvSpPr>
            <p:nvPr/>
          </p:nvSpPr>
          <p:spPr bwMode="auto">
            <a:xfrm>
              <a:off x="431" y="1172"/>
              <a:ext cx="414" cy="219"/>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1/</a:t>
              </a:r>
            </a:p>
          </p:txBody>
        </p:sp>
        <p:sp>
          <p:nvSpPr>
            <p:cNvPr id="16438" name="Oval 54"/>
            <p:cNvSpPr>
              <a:spLocks noChangeArrowheads="1"/>
            </p:cNvSpPr>
            <p:nvPr/>
          </p:nvSpPr>
          <p:spPr bwMode="auto">
            <a:xfrm>
              <a:off x="431" y="1829"/>
              <a:ext cx="414" cy="22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39" name="Oval 55"/>
            <p:cNvSpPr>
              <a:spLocks noChangeArrowheads="1"/>
            </p:cNvSpPr>
            <p:nvPr/>
          </p:nvSpPr>
          <p:spPr bwMode="auto">
            <a:xfrm>
              <a:off x="1259" y="1172"/>
              <a:ext cx="413" cy="219"/>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16440" name="Oval 56"/>
            <p:cNvSpPr>
              <a:spLocks noChangeArrowheads="1"/>
            </p:cNvSpPr>
            <p:nvPr/>
          </p:nvSpPr>
          <p:spPr bwMode="auto">
            <a:xfrm>
              <a:off x="1259" y="1829"/>
              <a:ext cx="413" cy="22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3/</a:t>
              </a:r>
            </a:p>
          </p:txBody>
        </p:sp>
        <p:sp>
          <p:nvSpPr>
            <p:cNvPr id="16441" name="Oval 57"/>
            <p:cNvSpPr>
              <a:spLocks noChangeArrowheads="1"/>
            </p:cNvSpPr>
            <p:nvPr/>
          </p:nvSpPr>
          <p:spPr bwMode="auto">
            <a:xfrm>
              <a:off x="2059" y="1172"/>
              <a:ext cx="414" cy="21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42" name="Oval 58"/>
            <p:cNvSpPr>
              <a:spLocks noChangeArrowheads="1"/>
            </p:cNvSpPr>
            <p:nvPr/>
          </p:nvSpPr>
          <p:spPr bwMode="auto">
            <a:xfrm>
              <a:off x="2059" y="1829"/>
              <a:ext cx="414" cy="22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43" name="Line 59"/>
            <p:cNvSpPr>
              <a:spLocks noChangeShapeType="1"/>
            </p:cNvSpPr>
            <p:nvPr/>
          </p:nvSpPr>
          <p:spPr bwMode="auto">
            <a:xfrm flipV="1">
              <a:off x="789" y="1343"/>
              <a:ext cx="525" cy="4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4" name="Line 60"/>
            <p:cNvSpPr>
              <a:spLocks noChangeShapeType="1"/>
            </p:cNvSpPr>
            <p:nvPr/>
          </p:nvSpPr>
          <p:spPr bwMode="auto">
            <a:xfrm>
              <a:off x="638" y="1391"/>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5" name="Line 61"/>
            <p:cNvSpPr>
              <a:spLocks noChangeShapeType="1"/>
            </p:cNvSpPr>
            <p:nvPr/>
          </p:nvSpPr>
          <p:spPr bwMode="auto">
            <a:xfrm flipH="1">
              <a:off x="845" y="1948"/>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6" name="Line 62"/>
            <p:cNvSpPr>
              <a:spLocks noChangeShapeType="1"/>
            </p:cNvSpPr>
            <p:nvPr/>
          </p:nvSpPr>
          <p:spPr bwMode="auto">
            <a:xfrm>
              <a:off x="845" y="1278"/>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7" name="Line 63"/>
            <p:cNvSpPr>
              <a:spLocks noChangeShapeType="1"/>
            </p:cNvSpPr>
            <p:nvPr/>
          </p:nvSpPr>
          <p:spPr bwMode="auto">
            <a:xfrm>
              <a:off x="1472" y="1391"/>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8" name="Line 64"/>
            <p:cNvSpPr>
              <a:spLocks noChangeShapeType="1"/>
            </p:cNvSpPr>
            <p:nvPr/>
          </p:nvSpPr>
          <p:spPr bwMode="auto">
            <a:xfrm flipH="1">
              <a:off x="1630" y="1391"/>
              <a:ext cx="484" cy="4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9" name="Line 65"/>
            <p:cNvSpPr>
              <a:spLocks noChangeShapeType="1"/>
            </p:cNvSpPr>
            <p:nvPr/>
          </p:nvSpPr>
          <p:spPr bwMode="auto">
            <a:xfrm>
              <a:off x="2276" y="1391"/>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6450" name="AutoShape 66"/>
            <p:cNvCxnSpPr>
              <a:cxnSpLocks noChangeShapeType="1"/>
              <a:stCxn id="16442" idx="5"/>
              <a:endCxn id="16442" idx="7"/>
            </p:cNvCxnSpPr>
            <p:nvPr/>
          </p:nvCxnSpPr>
          <p:spPr bwMode="auto">
            <a:xfrm rot="5400000" flipH="1" flipV="1">
              <a:off x="2335" y="1938"/>
              <a:ext cx="155" cy="1"/>
            </a:xfrm>
            <a:prstGeom prst="curvedConnector5">
              <a:avLst>
                <a:gd name="adj1" fmla="val -21111"/>
                <a:gd name="adj2" fmla="val 36800000"/>
                <a:gd name="adj3" fmla="val 12664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51" name="Rectangle 67"/>
            <p:cNvSpPr>
              <a:spLocks noChangeArrowheads="1"/>
            </p:cNvSpPr>
            <p:nvPr/>
          </p:nvSpPr>
          <p:spPr bwMode="auto">
            <a:xfrm>
              <a:off x="567" y="2097"/>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16452" name="Rectangle 68"/>
            <p:cNvSpPr>
              <a:spLocks noChangeArrowheads="1"/>
            </p:cNvSpPr>
            <p:nvPr/>
          </p:nvSpPr>
          <p:spPr bwMode="auto">
            <a:xfrm>
              <a:off x="1424" y="209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16453" name="Rectangle 69"/>
            <p:cNvSpPr>
              <a:spLocks noChangeArrowheads="1"/>
            </p:cNvSpPr>
            <p:nvPr/>
          </p:nvSpPr>
          <p:spPr bwMode="auto">
            <a:xfrm>
              <a:off x="2225" y="209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z</a:t>
              </a:r>
            </a:p>
          </p:txBody>
        </p:sp>
        <p:sp>
          <p:nvSpPr>
            <p:cNvPr id="16454" name="Rectangle 70"/>
            <p:cNvSpPr>
              <a:spLocks noChangeArrowheads="1"/>
            </p:cNvSpPr>
            <p:nvPr/>
          </p:nvSpPr>
          <p:spPr bwMode="auto">
            <a:xfrm>
              <a:off x="2225" y="102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16455" name="Rectangle 71"/>
            <p:cNvSpPr>
              <a:spLocks noChangeArrowheads="1"/>
            </p:cNvSpPr>
            <p:nvPr/>
          </p:nvSpPr>
          <p:spPr bwMode="auto">
            <a:xfrm>
              <a:off x="1424" y="102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16456" name="Rectangle 72"/>
            <p:cNvSpPr>
              <a:spLocks noChangeArrowheads="1"/>
            </p:cNvSpPr>
            <p:nvPr/>
          </p:nvSpPr>
          <p:spPr bwMode="auto">
            <a:xfrm>
              <a:off x="569" y="102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16457" name="Rectangle 73"/>
            <p:cNvSpPr>
              <a:spLocks noChangeArrowheads="1"/>
            </p:cNvSpPr>
            <p:nvPr/>
          </p:nvSpPr>
          <p:spPr bwMode="auto">
            <a:xfrm>
              <a:off x="1424" y="2340"/>
              <a:ext cx="111"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(c)</a:t>
              </a:r>
            </a:p>
          </p:txBody>
        </p:sp>
      </p:grpSp>
      <p:grpSp>
        <p:nvGrpSpPr>
          <p:cNvPr id="16458" name="Group 74"/>
          <p:cNvGrpSpPr>
            <a:grpSpLocks/>
          </p:cNvGrpSpPr>
          <p:nvPr/>
        </p:nvGrpSpPr>
        <p:grpSpPr bwMode="auto">
          <a:xfrm>
            <a:off x="4932363" y="4432300"/>
            <a:ext cx="3241675" cy="2241550"/>
            <a:chOff x="295" y="2698"/>
            <a:chExt cx="2042" cy="1412"/>
          </a:xfrm>
        </p:grpSpPr>
        <p:sp>
          <p:nvSpPr>
            <p:cNvPr id="16459" name="Rectangle 75"/>
            <p:cNvSpPr>
              <a:spLocks noChangeArrowheads="1"/>
            </p:cNvSpPr>
            <p:nvPr/>
          </p:nvSpPr>
          <p:spPr bwMode="auto">
            <a:xfrm>
              <a:off x="703" y="3579"/>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60" name="Rectangle 76"/>
            <p:cNvSpPr>
              <a:spLocks noChangeArrowheads="1"/>
            </p:cNvSpPr>
            <p:nvPr/>
          </p:nvSpPr>
          <p:spPr bwMode="auto">
            <a:xfrm>
              <a:off x="1293" y="3061"/>
              <a:ext cx="88" cy="44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61" name="Rectangle 77"/>
            <p:cNvSpPr>
              <a:spLocks noChangeArrowheads="1"/>
            </p:cNvSpPr>
            <p:nvPr/>
          </p:nvSpPr>
          <p:spPr bwMode="auto">
            <a:xfrm>
              <a:off x="704" y="2903"/>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62" name="Oval 78"/>
            <p:cNvSpPr>
              <a:spLocks noChangeArrowheads="1"/>
            </p:cNvSpPr>
            <p:nvPr/>
          </p:nvSpPr>
          <p:spPr bwMode="auto">
            <a:xfrm>
              <a:off x="295" y="2844"/>
              <a:ext cx="414" cy="219"/>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1/</a:t>
              </a:r>
            </a:p>
          </p:txBody>
        </p:sp>
        <p:sp>
          <p:nvSpPr>
            <p:cNvPr id="16463" name="Oval 79"/>
            <p:cNvSpPr>
              <a:spLocks noChangeArrowheads="1"/>
            </p:cNvSpPr>
            <p:nvPr/>
          </p:nvSpPr>
          <p:spPr bwMode="auto">
            <a:xfrm>
              <a:off x="295" y="3501"/>
              <a:ext cx="414" cy="22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4/</a:t>
              </a:r>
            </a:p>
          </p:txBody>
        </p:sp>
        <p:sp>
          <p:nvSpPr>
            <p:cNvPr id="16464" name="Oval 80"/>
            <p:cNvSpPr>
              <a:spLocks noChangeArrowheads="1"/>
            </p:cNvSpPr>
            <p:nvPr/>
          </p:nvSpPr>
          <p:spPr bwMode="auto">
            <a:xfrm>
              <a:off x="1123" y="2844"/>
              <a:ext cx="413" cy="219"/>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16465" name="Oval 81"/>
            <p:cNvSpPr>
              <a:spLocks noChangeArrowheads="1"/>
            </p:cNvSpPr>
            <p:nvPr/>
          </p:nvSpPr>
          <p:spPr bwMode="auto">
            <a:xfrm>
              <a:off x="1123" y="3501"/>
              <a:ext cx="413" cy="22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3/</a:t>
              </a:r>
            </a:p>
          </p:txBody>
        </p:sp>
        <p:sp>
          <p:nvSpPr>
            <p:cNvPr id="16466" name="Oval 82"/>
            <p:cNvSpPr>
              <a:spLocks noChangeArrowheads="1"/>
            </p:cNvSpPr>
            <p:nvPr/>
          </p:nvSpPr>
          <p:spPr bwMode="auto">
            <a:xfrm>
              <a:off x="1923" y="2844"/>
              <a:ext cx="414" cy="21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67" name="Oval 83"/>
            <p:cNvSpPr>
              <a:spLocks noChangeArrowheads="1"/>
            </p:cNvSpPr>
            <p:nvPr/>
          </p:nvSpPr>
          <p:spPr bwMode="auto">
            <a:xfrm>
              <a:off x="1923" y="3501"/>
              <a:ext cx="414" cy="22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68" name="Line 84"/>
            <p:cNvSpPr>
              <a:spLocks noChangeShapeType="1"/>
            </p:cNvSpPr>
            <p:nvPr/>
          </p:nvSpPr>
          <p:spPr bwMode="auto">
            <a:xfrm flipV="1">
              <a:off x="653" y="3015"/>
              <a:ext cx="525" cy="4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69" name="Line 85"/>
            <p:cNvSpPr>
              <a:spLocks noChangeShapeType="1"/>
            </p:cNvSpPr>
            <p:nvPr/>
          </p:nvSpPr>
          <p:spPr bwMode="auto">
            <a:xfrm>
              <a:off x="502" y="3063"/>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70" name="Line 86"/>
            <p:cNvSpPr>
              <a:spLocks noChangeShapeType="1"/>
            </p:cNvSpPr>
            <p:nvPr/>
          </p:nvSpPr>
          <p:spPr bwMode="auto">
            <a:xfrm flipH="1">
              <a:off x="709" y="3620"/>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71" name="Line 87"/>
            <p:cNvSpPr>
              <a:spLocks noChangeShapeType="1"/>
            </p:cNvSpPr>
            <p:nvPr/>
          </p:nvSpPr>
          <p:spPr bwMode="auto">
            <a:xfrm>
              <a:off x="709" y="2950"/>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72" name="Line 88"/>
            <p:cNvSpPr>
              <a:spLocks noChangeShapeType="1"/>
            </p:cNvSpPr>
            <p:nvPr/>
          </p:nvSpPr>
          <p:spPr bwMode="auto">
            <a:xfrm>
              <a:off x="1336" y="3063"/>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73" name="Line 89"/>
            <p:cNvSpPr>
              <a:spLocks noChangeShapeType="1"/>
            </p:cNvSpPr>
            <p:nvPr/>
          </p:nvSpPr>
          <p:spPr bwMode="auto">
            <a:xfrm flipH="1">
              <a:off x="1494" y="3063"/>
              <a:ext cx="484" cy="4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74" name="Line 90"/>
            <p:cNvSpPr>
              <a:spLocks noChangeShapeType="1"/>
            </p:cNvSpPr>
            <p:nvPr/>
          </p:nvSpPr>
          <p:spPr bwMode="auto">
            <a:xfrm>
              <a:off x="2140" y="3063"/>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6475" name="AutoShape 91"/>
            <p:cNvCxnSpPr>
              <a:cxnSpLocks noChangeShapeType="1"/>
              <a:stCxn id="16467" idx="5"/>
              <a:endCxn id="16467" idx="7"/>
            </p:cNvCxnSpPr>
            <p:nvPr/>
          </p:nvCxnSpPr>
          <p:spPr bwMode="auto">
            <a:xfrm rot="5400000" flipH="1" flipV="1">
              <a:off x="2199" y="3610"/>
              <a:ext cx="155" cy="1"/>
            </a:xfrm>
            <a:prstGeom prst="curvedConnector5">
              <a:avLst>
                <a:gd name="adj1" fmla="val -21111"/>
                <a:gd name="adj2" fmla="val 36800000"/>
                <a:gd name="adj3" fmla="val 12664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76" name="Rectangle 92"/>
            <p:cNvSpPr>
              <a:spLocks noChangeArrowheads="1"/>
            </p:cNvSpPr>
            <p:nvPr/>
          </p:nvSpPr>
          <p:spPr bwMode="auto">
            <a:xfrm>
              <a:off x="431" y="3769"/>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16477" name="Rectangle 93"/>
            <p:cNvSpPr>
              <a:spLocks noChangeArrowheads="1"/>
            </p:cNvSpPr>
            <p:nvPr/>
          </p:nvSpPr>
          <p:spPr bwMode="auto">
            <a:xfrm>
              <a:off x="1288" y="3768"/>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16478" name="Rectangle 94"/>
            <p:cNvSpPr>
              <a:spLocks noChangeArrowheads="1"/>
            </p:cNvSpPr>
            <p:nvPr/>
          </p:nvSpPr>
          <p:spPr bwMode="auto">
            <a:xfrm>
              <a:off x="2089" y="3768"/>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z</a:t>
              </a:r>
            </a:p>
          </p:txBody>
        </p:sp>
        <p:sp>
          <p:nvSpPr>
            <p:cNvPr id="16479" name="Rectangle 95"/>
            <p:cNvSpPr>
              <a:spLocks noChangeArrowheads="1"/>
            </p:cNvSpPr>
            <p:nvPr/>
          </p:nvSpPr>
          <p:spPr bwMode="auto">
            <a:xfrm>
              <a:off x="2089" y="2698"/>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16480" name="Rectangle 96"/>
            <p:cNvSpPr>
              <a:spLocks noChangeArrowheads="1"/>
            </p:cNvSpPr>
            <p:nvPr/>
          </p:nvSpPr>
          <p:spPr bwMode="auto">
            <a:xfrm>
              <a:off x="1288" y="2698"/>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16481" name="Rectangle 97"/>
            <p:cNvSpPr>
              <a:spLocks noChangeArrowheads="1"/>
            </p:cNvSpPr>
            <p:nvPr/>
          </p:nvSpPr>
          <p:spPr bwMode="auto">
            <a:xfrm>
              <a:off x="433" y="2698"/>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16482" name="Rectangle 98"/>
            <p:cNvSpPr>
              <a:spLocks noChangeArrowheads="1"/>
            </p:cNvSpPr>
            <p:nvPr/>
          </p:nvSpPr>
          <p:spPr bwMode="auto">
            <a:xfrm>
              <a:off x="1288" y="4012"/>
              <a:ext cx="111"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(d)</a:t>
              </a:r>
            </a:p>
          </p:txBody>
        </p:sp>
      </p:grpSp>
    </p:spTree>
    <p:extLst>
      <p:ext uri="{BB962C8B-B14F-4D97-AF65-F5344CB8AC3E}">
        <p14:creationId xmlns:p14="http://schemas.microsoft.com/office/powerpoint/2010/main" val="34480255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b="1"/>
              <a:t>Depth-first search</a:t>
            </a:r>
          </a:p>
        </p:txBody>
      </p:sp>
      <p:sp>
        <p:nvSpPr>
          <p:cNvPr id="19459" name="Rectangle 3"/>
          <p:cNvSpPr>
            <a:spLocks noGrp="1" noChangeArrowheads="1"/>
          </p:cNvSpPr>
          <p:nvPr>
            <p:ph type="body" idx="1"/>
          </p:nvPr>
        </p:nvSpPr>
        <p:spPr/>
        <p:txBody>
          <a:bodyPr/>
          <a:lstStyle/>
          <a:p>
            <a:endParaRPr lang="en-US"/>
          </a:p>
        </p:txBody>
      </p:sp>
      <p:grpSp>
        <p:nvGrpSpPr>
          <p:cNvPr id="19537" name="Group 81"/>
          <p:cNvGrpSpPr>
            <a:grpSpLocks/>
          </p:cNvGrpSpPr>
          <p:nvPr/>
        </p:nvGrpSpPr>
        <p:grpSpPr bwMode="auto">
          <a:xfrm>
            <a:off x="487363" y="1611313"/>
            <a:ext cx="3241675" cy="2241550"/>
            <a:chOff x="2971" y="1026"/>
            <a:chExt cx="2042" cy="1412"/>
          </a:xfrm>
        </p:grpSpPr>
        <p:sp>
          <p:nvSpPr>
            <p:cNvPr id="19512" name="Rectangle 56"/>
            <p:cNvSpPr>
              <a:spLocks noChangeArrowheads="1"/>
            </p:cNvSpPr>
            <p:nvPr/>
          </p:nvSpPr>
          <p:spPr bwMode="auto">
            <a:xfrm>
              <a:off x="3379" y="1907"/>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13" name="Rectangle 57"/>
            <p:cNvSpPr>
              <a:spLocks noChangeArrowheads="1"/>
            </p:cNvSpPr>
            <p:nvPr/>
          </p:nvSpPr>
          <p:spPr bwMode="auto">
            <a:xfrm>
              <a:off x="3969" y="1389"/>
              <a:ext cx="88" cy="44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14" name="Rectangle 58"/>
            <p:cNvSpPr>
              <a:spLocks noChangeArrowheads="1"/>
            </p:cNvSpPr>
            <p:nvPr/>
          </p:nvSpPr>
          <p:spPr bwMode="auto">
            <a:xfrm>
              <a:off x="3380" y="1231"/>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15" name="Oval 59"/>
            <p:cNvSpPr>
              <a:spLocks noChangeArrowheads="1"/>
            </p:cNvSpPr>
            <p:nvPr/>
          </p:nvSpPr>
          <p:spPr bwMode="auto">
            <a:xfrm>
              <a:off x="2971" y="1172"/>
              <a:ext cx="414" cy="219"/>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1/</a:t>
              </a:r>
            </a:p>
          </p:txBody>
        </p:sp>
        <p:sp>
          <p:nvSpPr>
            <p:cNvPr id="19516" name="Oval 60"/>
            <p:cNvSpPr>
              <a:spLocks noChangeArrowheads="1"/>
            </p:cNvSpPr>
            <p:nvPr/>
          </p:nvSpPr>
          <p:spPr bwMode="auto">
            <a:xfrm>
              <a:off x="2971" y="1829"/>
              <a:ext cx="414" cy="22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4/</a:t>
              </a:r>
            </a:p>
          </p:txBody>
        </p:sp>
        <p:sp>
          <p:nvSpPr>
            <p:cNvPr id="19517" name="Oval 61"/>
            <p:cNvSpPr>
              <a:spLocks noChangeArrowheads="1"/>
            </p:cNvSpPr>
            <p:nvPr/>
          </p:nvSpPr>
          <p:spPr bwMode="auto">
            <a:xfrm>
              <a:off x="3799" y="1172"/>
              <a:ext cx="413" cy="219"/>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19518" name="Oval 62"/>
            <p:cNvSpPr>
              <a:spLocks noChangeArrowheads="1"/>
            </p:cNvSpPr>
            <p:nvPr/>
          </p:nvSpPr>
          <p:spPr bwMode="auto">
            <a:xfrm>
              <a:off x="3799" y="1829"/>
              <a:ext cx="413" cy="22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3/</a:t>
              </a:r>
            </a:p>
          </p:txBody>
        </p:sp>
        <p:sp>
          <p:nvSpPr>
            <p:cNvPr id="19519" name="Oval 63"/>
            <p:cNvSpPr>
              <a:spLocks noChangeArrowheads="1"/>
            </p:cNvSpPr>
            <p:nvPr/>
          </p:nvSpPr>
          <p:spPr bwMode="auto">
            <a:xfrm>
              <a:off x="4599" y="1172"/>
              <a:ext cx="414" cy="21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20" name="Oval 64"/>
            <p:cNvSpPr>
              <a:spLocks noChangeArrowheads="1"/>
            </p:cNvSpPr>
            <p:nvPr/>
          </p:nvSpPr>
          <p:spPr bwMode="auto">
            <a:xfrm>
              <a:off x="4599" y="1829"/>
              <a:ext cx="414" cy="22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21" name="Line 65"/>
            <p:cNvSpPr>
              <a:spLocks noChangeShapeType="1"/>
            </p:cNvSpPr>
            <p:nvPr/>
          </p:nvSpPr>
          <p:spPr bwMode="auto">
            <a:xfrm flipV="1">
              <a:off x="3329" y="1343"/>
              <a:ext cx="525" cy="48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22" name="Line 66"/>
            <p:cNvSpPr>
              <a:spLocks noChangeShapeType="1"/>
            </p:cNvSpPr>
            <p:nvPr/>
          </p:nvSpPr>
          <p:spPr bwMode="auto">
            <a:xfrm>
              <a:off x="3178" y="1391"/>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23" name="Line 67"/>
            <p:cNvSpPr>
              <a:spLocks noChangeShapeType="1"/>
            </p:cNvSpPr>
            <p:nvPr/>
          </p:nvSpPr>
          <p:spPr bwMode="auto">
            <a:xfrm flipH="1">
              <a:off x="3385" y="1948"/>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24" name="Line 68"/>
            <p:cNvSpPr>
              <a:spLocks noChangeShapeType="1"/>
            </p:cNvSpPr>
            <p:nvPr/>
          </p:nvSpPr>
          <p:spPr bwMode="auto">
            <a:xfrm>
              <a:off x="3385" y="1278"/>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25" name="Line 69"/>
            <p:cNvSpPr>
              <a:spLocks noChangeShapeType="1"/>
            </p:cNvSpPr>
            <p:nvPr/>
          </p:nvSpPr>
          <p:spPr bwMode="auto">
            <a:xfrm>
              <a:off x="4012" y="1391"/>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26" name="Line 70"/>
            <p:cNvSpPr>
              <a:spLocks noChangeShapeType="1"/>
            </p:cNvSpPr>
            <p:nvPr/>
          </p:nvSpPr>
          <p:spPr bwMode="auto">
            <a:xfrm flipH="1">
              <a:off x="4170" y="1391"/>
              <a:ext cx="484" cy="4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27" name="Line 71"/>
            <p:cNvSpPr>
              <a:spLocks noChangeShapeType="1"/>
            </p:cNvSpPr>
            <p:nvPr/>
          </p:nvSpPr>
          <p:spPr bwMode="auto">
            <a:xfrm>
              <a:off x="4816" y="1391"/>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9528" name="AutoShape 72"/>
            <p:cNvCxnSpPr>
              <a:cxnSpLocks noChangeShapeType="1"/>
              <a:stCxn id="19520" idx="5"/>
              <a:endCxn id="19520" idx="7"/>
            </p:cNvCxnSpPr>
            <p:nvPr/>
          </p:nvCxnSpPr>
          <p:spPr bwMode="auto">
            <a:xfrm rot="5400000" flipH="1" flipV="1">
              <a:off x="4875" y="1938"/>
              <a:ext cx="155" cy="1"/>
            </a:xfrm>
            <a:prstGeom prst="curvedConnector5">
              <a:avLst>
                <a:gd name="adj1" fmla="val -21111"/>
                <a:gd name="adj2" fmla="val 36800000"/>
                <a:gd name="adj3" fmla="val 12664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529" name="Rectangle 73"/>
            <p:cNvSpPr>
              <a:spLocks noChangeArrowheads="1"/>
            </p:cNvSpPr>
            <p:nvPr/>
          </p:nvSpPr>
          <p:spPr bwMode="auto">
            <a:xfrm>
              <a:off x="3107" y="2097"/>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19530" name="Rectangle 74"/>
            <p:cNvSpPr>
              <a:spLocks noChangeArrowheads="1"/>
            </p:cNvSpPr>
            <p:nvPr/>
          </p:nvSpPr>
          <p:spPr bwMode="auto">
            <a:xfrm>
              <a:off x="3964" y="209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19531" name="Rectangle 75"/>
            <p:cNvSpPr>
              <a:spLocks noChangeArrowheads="1"/>
            </p:cNvSpPr>
            <p:nvPr/>
          </p:nvSpPr>
          <p:spPr bwMode="auto">
            <a:xfrm>
              <a:off x="4765" y="209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z</a:t>
              </a:r>
            </a:p>
          </p:txBody>
        </p:sp>
        <p:sp>
          <p:nvSpPr>
            <p:cNvPr id="19532" name="Rectangle 76"/>
            <p:cNvSpPr>
              <a:spLocks noChangeArrowheads="1"/>
            </p:cNvSpPr>
            <p:nvPr/>
          </p:nvSpPr>
          <p:spPr bwMode="auto">
            <a:xfrm>
              <a:off x="4765" y="102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19533" name="Rectangle 77"/>
            <p:cNvSpPr>
              <a:spLocks noChangeArrowheads="1"/>
            </p:cNvSpPr>
            <p:nvPr/>
          </p:nvSpPr>
          <p:spPr bwMode="auto">
            <a:xfrm>
              <a:off x="3964" y="102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19534" name="Rectangle 78"/>
            <p:cNvSpPr>
              <a:spLocks noChangeArrowheads="1"/>
            </p:cNvSpPr>
            <p:nvPr/>
          </p:nvSpPr>
          <p:spPr bwMode="auto">
            <a:xfrm>
              <a:off x="3109" y="102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19535" name="Rectangle 79"/>
            <p:cNvSpPr>
              <a:spLocks noChangeArrowheads="1"/>
            </p:cNvSpPr>
            <p:nvPr/>
          </p:nvSpPr>
          <p:spPr bwMode="auto">
            <a:xfrm>
              <a:off x="3964" y="2340"/>
              <a:ext cx="111"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(e)</a:t>
              </a:r>
            </a:p>
          </p:txBody>
        </p:sp>
        <p:sp>
          <p:nvSpPr>
            <p:cNvPr id="19536" name="Rectangle 80"/>
            <p:cNvSpPr>
              <a:spLocks noChangeArrowheads="1"/>
            </p:cNvSpPr>
            <p:nvPr/>
          </p:nvSpPr>
          <p:spPr bwMode="auto">
            <a:xfrm>
              <a:off x="3450" y="1519"/>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grpSp>
      <p:grpSp>
        <p:nvGrpSpPr>
          <p:cNvPr id="19564" name="Group 108"/>
          <p:cNvGrpSpPr>
            <a:grpSpLocks/>
          </p:cNvGrpSpPr>
          <p:nvPr/>
        </p:nvGrpSpPr>
        <p:grpSpPr bwMode="auto">
          <a:xfrm>
            <a:off x="4932363" y="1590675"/>
            <a:ext cx="3241675" cy="2241550"/>
            <a:chOff x="2971" y="1026"/>
            <a:chExt cx="2042" cy="1412"/>
          </a:xfrm>
        </p:grpSpPr>
        <p:sp>
          <p:nvSpPr>
            <p:cNvPr id="19565" name="Rectangle 109"/>
            <p:cNvSpPr>
              <a:spLocks noChangeArrowheads="1"/>
            </p:cNvSpPr>
            <p:nvPr/>
          </p:nvSpPr>
          <p:spPr bwMode="auto">
            <a:xfrm>
              <a:off x="3379" y="1907"/>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6" name="Rectangle 110"/>
            <p:cNvSpPr>
              <a:spLocks noChangeArrowheads="1"/>
            </p:cNvSpPr>
            <p:nvPr/>
          </p:nvSpPr>
          <p:spPr bwMode="auto">
            <a:xfrm>
              <a:off x="3969" y="1389"/>
              <a:ext cx="88" cy="44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7" name="Rectangle 111"/>
            <p:cNvSpPr>
              <a:spLocks noChangeArrowheads="1"/>
            </p:cNvSpPr>
            <p:nvPr/>
          </p:nvSpPr>
          <p:spPr bwMode="auto">
            <a:xfrm>
              <a:off x="3380" y="1231"/>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8" name="Oval 112"/>
            <p:cNvSpPr>
              <a:spLocks noChangeArrowheads="1"/>
            </p:cNvSpPr>
            <p:nvPr/>
          </p:nvSpPr>
          <p:spPr bwMode="auto">
            <a:xfrm>
              <a:off x="2971" y="1172"/>
              <a:ext cx="414" cy="219"/>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1/</a:t>
              </a:r>
            </a:p>
          </p:txBody>
        </p:sp>
        <p:sp>
          <p:nvSpPr>
            <p:cNvPr id="19569" name="Oval 113"/>
            <p:cNvSpPr>
              <a:spLocks noChangeArrowheads="1"/>
            </p:cNvSpPr>
            <p:nvPr/>
          </p:nvSpPr>
          <p:spPr bwMode="auto">
            <a:xfrm>
              <a:off x="2971" y="1829"/>
              <a:ext cx="414"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4/5</a:t>
              </a:r>
            </a:p>
          </p:txBody>
        </p:sp>
        <p:sp>
          <p:nvSpPr>
            <p:cNvPr id="19570" name="Oval 114"/>
            <p:cNvSpPr>
              <a:spLocks noChangeArrowheads="1"/>
            </p:cNvSpPr>
            <p:nvPr/>
          </p:nvSpPr>
          <p:spPr bwMode="auto">
            <a:xfrm>
              <a:off x="3799" y="1172"/>
              <a:ext cx="413" cy="219"/>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19571" name="Oval 115"/>
            <p:cNvSpPr>
              <a:spLocks noChangeArrowheads="1"/>
            </p:cNvSpPr>
            <p:nvPr/>
          </p:nvSpPr>
          <p:spPr bwMode="auto">
            <a:xfrm>
              <a:off x="3799" y="1829"/>
              <a:ext cx="413" cy="22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3/</a:t>
              </a:r>
            </a:p>
          </p:txBody>
        </p:sp>
        <p:sp>
          <p:nvSpPr>
            <p:cNvPr id="19572" name="Oval 116"/>
            <p:cNvSpPr>
              <a:spLocks noChangeArrowheads="1"/>
            </p:cNvSpPr>
            <p:nvPr/>
          </p:nvSpPr>
          <p:spPr bwMode="auto">
            <a:xfrm>
              <a:off x="4599" y="1172"/>
              <a:ext cx="414" cy="21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73" name="Oval 117"/>
            <p:cNvSpPr>
              <a:spLocks noChangeArrowheads="1"/>
            </p:cNvSpPr>
            <p:nvPr/>
          </p:nvSpPr>
          <p:spPr bwMode="auto">
            <a:xfrm>
              <a:off x="4599" y="1829"/>
              <a:ext cx="414" cy="22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74" name="Line 118"/>
            <p:cNvSpPr>
              <a:spLocks noChangeShapeType="1"/>
            </p:cNvSpPr>
            <p:nvPr/>
          </p:nvSpPr>
          <p:spPr bwMode="auto">
            <a:xfrm flipV="1">
              <a:off x="3329" y="1343"/>
              <a:ext cx="525" cy="48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75" name="Line 119"/>
            <p:cNvSpPr>
              <a:spLocks noChangeShapeType="1"/>
            </p:cNvSpPr>
            <p:nvPr/>
          </p:nvSpPr>
          <p:spPr bwMode="auto">
            <a:xfrm>
              <a:off x="3178" y="1391"/>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76" name="Line 120"/>
            <p:cNvSpPr>
              <a:spLocks noChangeShapeType="1"/>
            </p:cNvSpPr>
            <p:nvPr/>
          </p:nvSpPr>
          <p:spPr bwMode="auto">
            <a:xfrm flipH="1">
              <a:off x="3385" y="1948"/>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77" name="Line 121"/>
            <p:cNvSpPr>
              <a:spLocks noChangeShapeType="1"/>
            </p:cNvSpPr>
            <p:nvPr/>
          </p:nvSpPr>
          <p:spPr bwMode="auto">
            <a:xfrm>
              <a:off x="3385" y="1278"/>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78" name="Line 122"/>
            <p:cNvSpPr>
              <a:spLocks noChangeShapeType="1"/>
            </p:cNvSpPr>
            <p:nvPr/>
          </p:nvSpPr>
          <p:spPr bwMode="auto">
            <a:xfrm>
              <a:off x="4012" y="1391"/>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79" name="Line 123"/>
            <p:cNvSpPr>
              <a:spLocks noChangeShapeType="1"/>
            </p:cNvSpPr>
            <p:nvPr/>
          </p:nvSpPr>
          <p:spPr bwMode="auto">
            <a:xfrm flipH="1">
              <a:off x="4170" y="1391"/>
              <a:ext cx="484" cy="4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80" name="Line 124"/>
            <p:cNvSpPr>
              <a:spLocks noChangeShapeType="1"/>
            </p:cNvSpPr>
            <p:nvPr/>
          </p:nvSpPr>
          <p:spPr bwMode="auto">
            <a:xfrm>
              <a:off x="4816" y="1391"/>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9581" name="AutoShape 125"/>
            <p:cNvCxnSpPr>
              <a:cxnSpLocks noChangeShapeType="1"/>
              <a:stCxn id="19573" idx="5"/>
              <a:endCxn id="19573" idx="7"/>
            </p:cNvCxnSpPr>
            <p:nvPr/>
          </p:nvCxnSpPr>
          <p:spPr bwMode="auto">
            <a:xfrm rot="5400000" flipH="1" flipV="1">
              <a:off x="4875" y="1938"/>
              <a:ext cx="155" cy="1"/>
            </a:xfrm>
            <a:prstGeom prst="curvedConnector5">
              <a:avLst>
                <a:gd name="adj1" fmla="val -21111"/>
                <a:gd name="adj2" fmla="val 36800000"/>
                <a:gd name="adj3" fmla="val 12664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582" name="Rectangle 126"/>
            <p:cNvSpPr>
              <a:spLocks noChangeArrowheads="1"/>
            </p:cNvSpPr>
            <p:nvPr/>
          </p:nvSpPr>
          <p:spPr bwMode="auto">
            <a:xfrm>
              <a:off x="3107" y="2097"/>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19583" name="Rectangle 127"/>
            <p:cNvSpPr>
              <a:spLocks noChangeArrowheads="1"/>
            </p:cNvSpPr>
            <p:nvPr/>
          </p:nvSpPr>
          <p:spPr bwMode="auto">
            <a:xfrm>
              <a:off x="3964" y="209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19584" name="Rectangle 128"/>
            <p:cNvSpPr>
              <a:spLocks noChangeArrowheads="1"/>
            </p:cNvSpPr>
            <p:nvPr/>
          </p:nvSpPr>
          <p:spPr bwMode="auto">
            <a:xfrm>
              <a:off x="4765" y="209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z</a:t>
              </a:r>
            </a:p>
          </p:txBody>
        </p:sp>
        <p:sp>
          <p:nvSpPr>
            <p:cNvPr id="19585" name="Rectangle 129"/>
            <p:cNvSpPr>
              <a:spLocks noChangeArrowheads="1"/>
            </p:cNvSpPr>
            <p:nvPr/>
          </p:nvSpPr>
          <p:spPr bwMode="auto">
            <a:xfrm>
              <a:off x="4765" y="102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19586" name="Rectangle 130"/>
            <p:cNvSpPr>
              <a:spLocks noChangeArrowheads="1"/>
            </p:cNvSpPr>
            <p:nvPr/>
          </p:nvSpPr>
          <p:spPr bwMode="auto">
            <a:xfrm>
              <a:off x="3964" y="102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19587" name="Rectangle 131"/>
            <p:cNvSpPr>
              <a:spLocks noChangeArrowheads="1"/>
            </p:cNvSpPr>
            <p:nvPr/>
          </p:nvSpPr>
          <p:spPr bwMode="auto">
            <a:xfrm>
              <a:off x="3109" y="102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19588" name="Rectangle 132"/>
            <p:cNvSpPr>
              <a:spLocks noChangeArrowheads="1"/>
            </p:cNvSpPr>
            <p:nvPr/>
          </p:nvSpPr>
          <p:spPr bwMode="auto">
            <a:xfrm>
              <a:off x="3964" y="2340"/>
              <a:ext cx="111"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(f)</a:t>
              </a:r>
            </a:p>
          </p:txBody>
        </p:sp>
        <p:sp>
          <p:nvSpPr>
            <p:cNvPr id="19589" name="Rectangle 133"/>
            <p:cNvSpPr>
              <a:spLocks noChangeArrowheads="1"/>
            </p:cNvSpPr>
            <p:nvPr/>
          </p:nvSpPr>
          <p:spPr bwMode="auto">
            <a:xfrm>
              <a:off x="3450" y="1519"/>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grpSp>
      <p:sp>
        <p:nvSpPr>
          <p:cNvPr id="19591" name="Rectangle 135"/>
          <p:cNvSpPr>
            <a:spLocks noChangeArrowheads="1"/>
          </p:cNvSpPr>
          <p:nvPr/>
        </p:nvSpPr>
        <p:spPr bwMode="auto">
          <a:xfrm>
            <a:off x="1116013" y="5835650"/>
            <a:ext cx="658812" cy="1333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92" name="Rectangle 136"/>
          <p:cNvSpPr>
            <a:spLocks noChangeArrowheads="1"/>
          </p:cNvSpPr>
          <p:nvPr/>
        </p:nvSpPr>
        <p:spPr bwMode="auto">
          <a:xfrm>
            <a:off x="2052638" y="5013325"/>
            <a:ext cx="139700" cy="700088"/>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93" name="Rectangle 137"/>
          <p:cNvSpPr>
            <a:spLocks noChangeArrowheads="1"/>
          </p:cNvSpPr>
          <p:nvPr/>
        </p:nvSpPr>
        <p:spPr bwMode="auto">
          <a:xfrm>
            <a:off x="1117600" y="4762500"/>
            <a:ext cx="658813" cy="1333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94" name="Oval 138"/>
          <p:cNvSpPr>
            <a:spLocks noChangeArrowheads="1"/>
          </p:cNvSpPr>
          <p:nvPr/>
        </p:nvSpPr>
        <p:spPr bwMode="auto">
          <a:xfrm>
            <a:off x="468313" y="4668838"/>
            <a:ext cx="657225" cy="3476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1/</a:t>
            </a:r>
          </a:p>
        </p:txBody>
      </p:sp>
      <p:sp>
        <p:nvSpPr>
          <p:cNvPr id="19595" name="Oval 139"/>
          <p:cNvSpPr>
            <a:spLocks noChangeArrowheads="1"/>
          </p:cNvSpPr>
          <p:nvPr/>
        </p:nvSpPr>
        <p:spPr bwMode="auto">
          <a:xfrm>
            <a:off x="468313" y="5711825"/>
            <a:ext cx="657225" cy="3492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4/5</a:t>
            </a:r>
          </a:p>
        </p:txBody>
      </p:sp>
      <p:sp>
        <p:nvSpPr>
          <p:cNvPr id="19596" name="Oval 140"/>
          <p:cNvSpPr>
            <a:spLocks noChangeArrowheads="1"/>
          </p:cNvSpPr>
          <p:nvPr/>
        </p:nvSpPr>
        <p:spPr bwMode="auto">
          <a:xfrm>
            <a:off x="1782763" y="4668838"/>
            <a:ext cx="655637" cy="3476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19597" name="Oval 141"/>
          <p:cNvSpPr>
            <a:spLocks noChangeArrowheads="1"/>
          </p:cNvSpPr>
          <p:nvPr/>
        </p:nvSpPr>
        <p:spPr bwMode="auto">
          <a:xfrm>
            <a:off x="1782763" y="5711825"/>
            <a:ext cx="655637" cy="3492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3/6</a:t>
            </a:r>
          </a:p>
        </p:txBody>
      </p:sp>
      <p:sp>
        <p:nvSpPr>
          <p:cNvPr id="19598" name="Oval 142"/>
          <p:cNvSpPr>
            <a:spLocks noChangeArrowheads="1"/>
          </p:cNvSpPr>
          <p:nvPr/>
        </p:nvSpPr>
        <p:spPr bwMode="auto">
          <a:xfrm>
            <a:off x="3052763" y="4668838"/>
            <a:ext cx="657225" cy="3476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99" name="Oval 143"/>
          <p:cNvSpPr>
            <a:spLocks noChangeArrowheads="1"/>
          </p:cNvSpPr>
          <p:nvPr/>
        </p:nvSpPr>
        <p:spPr bwMode="auto">
          <a:xfrm>
            <a:off x="3052763" y="5711825"/>
            <a:ext cx="657225" cy="3492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00" name="Line 144"/>
          <p:cNvSpPr>
            <a:spLocks noChangeShapeType="1"/>
          </p:cNvSpPr>
          <p:nvPr/>
        </p:nvSpPr>
        <p:spPr bwMode="auto">
          <a:xfrm flipV="1">
            <a:off x="1036638" y="4940300"/>
            <a:ext cx="833437" cy="77152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01" name="Line 145"/>
          <p:cNvSpPr>
            <a:spLocks noChangeShapeType="1"/>
          </p:cNvSpPr>
          <p:nvPr/>
        </p:nvSpPr>
        <p:spPr bwMode="auto">
          <a:xfrm>
            <a:off x="796925" y="5016500"/>
            <a:ext cx="0" cy="695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02" name="Line 146"/>
          <p:cNvSpPr>
            <a:spLocks noChangeShapeType="1"/>
          </p:cNvSpPr>
          <p:nvPr/>
        </p:nvSpPr>
        <p:spPr bwMode="auto">
          <a:xfrm flipH="1">
            <a:off x="1125538" y="5900738"/>
            <a:ext cx="657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03" name="Line 147"/>
          <p:cNvSpPr>
            <a:spLocks noChangeShapeType="1"/>
          </p:cNvSpPr>
          <p:nvPr/>
        </p:nvSpPr>
        <p:spPr bwMode="auto">
          <a:xfrm>
            <a:off x="1125538" y="4837113"/>
            <a:ext cx="657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04" name="Line 148"/>
          <p:cNvSpPr>
            <a:spLocks noChangeShapeType="1"/>
          </p:cNvSpPr>
          <p:nvPr/>
        </p:nvSpPr>
        <p:spPr bwMode="auto">
          <a:xfrm>
            <a:off x="2120900" y="5016500"/>
            <a:ext cx="0" cy="695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05" name="Line 149"/>
          <p:cNvSpPr>
            <a:spLocks noChangeShapeType="1"/>
          </p:cNvSpPr>
          <p:nvPr/>
        </p:nvSpPr>
        <p:spPr bwMode="auto">
          <a:xfrm flipH="1">
            <a:off x="2371725" y="5016500"/>
            <a:ext cx="768350" cy="7461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06" name="Line 150"/>
          <p:cNvSpPr>
            <a:spLocks noChangeShapeType="1"/>
          </p:cNvSpPr>
          <p:nvPr/>
        </p:nvSpPr>
        <p:spPr bwMode="auto">
          <a:xfrm>
            <a:off x="3397250" y="5016500"/>
            <a:ext cx="0" cy="695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9607" name="AutoShape 151"/>
          <p:cNvCxnSpPr>
            <a:cxnSpLocks noChangeShapeType="1"/>
            <a:stCxn id="19599" idx="5"/>
            <a:endCxn id="19599" idx="7"/>
          </p:cNvCxnSpPr>
          <p:nvPr/>
        </p:nvCxnSpPr>
        <p:spPr bwMode="auto">
          <a:xfrm rot="5400000" flipH="1" flipV="1">
            <a:off x="3490912" y="5884863"/>
            <a:ext cx="246063" cy="1588"/>
          </a:xfrm>
          <a:prstGeom prst="curvedConnector5">
            <a:avLst>
              <a:gd name="adj1" fmla="val -21111"/>
              <a:gd name="adj2" fmla="val 36800000"/>
              <a:gd name="adj3" fmla="val 12664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608" name="Rectangle 152"/>
          <p:cNvSpPr>
            <a:spLocks noChangeArrowheads="1"/>
          </p:cNvSpPr>
          <p:nvPr/>
        </p:nvSpPr>
        <p:spPr bwMode="auto">
          <a:xfrm>
            <a:off x="684213" y="6137275"/>
            <a:ext cx="174625" cy="15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19609" name="Rectangle 153"/>
          <p:cNvSpPr>
            <a:spLocks noChangeArrowheads="1"/>
          </p:cNvSpPr>
          <p:nvPr/>
        </p:nvSpPr>
        <p:spPr bwMode="auto">
          <a:xfrm>
            <a:off x="2044700" y="6135688"/>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19610" name="Rectangle 154"/>
          <p:cNvSpPr>
            <a:spLocks noChangeArrowheads="1"/>
          </p:cNvSpPr>
          <p:nvPr/>
        </p:nvSpPr>
        <p:spPr bwMode="auto">
          <a:xfrm>
            <a:off x="3316288" y="6135688"/>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z</a:t>
            </a:r>
          </a:p>
        </p:txBody>
      </p:sp>
      <p:sp>
        <p:nvSpPr>
          <p:cNvPr id="19611" name="Rectangle 155"/>
          <p:cNvSpPr>
            <a:spLocks noChangeArrowheads="1"/>
          </p:cNvSpPr>
          <p:nvPr/>
        </p:nvSpPr>
        <p:spPr bwMode="auto">
          <a:xfrm>
            <a:off x="3316288" y="4437063"/>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19612" name="Rectangle 156"/>
          <p:cNvSpPr>
            <a:spLocks noChangeArrowheads="1"/>
          </p:cNvSpPr>
          <p:nvPr/>
        </p:nvSpPr>
        <p:spPr bwMode="auto">
          <a:xfrm>
            <a:off x="2044700" y="4437063"/>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19613" name="Rectangle 157"/>
          <p:cNvSpPr>
            <a:spLocks noChangeArrowheads="1"/>
          </p:cNvSpPr>
          <p:nvPr/>
        </p:nvSpPr>
        <p:spPr bwMode="auto">
          <a:xfrm>
            <a:off x="687388" y="4437063"/>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19614" name="Rectangle 158"/>
          <p:cNvSpPr>
            <a:spLocks noChangeArrowheads="1"/>
          </p:cNvSpPr>
          <p:nvPr/>
        </p:nvSpPr>
        <p:spPr bwMode="auto">
          <a:xfrm>
            <a:off x="2044700" y="6523038"/>
            <a:ext cx="176213"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(g)</a:t>
            </a:r>
          </a:p>
        </p:txBody>
      </p:sp>
      <p:grpSp>
        <p:nvGrpSpPr>
          <p:cNvPr id="19643" name="Group 187"/>
          <p:cNvGrpSpPr>
            <a:grpSpLocks/>
          </p:cNvGrpSpPr>
          <p:nvPr/>
        </p:nvGrpSpPr>
        <p:grpSpPr bwMode="auto">
          <a:xfrm>
            <a:off x="4903788" y="4443413"/>
            <a:ext cx="3241675" cy="2241550"/>
            <a:chOff x="3107" y="2789"/>
            <a:chExt cx="2042" cy="1412"/>
          </a:xfrm>
        </p:grpSpPr>
        <p:sp>
          <p:nvSpPr>
            <p:cNvPr id="19617" name="Rectangle 161"/>
            <p:cNvSpPr>
              <a:spLocks noChangeArrowheads="1"/>
            </p:cNvSpPr>
            <p:nvPr/>
          </p:nvSpPr>
          <p:spPr bwMode="auto">
            <a:xfrm>
              <a:off x="4100" y="4103"/>
              <a:ext cx="111"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(h)</a:t>
              </a:r>
            </a:p>
          </p:txBody>
        </p:sp>
        <p:sp>
          <p:nvSpPr>
            <p:cNvPr id="19618" name="Rectangle 162"/>
            <p:cNvSpPr>
              <a:spLocks noChangeArrowheads="1"/>
            </p:cNvSpPr>
            <p:nvPr/>
          </p:nvSpPr>
          <p:spPr bwMode="auto">
            <a:xfrm>
              <a:off x="3515" y="3670"/>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19" name="Rectangle 163"/>
            <p:cNvSpPr>
              <a:spLocks noChangeArrowheads="1"/>
            </p:cNvSpPr>
            <p:nvPr/>
          </p:nvSpPr>
          <p:spPr bwMode="auto">
            <a:xfrm>
              <a:off x="4105" y="3152"/>
              <a:ext cx="88" cy="44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20" name="Rectangle 164"/>
            <p:cNvSpPr>
              <a:spLocks noChangeArrowheads="1"/>
            </p:cNvSpPr>
            <p:nvPr/>
          </p:nvSpPr>
          <p:spPr bwMode="auto">
            <a:xfrm>
              <a:off x="3516" y="2994"/>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21" name="Oval 165"/>
            <p:cNvSpPr>
              <a:spLocks noChangeArrowheads="1"/>
            </p:cNvSpPr>
            <p:nvPr/>
          </p:nvSpPr>
          <p:spPr bwMode="auto">
            <a:xfrm>
              <a:off x="3107" y="2935"/>
              <a:ext cx="414" cy="219"/>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1/</a:t>
              </a:r>
            </a:p>
          </p:txBody>
        </p:sp>
        <p:sp>
          <p:nvSpPr>
            <p:cNvPr id="19622" name="Oval 166"/>
            <p:cNvSpPr>
              <a:spLocks noChangeArrowheads="1"/>
            </p:cNvSpPr>
            <p:nvPr/>
          </p:nvSpPr>
          <p:spPr bwMode="auto">
            <a:xfrm>
              <a:off x="3107" y="3592"/>
              <a:ext cx="414"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4/5</a:t>
              </a:r>
            </a:p>
          </p:txBody>
        </p:sp>
        <p:sp>
          <p:nvSpPr>
            <p:cNvPr id="19623" name="Oval 167"/>
            <p:cNvSpPr>
              <a:spLocks noChangeArrowheads="1"/>
            </p:cNvSpPr>
            <p:nvPr/>
          </p:nvSpPr>
          <p:spPr bwMode="auto">
            <a:xfrm>
              <a:off x="3935" y="2935"/>
              <a:ext cx="413" cy="21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2/7</a:t>
              </a:r>
            </a:p>
          </p:txBody>
        </p:sp>
        <p:sp>
          <p:nvSpPr>
            <p:cNvPr id="19624" name="Oval 168"/>
            <p:cNvSpPr>
              <a:spLocks noChangeArrowheads="1"/>
            </p:cNvSpPr>
            <p:nvPr/>
          </p:nvSpPr>
          <p:spPr bwMode="auto">
            <a:xfrm>
              <a:off x="3935" y="3592"/>
              <a:ext cx="413"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3/6</a:t>
              </a:r>
            </a:p>
          </p:txBody>
        </p:sp>
        <p:sp>
          <p:nvSpPr>
            <p:cNvPr id="19625" name="Oval 169"/>
            <p:cNvSpPr>
              <a:spLocks noChangeArrowheads="1"/>
            </p:cNvSpPr>
            <p:nvPr/>
          </p:nvSpPr>
          <p:spPr bwMode="auto">
            <a:xfrm>
              <a:off x="4735" y="2935"/>
              <a:ext cx="414" cy="21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26" name="Oval 170"/>
            <p:cNvSpPr>
              <a:spLocks noChangeArrowheads="1"/>
            </p:cNvSpPr>
            <p:nvPr/>
          </p:nvSpPr>
          <p:spPr bwMode="auto">
            <a:xfrm>
              <a:off x="4735" y="3592"/>
              <a:ext cx="414" cy="22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27" name="Line 171"/>
            <p:cNvSpPr>
              <a:spLocks noChangeShapeType="1"/>
            </p:cNvSpPr>
            <p:nvPr/>
          </p:nvSpPr>
          <p:spPr bwMode="auto">
            <a:xfrm flipV="1">
              <a:off x="3465" y="3106"/>
              <a:ext cx="525" cy="48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28" name="Line 172"/>
            <p:cNvSpPr>
              <a:spLocks noChangeShapeType="1"/>
            </p:cNvSpPr>
            <p:nvPr/>
          </p:nvSpPr>
          <p:spPr bwMode="auto">
            <a:xfrm>
              <a:off x="3314" y="3154"/>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29" name="Line 173"/>
            <p:cNvSpPr>
              <a:spLocks noChangeShapeType="1"/>
            </p:cNvSpPr>
            <p:nvPr/>
          </p:nvSpPr>
          <p:spPr bwMode="auto">
            <a:xfrm flipH="1">
              <a:off x="3521" y="3711"/>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30" name="Line 174"/>
            <p:cNvSpPr>
              <a:spLocks noChangeShapeType="1"/>
            </p:cNvSpPr>
            <p:nvPr/>
          </p:nvSpPr>
          <p:spPr bwMode="auto">
            <a:xfrm>
              <a:off x="3521" y="3041"/>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31" name="Line 175"/>
            <p:cNvSpPr>
              <a:spLocks noChangeShapeType="1"/>
            </p:cNvSpPr>
            <p:nvPr/>
          </p:nvSpPr>
          <p:spPr bwMode="auto">
            <a:xfrm>
              <a:off x="4148" y="3154"/>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32" name="Line 176"/>
            <p:cNvSpPr>
              <a:spLocks noChangeShapeType="1"/>
            </p:cNvSpPr>
            <p:nvPr/>
          </p:nvSpPr>
          <p:spPr bwMode="auto">
            <a:xfrm flipH="1">
              <a:off x="4306" y="3154"/>
              <a:ext cx="484" cy="4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33" name="Line 177"/>
            <p:cNvSpPr>
              <a:spLocks noChangeShapeType="1"/>
            </p:cNvSpPr>
            <p:nvPr/>
          </p:nvSpPr>
          <p:spPr bwMode="auto">
            <a:xfrm>
              <a:off x="4952" y="3154"/>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9634" name="AutoShape 178"/>
            <p:cNvCxnSpPr>
              <a:cxnSpLocks noChangeShapeType="1"/>
              <a:stCxn id="19626" idx="5"/>
              <a:endCxn id="19626" idx="7"/>
            </p:cNvCxnSpPr>
            <p:nvPr/>
          </p:nvCxnSpPr>
          <p:spPr bwMode="auto">
            <a:xfrm rot="5400000" flipH="1" flipV="1">
              <a:off x="5011" y="3701"/>
              <a:ext cx="156" cy="1"/>
            </a:xfrm>
            <a:prstGeom prst="curvedConnector5">
              <a:avLst>
                <a:gd name="adj1" fmla="val -63463"/>
                <a:gd name="adj2" fmla="val 41900000"/>
                <a:gd name="adj3" fmla="val 14679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635" name="Rectangle 179"/>
            <p:cNvSpPr>
              <a:spLocks noChangeArrowheads="1"/>
            </p:cNvSpPr>
            <p:nvPr/>
          </p:nvSpPr>
          <p:spPr bwMode="auto">
            <a:xfrm>
              <a:off x="3243" y="3860"/>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19636" name="Rectangle 180"/>
            <p:cNvSpPr>
              <a:spLocks noChangeArrowheads="1"/>
            </p:cNvSpPr>
            <p:nvPr/>
          </p:nvSpPr>
          <p:spPr bwMode="auto">
            <a:xfrm>
              <a:off x="4100" y="3859"/>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19637" name="Rectangle 181"/>
            <p:cNvSpPr>
              <a:spLocks noChangeArrowheads="1"/>
            </p:cNvSpPr>
            <p:nvPr/>
          </p:nvSpPr>
          <p:spPr bwMode="auto">
            <a:xfrm>
              <a:off x="4901" y="3859"/>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z</a:t>
              </a:r>
            </a:p>
          </p:txBody>
        </p:sp>
        <p:sp>
          <p:nvSpPr>
            <p:cNvPr id="19638" name="Rectangle 182"/>
            <p:cNvSpPr>
              <a:spLocks noChangeArrowheads="1"/>
            </p:cNvSpPr>
            <p:nvPr/>
          </p:nvSpPr>
          <p:spPr bwMode="auto">
            <a:xfrm>
              <a:off x="4901" y="2789"/>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19639" name="Rectangle 183"/>
            <p:cNvSpPr>
              <a:spLocks noChangeArrowheads="1"/>
            </p:cNvSpPr>
            <p:nvPr/>
          </p:nvSpPr>
          <p:spPr bwMode="auto">
            <a:xfrm>
              <a:off x="4100" y="2789"/>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19640" name="Rectangle 184"/>
            <p:cNvSpPr>
              <a:spLocks noChangeArrowheads="1"/>
            </p:cNvSpPr>
            <p:nvPr/>
          </p:nvSpPr>
          <p:spPr bwMode="auto">
            <a:xfrm>
              <a:off x="3245" y="2789"/>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19641" name="Rectangle 185"/>
            <p:cNvSpPr>
              <a:spLocks noChangeArrowheads="1"/>
            </p:cNvSpPr>
            <p:nvPr/>
          </p:nvSpPr>
          <p:spPr bwMode="auto">
            <a:xfrm>
              <a:off x="3586" y="3282"/>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sp>
          <p:nvSpPr>
            <p:cNvPr id="19642" name="Rectangle 186"/>
            <p:cNvSpPr>
              <a:spLocks noChangeArrowheads="1"/>
            </p:cNvSpPr>
            <p:nvPr/>
          </p:nvSpPr>
          <p:spPr bwMode="auto">
            <a:xfrm>
              <a:off x="3196" y="3317"/>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grpSp>
    </p:spTree>
    <p:extLst>
      <p:ext uri="{BB962C8B-B14F-4D97-AF65-F5344CB8AC3E}">
        <p14:creationId xmlns:p14="http://schemas.microsoft.com/office/powerpoint/2010/main" val="21570034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b="1"/>
              <a:t>Depth-first search</a:t>
            </a:r>
          </a:p>
        </p:txBody>
      </p:sp>
      <p:sp>
        <p:nvSpPr>
          <p:cNvPr id="20483" name="Rectangle 3"/>
          <p:cNvSpPr>
            <a:spLocks noGrp="1" noChangeArrowheads="1"/>
          </p:cNvSpPr>
          <p:nvPr>
            <p:ph type="body" idx="1"/>
          </p:nvPr>
        </p:nvSpPr>
        <p:spPr/>
        <p:txBody>
          <a:bodyPr/>
          <a:lstStyle/>
          <a:p>
            <a:endParaRPr lang="en-US"/>
          </a:p>
        </p:txBody>
      </p:sp>
      <p:grpSp>
        <p:nvGrpSpPr>
          <p:cNvPr id="20594" name="Group 114"/>
          <p:cNvGrpSpPr>
            <a:grpSpLocks/>
          </p:cNvGrpSpPr>
          <p:nvPr/>
        </p:nvGrpSpPr>
        <p:grpSpPr bwMode="auto">
          <a:xfrm>
            <a:off x="468313" y="1557338"/>
            <a:ext cx="3241675" cy="2241550"/>
            <a:chOff x="2971" y="1026"/>
            <a:chExt cx="2042" cy="1412"/>
          </a:xfrm>
        </p:grpSpPr>
        <p:sp>
          <p:nvSpPr>
            <p:cNvPr id="20537" name="Rectangle 57"/>
            <p:cNvSpPr>
              <a:spLocks noChangeArrowheads="1"/>
            </p:cNvSpPr>
            <p:nvPr/>
          </p:nvSpPr>
          <p:spPr bwMode="auto">
            <a:xfrm>
              <a:off x="3379" y="1907"/>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8" name="Rectangle 58"/>
            <p:cNvSpPr>
              <a:spLocks noChangeArrowheads="1"/>
            </p:cNvSpPr>
            <p:nvPr/>
          </p:nvSpPr>
          <p:spPr bwMode="auto">
            <a:xfrm>
              <a:off x="3969" y="1389"/>
              <a:ext cx="88" cy="44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9" name="Rectangle 59"/>
            <p:cNvSpPr>
              <a:spLocks noChangeArrowheads="1"/>
            </p:cNvSpPr>
            <p:nvPr/>
          </p:nvSpPr>
          <p:spPr bwMode="auto">
            <a:xfrm>
              <a:off x="3380" y="1231"/>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0" name="Oval 60"/>
            <p:cNvSpPr>
              <a:spLocks noChangeArrowheads="1"/>
            </p:cNvSpPr>
            <p:nvPr/>
          </p:nvSpPr>
          <p:spPr bwMode="auto">
            <a:xfrm>
              <a:off x="2971" y="1172"/>
              <a:ext cx="414" cy="219"/>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1/</a:t>
              </a:r>
            </a:p>
          </p:txBody>
        </p:sp>
        <p:sp>
          <p:nvSpPr>
            <p:cNvPr id="20541" name="Oval 61"/>
            <p:cNvSpPr>
              <a:spLocks noChangeArrowheads="1"/>
            </p:cNvSpPr>
            <p:nvPr/>
          </p:nvSpPr>
          <p:spPr bwMode="auto">
            <a:xfrm>
              <a:off x="2971" y="1829"/>
              <a:ext cx="414"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4/5</a:t>
              </a:r>
            </a:p>
          </p:txBody>
        </p:sp>
        <p:sp>
          <p:nvSpPr>
            <p:cNvPr id="20542" name="Oval 62"/>
            <p:cNvSpPr>
              <a:spLocks noChangeArrowheads="1"/>
            </p:cNvSpPr>
            <p:nvPr/>
          </p:nvSpPr>
          <p:spPr bwMode="auto">
            <a:xfrm>
              <a:off x="3799" y="1172"/>
              <a:ext cx="413" cy="21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2/7</a:t>
              </a:r>
            </a:p>
          </p:txBody>
        </p:sp>
        <p:sp>
          <p:nvSpPr>
            <p:cNvPr id="20543" name="Oval 63"/>
            <p:cNvSpPr>
              <a:spLocks noChangeArrowheads="1"/>
            </p:cNvSpPr>
            <p:nvPr/>
          </p:nvSpPr>
          <p:spPr bwMode="auto">
            <a:xfrm>
              <a:off x="3799" y="1829"/>
              <a:ext cx="413"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3/6</a:t>
              </a:r>
            </a:p>
          </p:txBody>
        </p:sp>
        <p:sp>
          <p:nvSpPr>
            <p:cNvPr id="20544" name="Oval 64"/>
            <p:cNvSpPr>
              <a:spLocks noChangeArrowheads="1"/>
            </p:cNvSpPr>
            <p:nvPr/>
          </p:nvSpPr>
          <p:spPr bwMode="auto">
            <a:xfrm>
              <a:off x="4599" y="1172"/>
              <a:ext cx="414" cy="21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5" name="Oval 65"/>
            <p:cNvSpPr>
              <a:spLocks noChangeArrowheads="1"/>
            </p:cNvSpPr>
            <p:nvPr/>
          </p:nvSpPr>
          <p:spPr bwMode="auto">
            <a:xfrm>
              <a:off x="4599" y="1829"/>
              <a:ext cx="414" cy="22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6" name="Line 66"/>
            <p:cNvSpPr>
              <a:spLocks noChangeShapeType="1"/>
            </p:cNvSpPr>
            <p:nvPr/>
          </p:nvSpPr>
          <p:spPr bwMode="auto">
            <a:xfrm flipV="1">
              <a:off x="3329" y="1343"/>
              <a:ext cx="525" cy="48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47" name="Line 67"/>
            <p:cNvSpPr>
              <a:spLocks noChangeShapeType="1"/>
            </p:cNvSpPr>
            <p:nvPr/>
          </p:nvSpPr>
          <p:spPr bwMode="auto">
            <a:xfrm>
              <a:off x="3178" y="1391"/>
              <a:ext cx="0" cy="43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48" name="Line 68"/>
            <p:cNvSpPr>
              <a:spLocks noChangeShapeType="1"/>
            </p:cNvSpPr>
            <p:nvPr/>
          </p:nvSpPr>
          <p:spPr bwMode="auto">
            <a:xfrm flipH="1">
              <a:off x="3385" y="1948"/>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49" name="Line 69"/>
            <p:cNvSpPr>
              <a:spLocks noChangeShapeType="1"/>
            </p:cNvSpPr>
            <p:nvPr/>
          </p:nvSpPr>
          <p:spPr bwMode="auto">
            <a:xfrm>
              <a:off x="3385" y="1278"/>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50" name="Line 70"/>
            <p:cNvSpPr>
              <a:spLocks noChangeShapeType="1"/>
            </p:cNvSpPr>
            <p:nvPr/>
          </p:nvSpPr>
          <p:spPr bwMode="auto">
            <a:xfrm>
              <a:off x="4012" y="1391"/>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51" name="Line 71"/>
            <p:cNvSpPr>
              <a:spLocks noChangeShapeType="1"/>
            </p:cNvSpPr>
            <p:nvPr/>
          </p:nvSpPr>
          <p:spPr bwMode="auto">
            <a:xfrm flipH="1">
              <a:off x="4170" y="1391"/>
              <a:ext cx="484" cy="4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52" name="Line 72"/>
            <p:cNvSpPr>
              <a:spLocks noChangeShapeType="1"/>
            </p:cNvSpPr>
            <p:nvPr/>
          </p:nvSpPr>
          <p:spPr bwMode="auto">
            <a:xfrm>
              <a:off x="4816" y="1391"/>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20553" name="AutoShape 73"/>
            <p:cNvCxnSpPr>
              <a:cxnSpLocks noChangeShapeType="1"/>
              <a:stCxn id="20545" idx="5"/>
              <a:endCxn id="20545" idx="7"/>
            </p:cNvCxnSpPr>
            <p:nvPr/>
          </p:nvCxnSpPr>
          <p:spPr bwMode="auto">
            <a:xfrm rot="5400000" flipH="1" flipV="1">
              <a:off x="4875" y="1938"/>
              <a:ext cx="155" cy="1"/>
            </a:xfrm>
            <a:prstGeom prst="curvedConnector5">
              <a:avLst>
                <a:gd name="adj1" fmla="val -21111"/>
                <a:gd name="adj2" fmla="val 36800000"/>
                <a:gd name="adj3" fmla="val 12664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54" name="Rectangle 74"/>
            <p:cNvSpPr>
              <a:spLocks noChangeArrowheads="1"/>
            </p:cNvSpPr>
            <p:nvPr/>
          </p:nvSpPr>
          <p:spPr bwMode="auto">
            <a:xfrm>
              <a:off x="3107" y="2097"/>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20555" name="Rectangle 75"/>
            <p:cNvSpPr>
              <a:spLocks noChangeArrowheads="1"/>
            </p:cNvSpPr>
            <p:nvPr/>
          </p:nvSpPr>
          <p:spPr bwMode="auto">
            <a:xfrm>
              <a:off x="3964" y="209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20556" name="Rectangle 76"/>
            <p:cNvSpPr>
              <a:spLocks noChangeArrowheads="1"/>
            </p:cNvSpPr>
            <p:nvPr/>
          </p:nvSpPr>
          <p:spPr bwMode="auto">
            <a:xfrm>
              <a:off x="4765" y="209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z</a:t>
              </a:r>
            </a:p>
          </p:txBody>
        </p:sp>
        <p:sp>
          <p:nvSpPr>
            <p:cNvPr id="20557" name="Rectangle 77"/>
            <p:cNvSpPr>
              <a:spLocks noChangeArrowheads="1"/>
            </p:cNvSpPr>
            <p:nvPr/>
          </p:nvSpPr>
          <p:spPr bwMode="auto">
            <a:xfrm>
              <a:off x="4765" y="102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20558" name="Rectangle 78"/>
            <p:cNvSpPr>
              <a:spLocks noChangeArrowheads="1"/>
            </p:cNvSpPr>
            <p:nvPr/>
          </p:nvSpPr>
          <p:spPr bwMode="auto">
            <a:xfrm>
              <a:off x="3964" y="102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20559" name="Rectangle 79"/>
            <p:cNvSpPr>
              <a:spLocks noChangeArrowheads="1"/>
            </p:cNvSpPr>
            <p:nvPr/>
          </p:nvSpPr>
          <p:spPr bwMode="auto">
            <a:xfrm>
              <a:off x="3109" y="102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20560" name="Rectangle 80"/>
            <p:cNvSpPr>
              <a:spLocks noChangeArrowheads="1"/>
            </p:cNvSpPr>
            <p:nvPr/>
          </p:nvSpPr>
          <p:spPr bwMode="auto">
            <a:xfrm>
              <a:off x="3964" y="2340"/>
              <a:ext cx="111"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(i)</a:t>
              </a:r>
            </a:p>
          </p:txBody>
        </p:sp>
        <p:sp>
          <p:nvSpPr>
            <p:cNvPr id="20561" name="Rectangle 81"/>
            <p:cNvSpPr>
              <a:spLocks noChangeArrowheads="1"/>
            </p:cNvSpPr>
            <p:nvPr/>
          </p:nvSpPr>
          <p:spPr bwMode="auto">
            <a:xfrm>
              <a:off x="3450" y="1519"/>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sp>
          <p:nvSpPr>
            <p:cNvPr id="20588" name="Rectangle 108"/>
            <p:cNvSpPr>
              <a:spLocks noChangeArrowheads="1"/>
            </p:cNvSpPr>
            <p:nvPr/>
          </p:nvSpPr>
          <p:spPr bwMode="auto">
            <a:xfrm>
              <a:off x="3060" y="1531"/>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grpSp>
      <p:grpSp>
        <p:nvGrpSpPr>
          <p:cNvPr id="20595" name="Group 115"/>
          <p:cNvGrpSpPr>
            <a:grpSpLocks/>
          </p:cNvGrpSpPr>
          <p:nvPr/>
        </p:nvGrpSpPr>
        <p:grpSpPr bwMode="auto">
          <a:xfrm>
            <a:off x="4932363" y="1628775"/>
            <a:ext cx="3241675" cy="2241550"/>
            <a:chOff x="2971" y="2795"/>
            <a:chExt cx="2042" cy="1412"/>
          </a:xfrm>
        </p:grpSpPr>
        <p:sp>
          <p:nvSpPr>
            <p:cNvPr id="20563" name="Rectangle 83"/>
            <p:cNvSpPr>
              <a:spLocks noChangeArrowheads="1"/>
            </p:cNvSpPr>
            <p:nvPr/>
          </p:nvSpPr>
          <p:spPr bwMode="auto">
            <a:xfrm>
              <a:off x="3379" y="3676"/>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4" name="Rectangle 84"/>
            <p:cNvSpPr>
              <a:spLocks noChangeArrowheads="1"/>
            </p:cNvSpPr>
            <p:nvPr/>
          </p:nvSpPr>
          <p:spPr bwMode="auto">
            <a:xfrm>
              <a:off x="3969" y="3158"/>
              <a:ext cx="88" cy="44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5" name="Rectangle 85"/>
            <p:cNvSpPr>
              <a:spLocks noChangeArrowheads="1"/>
            </p:cNvSpPr>
            <p:nvPr/>
          </p:nvSpPr>
          <p:spPr bwMode="auto">
            <a:xfrm>
              <a:off x="3380" y="3000"/>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6" name="Oval 86"/>
            <p:cNvSpPr>
              <a:spLocks noChangeArrowheads="1"/>
            </p:cNvSpPr>
            <p:nvPr/>
          </p:nvSpPr>
          <p:spPr bwMode="auto">
            <a:xfrm>
              <a:off x="2971" y="2941"/>
              <a:ext cx="414" cy="21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1/8</a:t>
              </a:r>
            </a:p>
          </p:txBody>
        </p:sp>
        <p:sp>
          <p:nvSpPr>
            <p:cNvPr id="20567" name="Oval 87"/>
            <p:cNvSpPr>
              <a:spLocks noChangeArrowheads="1"/>
            </p:cNvSpPr>
            <p:nvPr/>
          </p:nvSpPr>
          <p:spPr bwMode="auto">
            <a:xfrm>
              <a:off x="2971" y="3598"/>
              <a:ext cx="414"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4/5</a:t>
              </a:r>
            </a:p>
          </p:txBody>
        </p:sp>
        <p:sp>
          <p:nvSpPr>
            <p:cNvPr id="20568" name="Oval 88"/>
            <p:cNvSpPr>
              <a:spLocks noChangeArrowheads="1"/>
            </p:cNvSpPr>
            <p:nvPr/>
          </p:nvSpPr>
          <p:spPr bwMode="auto">
            <a:xfrm>
              <a:off x="3799" y="2941"/>
              <a:ext cx="413" cy="21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2/7</a:t>
              </a:r>
            </a:p>
          </p:txBody>
        </p:sp>
        <p:sp>
          <p:nvSpPr>
            <p:cNvPr id="20569" name="Oval 89"/>
            <p:cNvSpPr>
              <a:spLocks noChangeArrowheads="1"/>
            </p:cNvSpPr>
            <p:nvPr/>
          </p:nvSpPr>
          <p:spPr bwMode="auto">
            <a:xfrm>
              <a:off x="3799" y="3598"/>
              <a:ext cx="413"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3/6</a:t>
              </a:r>
            </a:p>
          </p:txBody>
        </p:sp>
        <p:sp>
          <p:nvSpPr>
            <p:cNvPr id="20570" name="Oval 90"/>
            <p:cNvSpPr>
              <a:spLocks noChangeArrowheads="1"/>
            </p:cNvSpPr>
            <p:nvPr/>
          </p:nvSpPr>
          <p:spPr bwMode="auto">
            <a:xfrm>
              <a:off x="4599" y="2941"/>
              <a:ext cx="414" cy="21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71" name="Oval 91"/>
            <p:cNvSpPr>
              <a:spLocks noChangeArrowheads="1"/>
            </p:cNvSpPr>
            <p:nvPr/>
          </p:nvSpPr>
          <p:spPr bwMode="auto">
            <a:xfrm>
              <a:off x="4599" y="3598"/>
              <a:ext cx="414" cy="22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72" name="Line 92"/>
            <p:cNvSpPr>
              <a:spLocks noChangeShapeType="1"/>
            </p:cNvSpPr>
            <p:nvPr/>
          </p:nvSpPr>
          <p:spPr bwMode="auto">
            <a:xfrm flipV="1">
              <a:off x="3329" y="3112"/>
              <a:ext cx="525" cy="48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73" name="Line 93"/>
            <p:cNvSpPr>
              <a:spLocks noChangeShapeType="1"/>
            </p:cNvSpPr>
            <p:nvPr/>
          </p:nvSpPr>
          <p:spPr bwMode="auto">
            <a:xfrm>
              <a:off x="3178" y="3160"/>
              <a:ext cx="0" cy="43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74" name="Line 94"/>
            <p:cNvSpPr>
              <a:spLocks noChangeShapeType="1"/>
            </p:cNvSpPr>
            <p:nvPr/>
          </p:nvSpPr>
          <p:spPr bwMode="auto">
            <a:xfrm flipH="1">
              <a:off x="3385" y="3717"/>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75" name="Line 95"/>
            <p:cNvSpPr>
              <a:spLocks noChangeShapeType="1"/>
            </p:cNvSpPr>
            <p:nvPr/>
          </p:nvSpPr>
          <p:spPr bwMode="auto">
            <a:xfrm>
              <a:off x="3385" y="3047"/>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76" name="Line 96"/>
            <p:cNvSpPr>
              <a:spLocks noChangeShapeType="1"/>
            </p:cNvSpPr>
            <p:nvPr/>
          </p:nvSpPr>
          <p:spPr bwMode="auto">
            <a:xfrm>
              <a:off x="4012" y="3160"/>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77" name="Line 97"/>
            <p:cNvSpPr>
              <a:spLocks noChangeShapeType="1"/>
            </p:cNvSpPr>
            <p:nvPr/>
          </p:nvSpPr>
          <p:spPr bwMode="auto">
            <a:xfrm flipH="1">
              <a:off x="4170" y="3160"/>
              <a:ext cx="484" cy="4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78" name="Line 98"/>
            <p:cNvSpPr>
              <a:spLocks noChangeShapeType="1"/>
            </p:cNvSpPr>
            <p:nvPr/>
          </p:nvSpPr>
          <p:spPr bwMode="auto">
            <a:xfrm>
              <a:off x="4816" y="3160"/>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20579" name="AutoShape 99"/>
            <p:cNvCxnSpPr>
              <a:cxnSpLocks noChangeShapeType="1"/>
              <a:stCxn id="20571" idx="5"/>
              <a:endCxn id="20571" idx="7"/>
            </p:cNvCxnSpPr>
            <p:nvPr/>
          </p:nvCxnSpPr>
          <p:spPr bwMode="auto">
            <a:xfrm rot="5400000" flipH="1" flipV="1">
              <a:off x="4875" y="3707"/>
              <a:ext cx="155" cy="1"/>
            </a:xfrm>
            <a:prstGeom prst="curvedConnector5">
              <a:avLst>
                <a:gd name="adj1" fmla="val -21111"/>
                <a:gd name="adj2" fmla="val 36800000"/>
                <a:gd name="adj3" fmla="val 12664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80" name="Rectangle 100"/>
            <p:cNvSpPr>
              <a:spLocks noChangeArrowheads="1"/>
            </p:cNvSpPr>
            <p:nvPr/>
          </p:nvSpPr>
          <p:spPr bwMode="auto">
            <a:xfrm>
              <a:off x="3107" y="3866"/>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20581" name="Rectangle 101"/>
            <p:cNvSpPr>
              <a:spLocks noChangeArrowheads="1"/>
            </p:cNvSpPr>
            <p:nvPr/>
          </p:nvSpPr>
          <p:spPr bwMode="auto">
            <a:xfrm>
              <a:off x="3964" y="3865"/>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20582" name="Rectangle 102"/>
            <p:cNvSpPr>
              <a:spLocks noChangeArrowheads="1"/>
            </p:cNvSpPr>
            <p:nvPr/>
          </p:nvSpPr>
          <p:spPr bwMode="auto">
            <a:xfrm>
              <a:off x="4765" y="3865"/>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z</a:t>
              </a:r>
            </a:p>
          </p:txBody>
        </p:sp>
        <p:sp>
          <p:nvSpPr>
            <p:cNvPr id="20583" name="Rectangle 103"/>
            <p:cNvSpPr>
              <a:spLocks noChangeArrowheads="1"/>
            </p:cNvSpPr>
            <p:nvPr/>
          </p:nvSpPr>
          <p:spPr bwMode="auto">
            <a:xfrm>
              <a:off x="4765" y="2795"/>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20584" name="Rectangle 104"/>
            <p:cNvSpPr>
              <a:spLocks noChangeArrowheads="1"/>
            </p:cNvSpPr>
            <p:nvPr/>
          </p:nvSpPr>
          <p:spPr bwMode="auto">
            <a:xfrm>
              <a:off x="3964" y="2795"/>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20585" name="Rectangle 105"/>
            <p:cNvSpPr>
              <a:spLocks noChangeArrowheads="1"/>
            </p:cNvSpPr>
            <p:nvPr/>
          </p:nvSpPr>
          <p:spPr bwMode="auto">
            <a:xfrm>
              <a:off x="3109" y="2795"/>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20586" name="Rectangle 106"/>
            <p:cNvSpPr>
              <a:spLocks noChangeArrowheads="1"/>
            </p:cNvSpPr>
            <p:nvPr/>
          </p:nvSpPr>
          <p:spPr bwMode="auto">
            <a:xfrm>
              <a:off x="3964" y="4109"/>
              <a:ext cx="111"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(j)</a:t>
              </a:r>
            </a:p>
          </p:txBody>
        </p:sp>
        <p:sp>
          <p:nvSpPr>
            <p:cNvPr id="20587" name="Rectangle 107"/>
            <p:cNvSpPr>
              <a:spLocks noChangeArrowheads="1"/>
            </p:cNvSpPr>
            <p:nvPr/>
          </p:nvSpPr>
          <p:spPr bwMode="auto">
            <a:xfrm>
              <a:off x="3450" y="3288"/>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sp>
          <p:nvSpPr>
            <p:cNvPr id="20589" name="Rectangle 109"/>
            <p:cNvSpPr>
              <a:spLocks noChangeArrowheads="1"/>
            </p:cNvSpPr>
            <p:nvPr/>
          </p:nvSpPr>
          <p:spPr bwMode="auto">
            <a:xfrm>
              <a:off x="3066" y="3310"/>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grpSp>
      <p:grpSp>
        <p:nvGrpSpPr>
          <p:cNvPr id="20623" name="Group 143"/>
          <p:cNvGrpSpPr>
            <a:grpSpLocks/>
          </p:cNvGrpSpPr>
          <p:nvPr/>
        </p:nvGrpSpPr>
        <p:grpSpPr bwMode="auto">
          <a:xfrm>
            <a:off x="468313" y="4437063"/>
            <a:ext cx="3241675" cy="2241550"/>
            <a:chOff x="295" y="2795"/>
            <a:chExt cx="2042" cy="1412"/>
          </a:xfrm>
        </p:grpSpPr>
        <p:sp>
          <p:nvSpPr>
            <p:cNvPr id="20597" name="Rectangle 117"/>
            <p:cNvSpPr>
              <a:spLocks noChangeArrowheads="1"/>
            </p:cNvSpPr>
            <p:nvPr/>
          </p:nvSpPr>
          <p:spPr bwMode="auto">
            <a:xfrm>
              <a:off x="703" y="3676"/>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98" name="Rectangle 118"/>
            <p:cNvSpPr>
              <a:spLocks noChangeArrowheads="1"/>
            </p:cNvSpPr>
            <p:nvPr/>
          </p:nvSpPr>
          <p:spPr bwMode="auto">
            <a:xfrm>
              <a:off x="1293" y="3158"/>
              <a:ext cx="88" cy="44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99" name="Rectangle 119"/>
            <p:cNvSpPr>
              <a:spLocks noChangeArrowheads="1"/>
            </p:cNvSpPr>
            <p:nvPr/>
          </p:nvSpPr>
          <p:spPr bwMode="auto">
            <a:xfrm>
              <a:off x="704" y="3000"/>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00" name="Oval 120"/>
            <p:cNvSpPr>
              <a:spLocks noChangeArrowheads="1"/>
            </p:cNvSpPr>
            <p:nvPr/>
          </p:nvSpPr>
          <p:spPr bwMode="auto">
            <a:xfrm>
              <a:off x="295" y="2941"/>
              <a:ext cx="414" cy="21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1/8</a:t>
              </a:r>
            </a:p>
          </p:txBody>
        </p:sp>
        <p:sp>
          <p:nvSpPr>
            <p:cNvPr id="20601" name="Oval 121"/>
            <p:cNvSpPr>
              <a:spLocks noChangeArrowheads="1"/>
            </p:cNvSpPr>
            <p:nvPr/>
          </p:nvSpPr>
          <p:spPr bwMode="auto">
            <a:xfrm>
              <a:off x="295" y="3598"/>
              <a:ext cx="414"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4/5</a:t>
              </a:r>
            </a:p>
          </p:txBody>
        </p:sp>
        <p:sp>
          <p:nvSpPr>
            <p:cNvPr id="20602" name="Oval 122"/>
            <p:cNvSpPr>
              <a:spLocks noChangeArrowheads="1"/>
            </p:cNvSpPr>
            <p:nvPr/>
          </p:nvSpPr>
          <p:spPr bwMode="auto">
            <a:xfrm>
              <a:off x="1123" y="2941"/>
              <a:ext cx="413" cy="21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2/7</a:t>
              </a:r>
            </a:p>
          </p:txBody>
        </p:sp>
        <p:sp>
          <p:nvSpPr>
            <p:cNvPr id="20603" name="Oval 123"/>
            <p:cNvSpPr>
              <a:spLocks noChangeArrowheads="1"/>
            </p:cNvSpPr>
            <p:nvPr/>
          </p:nvSpPr>
          <p:spPr bwMode="auto">
            <a:xfrm>
              <a:off x="1123" y="3598"/>
              <a:ext cx="413"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3/6</a:t>
              </a:r>
            </a:p>
          </p:txBody>
        </p:sp>
        <p:sp>
          <p:nvSpPr>
            <p:cNvPr id="20604" name="Oval 124"/>
            <p:cNvSpPr>
              <a:spLocks noChangeArrowheads="1"/>
            </p:cNvSpPr>
            <p:nvPr/>
          </p:nvSpPr>
          <p:spPr bwMode="auto">
            <a:xfrm>
              <a:off x="1923" y="2941"/>
              <a:ext cx="414" cy="219"/>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 typeface="Wingdings 2" pitchFamily="18" charset="2"/>
                <a:buNone/>
              </a:pPr>
              <a:r>
                <a:rPr lang="en-US" altLang="ko-KR" sz="1800"/>
                <a:t>9/</a:t>
              </a:r>
            </a:p>
          </p:txBody>
        </p:sp>
        <p:sp>
          <p:nvSpPr>
            <p:cNvPr id="20605" name="Oval 125"/>
            <p:cNvSpPr>
              <a:spLocks noChangeArrowheads="1"/>
            </p:cNvSpPr>
            <p:nvPr/>
          </p:nvSpPr>
          <p:spPr bwMode="auto">
            <a:xfrm>
              <a:off x="1923" y="3598"/>
              <a:ext cx="414" cy="22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06" name="Line 126"/>
            <p:cNvSpPr>
              <a:spLocks noChangeShapeType="1"/>
            </p:cNvSpPr>
            <p:nvPr/>
          </p:nvSpPr>
          <p:spPr bwMode="auto">
            <a:xfrm flipV="1">
              <a:off x="653" y="3112"/>
              <a:ext cx="525" cy="48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07" name="Line 127"/>
            <p:cNvSpPr>
              <a:spLocks noChangeShapeType="1"/>
            </p:cNvSpPr>
            <p:nvPr/>
          </p:nvSpPr>
          <p:spPr bwMode="auto">
            <a:xfrm>
              <a:off x="502" y="3160"/>
              <a:ext cx="0" cy="43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08" name="Line 128"/>
            <p:cNvSpPr>
              <a:spLocks noChangeShapeType="1"/>
            </p:cNvSpPr>
            <p:nvPr/>
          </p:nvSpPr>
          <p:spPr bwMode="auto">
            <a:xfrm flipH="1">
              <a:off x="709" y="3717"/>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09" name="Line 129"/>
            <p:cNvSpPr>
              <a:spLocks noChangeShapeType="1"/>
            </p:cNvSpPr>
            <p:nvPr/>
          </p:nvSpPr>
          <p:spPr bwMode="auto">
            <a:xfrm>
              <a:off x="709" y="3047"/>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10" name="Line 130"/>
            <p:cNvSpPr>
              <a:spLocks noChangeShapeType="1"/>
            </p:cNvSpPr>
            <p:nvPr/>
          </p:nvSpPr>
          <p:spPr bwMode="auto">
            <a:xfrm>
              <a:off x="1336" y="3160"/>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11" name="Line 131"/>
            <p:cNvSpPr>
              <a:spLocks noChangeShapeType="1"/>
            </p:cNvSpPr>
            <p:nvPr/>
          </p:nvSpPr>
          <p:spPr bwMode="auto">
            <a:xfrm flipH="1">
              <a:off x="1494" y="3160"/>
              <a:ext cx="484" cy="4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12" name="Line 132"/>
            <p:cNvSpPr>
              <a:spLocks noChangeShapeType="1"/>
            </p:cNvSpPr>
            <p:nvPr/>
          </p:nvSpPr>
          <p:spPr bwMode="auto">
            <a:xfrm>
              <a:off x="2140" y="3160"/>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20613" name="AutoShape 133"/>
            <p:cNvCxnSpPr>
              <a:cxnSpLocks noChangeShapeType="1"/>
              <a:stCxn id="20605" idx="5"/>
              <a:endCxn id="20605" idx="7"/>
            </p:cNvCxnSpPr>
            <p:nvPr/>
          </p:nvCxnSpPr>
          <p:spPr bwMode="auto">
            <a:xfrm rot="5400000" flipH="1" flipV="1">
              <a:off x="2199" y="3707"/>
              <a:ext cx="155" cy="1"/>
            </a:xfrm>
            <a:prstGeom prst="curvedConnector5">
              <a:avLst>
                <a:gd name="adj1" fmla="val -21111"/>
                <a:gd name="adj2" fmla="val 36800000"/>
                <a:gd name="adj3" fmla="val 12664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614" name="Rectangle 134"/>
            <p:cNvSpPr>
              <a:spLocks noChangeArrowheads="1"/>
            </p:cNvSpPr>
            <p:nvPr/>
          </p:nvSpPr>
          <p:spPr bwMode="auto">
            <a:xfrm>
              <a:off x="431" y="3866"/>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20615" name="Rectangle 135"/>
            <p:cNvSpPr>
              <a:spLocks noChangeArrowheads="1"/>
            </p:cNvSpPr>
            <p:nvPr/>
          </p:nvSpPr>
          <p:spPr bwMode="auto">
            <a:xfrm>
              <a:off x="1288" y="3865"/>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20616" name="Rectangle 136"/>
            <p:cNvSpPr>
              <a:spLocks noChangeArrowheads="1"/>
            </p:cNvSpPr>
            <p:nvPr/>
          </p:nvSpPr>
          <p:spPr bwMode="auto">
            <a:xfrm>
              <a:off x="2089" y="3865"/>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z</a:t>
              </a:r>
            </a:p>
          </p:txBody>
        </p:sp>
        <p:sp>
          <p:nvSpPr>
            <p:cNvPr id="20617" name="Rectangle 137"/>
            <p:cNvSpPr>
              <a:spLocks noChangeArrowheads="1"/>
            </p:cNvSpPr>
            <p:nvPr/>
          </p:nvSpPr>
          <p:spPr bwMode="auto">
            <a:xfrm>
              <a:off x="2089" y="2795"/>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20618" name="Rectangle 138"/>
            <p:cNvSpPr>
              <a:spLocks noChangeArrowheads="1"/>
            </p:cNvSpPr>
            <p:nvPr/>
          </p:nvSpPr>
          <p:spPr bwMode="auto">
            <a:xfrm>
              <a:off x="1288" y="2795"/>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20619" name="Rectangle 139"/>
            <p:cNvSpPr>
              <a:spLocks noChangeArrowheads="1"/>
            </p:cNvSpPr>
            <p:nvPr/>
          </p:nvSpPr>
          <p:spPr bwMode="auto">
            <a:xfrm>
              <a:off x="433" y="2795"/>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20620" name="Rectangle 140"/>
            <p:cNvSpPr>
              <a:spLocks noChangeArrowheads="1"/>
            </p:cNvSpPr>
            <p:nvPr/>
          </p:nvSpPr>
          <p:spPr bwMode="auto">
            <a:xfrm>
              <a:off x="1288" y="4109"/>
              <a:ext cx="111"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(k)</a:t>
              </a:r>
            </a:p>
          </p:txBody>
        </p:sp>
        <p:sp>
          <p:nvSpPr>
            <p:cNvPr id="20621" name="Rectangle 141"/>
            <p:cNvSpPr>
              <a:spLocks noChangeArrowheads="1"/>
            </p:cNvSpPr>
            <p:nvPr/>
          </p:nvSpPr>
          <p:spPr bwMode="auto">
            <a:xfrm>
              <a:off x="774" y="3288"/>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sp>
          <p:nvSpPr>
            <p:cNvPr id="20622" name="Rectangle 142"/>
            <p:cNvSpPr>
              <a:spLocks noChangeArrowheads="1"/>
            </p:cNvSpPr>
            <p:nvPr/>
          </p:nvSpPr>
          <p:spPr bwMode="auto">
            <a:xfrm>
              <a:off x="385" y="3339"/>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grpSp>
      <p:grpSp>
        <p:nvGrpSpPr>
          <p:cNvPr id="20624" name="Group 144"/>
          <p:cNvGrpSpPr>
            <a:grpSpLocks/>
          </p:cNvGrpSpPr>
          <p:nvPr/>
        </p:nvGrpSpPr>
        <p:grpSpPr bwMode="auto">
          <a:xfrm>
            <a:off x="4930775" y="4437063"/>
            <a:ext cx="3241675" cy="2241550"/>
            <a:chOff x="295" y="2840"/>
            <a:chExt cx="2042" cy="1412"/>
          </a:xfrm>
        </p:grpSpPr>
        <p:sp>
          <p:nvSpPr>
            <p:cNvPr id="20625" name="Rectangle 145"/>
            <p:cNvSpPr>
              <a:spLocks noChangeArrowheads="1"/>
            </p:cNvSpPr>
            <p:nvPr/>
          </p:nvSpPr>
          <p:spPr bwMode="auto">
            <a:xfrm>
              <a:off x="703" y="3721"/>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26" name="Rectangle 146"/>
            <p:cNvSpPr>
              <a:spLocks noChangeArrowheads="1"/>
            </p:cNvSpPr>
            <p:nvPr/>
          </p:nvSpPr>
          <p:spPr bwMode="auto">
            <a:xfrm>
              <a:off x="1293" y="3203"/>
              <a:ext cx="88" cy="44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27" name="Rectangle 147"/>
            <p:cNvSpPr>
              <a:spLocks noChangeArrowheads="1"/>
            </p:cNvSpPr>
            <p:nvPr/>
          </p:nvSpPr>
          <p:spPr bwMode="auto">
            <a:xfrm>
              <a:off x="704" y="3045"/>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28" name="Oval 148"/>
            <p:cNvSpPr>
              <a:spLocks noChangeArrowheads="1"/>
            </p:cNvSpPr>
            <p:nvPr/>
          </p:nvSpPr>
          <p:spPr bwMode="auto">
            <a:xfrm>
              <a:off x="295" y="2986"/>
              <a:ext cx="414" cy="21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1/8</a:t>
              </a:r>
            </a:p>
          </p:txBody>
        </p:sp>
        <p:sp>
          <p:nvSpPr>
            <p:cNvPr id="20629" name="Oval 149"/>
            <p:cNvSpPr>
              <a:spLocks noChangeArrowheads="1"/>
            </p:cNvSpPr>
            <p:nvPr/>
          </p:nvSpPr>
          <p:spPr bwMode="auto">
            <a:xfrm>
              <a:off x="295" y="3643"/>
              <a:ext cx="414"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4/5</a:t>
              </a:r>
            </a:p>
          </p:txBody>
        </p:sp>
        <p:sp>
          <p:nvSpPr>
            <p:cNvPr id="20630" name="Oval 150"/>
            <p:cNvSpPr>
              <a:spLocks noChangeArrowheads="1"/>
            </p:cNvSpPr>
            <p:nvPr/>
          </p:nvSpPr>
          <p:spPr bwMode="auto">
            <a:xfrm>
              <a:off x="1123" y="2986"/>
              <a:ext cx="413" cy="21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2/7</a:t>
              </a:r>
            </a:p>
          </p:txBody>
        </p:sp>
        <p:sp>
          <p:nvSpPr>
            <p:cNvPr id="20631" name="Oval 151"/>
            <p:cNvSpPr>
              <a:spLocks noChangeArrowheads="1"/>
            </p:cNvSpPr>
            <p:nvPr/>
          </p:nvSpPr>
          <p:spPr bwMode="auto">
            <a:xfrm>
              <a:off x="1123" y="3643"/>
              <a:ext cx="413"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3/6</a:t>
              </a:r>
            </a:p>
          </p:txBody>
        </p:sp>
        <p:sp>
          <p:nvSpPr>
            <p:cNvPr id="20632" name="Oval 152"/>
            <p:cNvSpPr>
              <a:spLocks noChangeArrowheads="1"/>
            </p:cNvSpPr>
            <p:nvPr/>
          </p:nvSpPr>
          <p:spPr bwMode="auto">
            <a:xfrm>
              <a:off x="1923" y="2986"/>
              <a:ext cx="414" cy="219"/>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 typeface="Wingdings 2" pitchFamily="18" charset="2"/>
                <a:buNone/>
              </a:pPr>
              <a:r>
                <a:rPr lang="en-US" altLang="ko-KR" sz="1800"/>
                <a:t>9/</a:t>
              </a:r>
            </a:p>
          </p:txBody>
        </p:sp>
        <p:sp>
          <p:nvSpPr>
            <p:cNvPr id="20633" name="Oval 153"/>
            <p:cNvSpPr>
              <a:spLocks noChangeArrowheads="1"/>
            </p:cNvSpPr>
            <p:nvPr/>
          </p:nvSpPr>
          <p:spPr bwMode="auto">
            <a:xfrm>
              <a:off x="1923" y="3643"/>
              <a:ext cx="414" cy="22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34" name="Line 154"/>
            <p:cNvSpPr>
              <a:spLocks noChangeShapeType="1"/>
            </p:cNvSpPr>
            <p:nvPr/>
          </p:nvSpPr>
          <p:spPr bwMode="auto">
            <a:xfrm flipV="1">
              <a:off x="653" y="3157"/>
              <a:ext cx="525" cy="48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35" name="Line 155"/>
            <p:cNvSpPr>
              <a:spLocks noChangeShapeType="1"/>
            </p:cNvSpPr>
            <p:nvPr/>
          </p:nvSpPr>
          <p:spPr bwMode="auto">
            <a:xfrm>
              <a:off x="502" y="3205"/>
              <a:ext cx="0" cy="43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36" name="Line 156"/>
            <p:cNvSpPr>
              <a:spLocks noChangeShapeType="1"/>
            </p:cNvSpPr>
            <p:nvPr/>
          </p:nvSpPr>
          <p:spPr bwMode="auto">
            <a:xfrm flipH="1">
              <a:off x="709" y="3762"/>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37" name="Line 157"/>
            <p:cNvSpPr>
              <a:spLocks noChangeShapeType="1"/>
            </p:cNvSpPr>
            <p:nvPr/>
          </p:nvSpPr>
          <p:spPr bwMode="auto">
            <a:xfrm>
              <a:off x="709" y="3092"/>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38" name="Line 158"/>
            <p:cNvSpPr>
              <a:spLocks noChangeShapeType="1"/>
            </p:cNvSpPr>
            <p:nvPr/>
          </p:nvSpPr>
          <p:spPr bwMode="auto">
            <a:xfrm>
              <a:off x="1336" y="3205"/>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39" name="Line 159"/>
            <p:cNvSpPr>
              <a:spLocks noChangeShapeType="1"/>
            </p:cNvSpPr>
            <p:nvPr/>
          </p:nvSpPr>
          <p:spPr bwMode="auto">
            <a:xfrm flipH="1">
              <a:off x="1494" y="3205"/>
              <a:ext cx="484" cy="47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40" name="Line 160"/>
            <p:cNvSpPr>
              <a:spLocks noChangeShapeType="1"/>
            </p:cNvSpPr>
            <p:nvPr/>
          </p:nvSpPr>
          <p:spPr bwMode="auto">
            <a:xfrm>
              <a:off x="2140" y="3205"/>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20641" name="AutoShape 161"/>
            <p:cNvCxnSpPr>
              <a:cxnSpLocks noChangeShapeType="1"/>
              <a:stCxn id="20633" idx="5"/>
              <a:endCxn id="20633" idx="7"/>
            </p:cNvCxnSpPr>
            <p:nvPr/>
          </p:nvCxnSpPr>
          <p:spPr bwMode="auto">
            <a:xfrm rot="5400000" flipH="1" flipV="1">
              <a:off x="2199" y="3752"/>
              <a:ext cx="155" cy="1"/>
            </a:xfrm>
            <a:prstGeom prst="curvedConnector5">
              <a:avLst>
                <a:gd name="adj1" fmla="val -21111"/>
                <a:gd name="adj2" fmla="val 36800000"/>
                <a:gd name="adj3" fmla="val 12664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642" name="Rectangle 162"/>
            <p:cNvSpPr>
              <a:spLocks noChangeArrowheads="1"/>
            </p:cNvSpPr>
            <p:nvPr/>
          </p:nvSpPr>
          <p:spPr bwMode="auto">
            <a:xfrm>
              <a:off x="431" y="3911"/>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20643" name="Rectangle 163"/>
            <p:cNvSpPr>
              <a:spLocks noChangeArrowheads="1"/>
            </p:cNvSpPr>
            <p:nvPr/>
          </p:nvSpPr>
          <p:spPr bwMode="auto">
            <a:xfrm>
              <a:off x="1288" y="3910"/>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20644" name="Rectangle 164"/>
            <p:cNvSpPr>
              <a:spLocks noChangeArrowheads="1"/>
            </p:cNvSpPr>
            <p:nvPr/>
          </p:nvSpPr>
          <p:spPr bwMode="auto">
            <a:xfrm>
              <a:off x="2089" y="3910"/>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z</a:t>
              </a:r>
            </a:p>
          </p:txBody>
        </p:sp>
        <p:sp>
          <p:nvSpPr>
            <p:cNvPr id="20645" name="Rectangle 165"/>
            <p:cNvSpPr>
              <a:spLocks noChangeArrowheads="1"/>
            </p:cNvSpPr>
            <p:nvPr/>
          </p:nvSpPr>
          <p:spPr bwMode="auto">
            <a:xfrm>
              <a:off x="2089" y="2840"/>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20646" name="Rectangle 166"/>
            <p:cNvSpPr>
              <a:spLocks noChangeArrowheads="1"/>
            </p:cNvSpPr>
            <p:nvPr/>
          </p:nvSpPr>
          <p:spPr bwMode="auto">
            <a:xfrm>
              <a:off x="1288" y="2840"/>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20647" name="Rectangle 167"/>
            <p:cNvSpPr>
              <a:spLocks noChangeArrowheads="1"/>
            </p:cNvSpPr>
            <p:nvPr/>
          </p:nvSpPr>
          <p:spPr bwMode="auto">
            <a:xfrm>
              <a:off x="433" y="2840"/>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20648" name="Rectangle 168"/>
            <p:cNvSpPr>
              <a:spLocks noChangeArrowheads="1"/>
            </p:cNvSpPr>
            <p:nvPr/>
          </p:nvSpPr>
          <p:spPr bwMode="auto">
            <a:xfrm>
              <a:off x="1288" y="4154"/>
              <a:ext cx="111"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(l)</a:t>
              </a:r>
            </a:p>
          </p:txBody>
        </p:sp>
        <p:sp>
          <p:nvSpPr>
            <p:cNvPr id="20649" name="Rectangle 169"/>
            <p:cNvSpPr>
              <a:spLocks noChangeArrowheads="1"/>
            </p:cNvSpPr>
            <p:nvPr/>
          </p:nvSpPr>
          <p:spPr bwMode="auto">
            <a:xfrm>
              <a:off x="774" y="3333"/>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sp>
          <p:nvSpPr>
            <p:cNvPr id="20650" name="Rectangle 170"/>
            <p:cNvSpPr>
              <a:spLocks noChangeArrowheads="1"/>
            </p:cNvSpPr>
            <p:nvPr/>
          </p:nvSpPr>
          <p:spPr bwMode="auto">
            <a:xfrm>
              <a:off x="384" y="3362"/>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sp>
          <p:nvSpPr>
            <p:cNvPr id="20651" name="Rectangle 171"/>
            <p:cNvSpPr>
              <a:spLocks noChangeArrowheads="1"/>
            </p:cNvSpPr>
            <p:nvPr/>
          </p:nvSpPr>
          <p:spPr bwMode="auto">
            <a:xfrm>
              <a:off x="1655" y="3294"/>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grpSp>
    </p:spTree>
    <p:extLst>
      <p:ext uri="{BB962C8B-B14F-4D97-AF65-F5344CB8AC3E}">
        <p14:creationId xmlns:p14="http://schemas.microsoft.com/office/powerpoint/2010/main" val="39145959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b="1"/>
              <a:t>Depth-first search</a:t>
            </a:r>
          </a:p>
        </p:txBody>
      </p:sp>
      <p:sp>
        <p:nvSpPr>
          <p:cNvPr id="21507" name="Rectangle 3"/>
          <p:cNvSpPr>
            <a:spLocks noGrp="1" noChangeArrowheads="1"/>
          </p:cNvSpPr>
          <p:nvPr>
            <p:ph type="body" idx="1"/>
          </p:nvPr>
        </p:nvSpPr>
        <p:spPr>
          <a:xfrm>
            <a:off x="468313" y="1628775"/>
            <a:ext cx="8229600" cy="4525963"/>
          </a:xfrm>
        </p:spPr>
        <p:txBody>
          <a:bodyPr/>
          <a:lstStyle/>
          <a:p>
            <a:endParaRPr lang="en-US"/>
          </a:p>
        </p:txBody>
      </p:sp>
      <p:sp>
        <p:nvSpPr>
          <p:cNvPr id="21625" name="Rectangle 121"/>
          <p:cNvSpPr>
            <a:spLocks noChangeArrowheads="1"/>
          </p:cNvSpPr>
          <p:nvPr/>
        </p:nvSpPr>
        <p:spPr bwMode="auto">
          <a:xfrm>
            <a:off x="3387725" y="2208213"/>
            <a:ext cx="139700" cy="70008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61" name="Rectangle 57"/>
          <p:cNvSpPr>
            <a:spLocks noChangeArrowheads="1"/>
          </p:cNvSpPr>
          <p:nvPr/>
        </p:nvSpPr>
        <p:spPr bwMode="auto">
          <a:xfrm>
            <a:off x="1187450" y="3027363"/>
            <a:ext cx="658813" cy="1333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62" name="Rectangle 58"/>
          <p:cNvSpPr>
            <a:spLocks noChangeArrowheads="1"/>
          </p:cNvSpPr>
          <p:nvPr/>
        </p:nvSpPr>
        <p:spPr bwMode="auto">
          <a:xfrm>
            <a:off x="2124075" y="2205038"/>
            <a:ext cx="139700" cy="70008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63" name="Rectangle 59"/>
          <p:cNvSpPr>
            <a:spLocks noChangeArrowheads="1"/>
          </p:cNvSpPr>
          <p:nvPr/>
        </p:nvSpPr>
        <p:spPr bwMode="auto">
          <a:xfrm>
            <a:off x="1189038" y="1954213"/>
            <a:ext cx="658812" cy="1333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64" name="Oval 60"/>
          <p:cNvSpPr>
            <a:spLocks noChangeArrowheads="1"/>
          </p:cNvSpPr>
          <p:nvPr/>
        </p:nvSpPr>
        <p:spPr bwMode="auto">
          <a:xfrm>
            <a:off x="539750" y="1860550"/>
            <a:ext cx="657225" cy="34766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1/8</a:t>
            </a:r>
          </a:p>
        </p:txBody>
      </p:sp>
      <p:sp>
        <p:nvSpPr>
          <p:cNvPr id="21565" name="Oval 61"/>
          <p:cNvSpPr>
            <a:spLocks noChangeArrowheads="1"/>
          </p:cNvSpPr>
          <p:nvPr/>
        </p:nvSpPr>
        <p:spPr bwMode="auto">
          <a:xfrm>
            <a:off x="539750" y="2903538"/>
            <a:ext cx="657225" cy="3492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4/5</a:t>
            </a:r>
          </a:p>
        </p:txBody>
      </p:sp>
      <p:sp>
        <p:nvSpPr>
          <p:cNvPr id="21566" name="Oval 62"/>
          <p:cNvSpPr>
            <a:spLocks noChangeArrowheads="1"/>
          </p:cNvSpPr>
          <p:nvPr/>
        </p:nvSpPr>
        <p:spPr bwMode="auto">
          <a:xfrm>
            <a:off x="1854200" y="1860550"/>
            <a:ext cx="655638" cy="34766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2/7</a:t>
            </a:r>
          </a:p>
        </p:txBody>
      </p:sp>
      <p:sp>
        <p:nvSpPr>
          <p:cNvPr id="21567" name="Oval 63"/>
          <p:cNvSpPr>
            <a:spLocks noChangeArrowheads="1"/>
          </p:cNvSpPr>
          <p:nvPr/>
        </p:nvSpPr>
        <p:spPr bwMode="auto">
          <a:xfrm>
            <a:off x="1854200" y="2903538"/>
            <a:ext cx="655638" cy="3492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3/6</a:t>
            </a:r>
          </a:p>
        </p:txBody>
      </p:sp>
      <p:sp>
        <p:nvSpPr>
          <p:cNvPr id="21568" name="Oval 64"/>
          <p:cNvSpPr>
            <a:spLocks noChangeArrowheads="1"/>
          </p:cNvSpPr>
          <p:nvPr/>
        </p:nvSpPr>
        <p:spPr bwMode="auto">
          <a:xfrm>
            <a:off x="3124200" y="1860550"/>
            <a:ext cx="657225" cy="3476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 typeface="Wingdings 2" pitchFamily="18" charset="2"/>
              <a:buNone/>
            </a:pPr>
            <a:r>
              <a:rPr lang="en-US" altLang="ko-KR" sz="1800"/>
              <a:t>9/</a:t>
            </a:r>
          </a:p>
        </p:txBody>
      </p:sp>
      <p:sp>
        <p:nvSpPr>
          <p:cNvPr id="21569" name="Oval 65"/>
          <p:cNvSpPr>
            <a:spLocks noChangeArrowheads="1"/>
          </p:cNvSpPr>
          <p:nvPr/>
        </p:nvSpPr>
        <p:spPr bwMode="auto">
          <a:xfrm>
            <a:off x="3124200" y="2903538"/>
            <a:ext cx="657225" cy="34925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 typeface="Wingdings 2" pitchFamily="18" charset="2"/>
              <a:buNone/>
            </a:pPr>
            <a:r>
              <a:rPr lang="en-US" altLang="ko-KR" sz="1800"/>
              <a:t>10/</a:t>
            </a:r>
          </a:p>
        </p:txBody>
      </p:sp>
      <p:sp>
        <p:nvSpPr>
          <p:cNvPr id="21570" name="Line 66"/>
          <p:cNvSpPr>
            <a:spLocks noChangeShapeType="1"/>
          </p:cNvSpPr>
          <p:nvPr/>
        </p:nvSpPr>
        <p:spPr bwMode="auto">
          <a:xfrm flipV="1">
            <a:off x="1108075" y="2132013"/>
            <a:ext cx="833438" cy="77152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71" name="Line 67"/>
          <p:cNvSpPr>
            <a:spLocks noChangeShapeType="1"/>
          </p:cNvSpPr>
          <p:nvPr/>
        </p:nvSpPr>
        <p:spPr bwMode="auto">
          <a:xfrm>
            <a:off x="868363" y="2208213"/>
            <a:ext cx="0" cy="69532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72" name="Line 68"/>
          <p:cNvSpPr>
            <a:spLocks noChangeShapeType="1"/>
          </p:cNvSpPr>
          <p:nvPr/>
        </p:nvSpPr>
        <p:spPr bwMode="auto">
          <a:xfrm flipH="1">
            <a:off x="1196975" y="3092450"/>
            <a:ext cx="657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73" name="Line 69"/>
          <p:cNvSpPr>
            <a:spLocks noChangeShapeType="1"/>
          </p:cNvSpPr>
          <p:nvPr/>
        </p:nvSpPr>
        <p:spPr bwMode="auto">
          <a:xfrm>
            <a:off x="1196975" y="2028825"/>
            <a:ext cx="657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74" name="Line 70"/>
          <p:cNvSpPr>
            <a:spLocks noChangeShapeType="1"/>
          </p:cNvSpPr>
          <p:nvPr/>
        </p:nvSpPr>
        <p:spPr bwMode="auto">
          <a:xfrm>
            <a:off x="2192338" y="2208213"/>
            <a:ext cx="0" cy="695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75" name="Line 71"/>
          <p:cNvSpPr>
            <a:spLocks noChangeShapeType="1"/>
          </p:cNvSpPr>
          <p:nvPr/>
        </p:nvSpPr>
        <p:spPr bwMode="auto">
          <a:xfrm flipH="1">
            <a:off x="2443163" y="2208213"/>
            <a:ext cx="768350" cy="74612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76" name="Line 72"/>
          <p:cNvSpPr>
            <a:spLocks noChangeShapeType="1"/>
          </p:cNvSpPr>
          <p:nvPr/>
        </p:nvSpPr>
        <p:spPr bwMode="auto">
          <a:xfrm>
            <a:off x="3459163" y="2208213"/>
            <a:ext cx="0" cy="695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21577" name="AutoShape 73"/>
          <p:cNvCxnSpPr>
            <a:cxnSpLocks noChangeShapeType="1"/>
            <a:stCxn id="21569" idx="5"/>
            <a:endCxn id="21569" idx="7"/>
          </p:cNvCxnSpPr>
          <p:nvPr/>
        </p:nvCxnSpPr>
        <p:spPr bwMode="auto">
          <a:xfrm rot="5400000" flipH="1" flipV="1">
            <a:off x="3562351" y="3076575"/>
            <a:ext cx="246062" cy="1587"/>
          </a:xfrm>
          <a:prstGeom prst="curvedConnector5">
            <a:avLst>
              <a:gd name="adj1" fmla="val -21111"/>
              <a:gd name="adj2" fmla="val 36800000"/>
              <a:gd name="adj3" fmla="val 12664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78" name="Rectangle 74"/>
          <p:cNvSpPr>
            <a:spLocks noChangeArrowheads="1"/>
          </p:cNvSpPr>
          <p:nvPr/>
        </p:nvSpPr>
        <p:spPr bwMode="auto">
          <a:xfrm>
            <a:off x="755650" y="3328988"/>
            <a:ext cx="174625" cy="15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21579" name="Rectangle 75"/>
          <p:cNvSpPr>
            <a:spLocks noChangeArrowheads="1"/>
          </p:cNvSpPr>
          <p:nvPr/>
        </p:nvSpPr>
        <p:spPr bwMode="auto">
          <a:xfrm>
            <a:off x="2116138" y="3327400"/>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21580" name="Rectangle 76"/>
          <p:cNvSpPr>
            <a:spLocks noChangeArrowheads="1"/>
          </p:cNvSpPr>
          <p:nvPr/>
        </p:nvSpPr>
        <p:spPr bwMode="auto">
          <a:xfrm>
            <a:off x="3387725" y="3327400"/>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z</a:t>
            </a:r>
          </a:p>
        </p:txBody>
      </p:sp>
      <p:sp>
        <p:nvSpPr>
          <p:cNvPr id="21581" name="Rectangle 77"/>
          <p:cNvSpPr>
            <a:spLocks noChangeArrowheads="1"/>
          </p:cNvSpPr>
          <p:nvPr/>
        </p:nvSpPr>
        <p:spPr bwMode="auto">
          <a:xfrm>
            <a:off x="3387725" y="1628775"/>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21582" name="Rectangle 78"/>
          <p:cNvSpPr>
            <a:spLocks noChangeArrowheads="1"/>
          </p:cNvSpPr>
          <p:nvPr/>
        </p:nvSpPr>
        <p:spPr bwMode="auto">
          <a:xfrm>
            <a:off x="2116138" y="1628775"/>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21583" name="Rectangle 79"/>
          <p:cNvSpPr>
            <a:spLocks noChangeArrowheads="1"/>
          </p:cNvSpPr>
          <p:nvPr/>
        </p:nvSpPr>
        <p:spPr bwMode="auto">
          <a:xfrm>
            <a:off x="758825" y="1628775"/>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21584" name="Rectangle 80"/>
          <p:cNvSpPr>
            <a:spLocks noChangeArrowheads="1"/>
          </p:cNvSpPr>
          <p:nvPr/>
        </p:nvSpPr>
        <p:spPr bwMode="auto">
          <a:xfrm>
            <a:off x="2116138" y="3714750"/>
            <a:ext cx="176212"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(m)</a:t>
            </a:r>
          </a:p>
        </p:txBody>
      </p:sp>
      <p:sp>
        <p:nvSpPr>
          <p:cNvPr id="21585" name="Rectangle 81"/>
          <p:cNvSpPr>
            <a:spLocks noChangeArrowheads="1"/>
          </p:cNvSpPr>
          <p:nvPr/>
        </p:nvSpPr>
        <p:spPr bwMode="auto">
          <a:xfrm>
            <a:off x="1476375" y="2420938"/>
            <a:ext cx="174625" cy="15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sp>
        <p:nvSpPr>
          <p:cNvPr id="21589" name="Rectangle 85"/>
          <p:cNvSpPr>
            <a:spLocks noChangeArrowheads="1"/>
          </p:cNvSpPr>
          <p:nvPr/>
        </p:nvSpPr>
        <p:spPr bwMode="auto">
          <a:xfrm>
            <a:off x="669925" y="2441575"/>
            <a:ext cx="174625" cy="15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sp>
        <p:nvSpPr>
          <p:cNvPr id="21590" name="Rectangle 86"/>
          <p:cNvSpPr>
            <a:spLocks noChangeArrowheads="1"/>
          </p:cNvSpPr>
          <p:nvPr/>
        </p:nvSpPr>
        <p:spPr bwMode="auto">
          <a:xfrm>
            <a:off x="2619375" y="2441575"/>
            <a:ext cx="174625" cy="15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sp>
        <p:nvSpPr>
          <p:cNvPr id="21626" name="Rectangle 122"/>
          <p:cNvSpPr>
            <a:spLocks noChangeArrowheads="1"/>
          </p:cNvSpPr>
          <p:nvPr/>
        </p:nvSpPr>
        <p:spPr bwMode="auto">
          <a:xfrm>
            <a:off x="7778750" y="2274888"/>
            <a:ext cx="139700" cy="70008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93" name="Rectangle 89"/>
          <p:cNvSpPr>
            <a:spLocks noChangeArrowheads="1"/>
          </p:cNvSpPr>
          <p:nvPr/>
        </p:nvSpPr>
        <p:spPr bwMode="auto">
          <a:xfrm>
            <a:off x="5580063" y="3098800"/>
            <a:ext cx="658812" cy="1333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94" name="Rectangle 90"/>
          <p:cNvSpPr>
            <a:spLocks noChangeArrowheads="1"/>
          </p:cNvSpPr>
          <p:nvPr/>
        </p:nvSpPr>
        <p:spPr bwMode="auto">
          <a:xfrm>
            <a:off x="6516688" y="2276475"/>
            <a:ext cx="139700" cy="700088"/>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95" name="Rectangle 91"/>
          <p:cNvSpPr>
            <a:spLocks noChangeArrowheads="1"/>
          </p:cNvSpPr>
          <p:nvPr/>
        </p:nvSpPr>
        <p:spPr bwMode="auto">
          <a:xfrm>
            <a:off x="5581650" y="2025650"/>
            <a:ext cx="658813" cy="1333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96" name="Oval 92"/>
          <p:cNvSpPr>
            <a:spLocks noChangeArrowheads="1"/>
          </p:cNvSpPr>
          <p:nvPr/>
        </p:nvSpPr>
        <p:spPr bwMode="auto">
          <a:xfrm>
            <a:off x="4932363" y="1931988"/>
            <a:ext cx="657225" cy="34766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1/8</a:t>
            </a:r>
          </a:p>
        </p:txBody>
      </p:sp>
      <p:sp>
        <p:nvSpPr>
          <p:cNvPr id="21597" name="Oval 93"/>
          <p:cNvSpPr>
            <a:spLocks noChangeArrowheads="1"/>
          </p:cNvSpPr>
          <p:nvPr/>
        </p:nvSpPr>
        <p:spPr bwMode="auto">
          <a:xfrm>
            <a:off x="4932363" y="2974975"/>
            <a:ext cx="657225" cy="3492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4/5</a:t>
            </a:r>
          </a:p>
        </p:txBody>
      </p:sp>
      <p:sp>
        <p:nvSpPr>
          <p:cNvPr id="21598" name="Oval 94"/>
          <p:cNvSpPr>
            <a:spLocks noChangeArrowheads="1"/>
          </p:cNvSpPr>
          <p:nvPr/>
        </p:nvSpPr>
        <p:spPr bwMode="auto">
          <a:xfrm>
            <a:off x="6246813" y="1931988"/>
            <a:ext cx="655637" cy="34766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2/7</a:t>
            </a:r>
          </a:p>
        </p:txBody>
      </p:sp>
      <p:sp>
        <p:nvSpPr>
          <p:cNvPr id="21599" name="Oval 95"/>
          <p:cNvSpPr>
            <a:spLocks noChangeArrowheads="1"/>
          </p:cNvSpPr>
          <p:nvPr/>
        </p:nvSpPr>
        <p:spPr bwMode="auto">
          <a:xfrm>
            <a:off x="6246813" y="2974975"/>
            <a:ext cx="655637" cy="3492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3/6</a:t>
            </a:r>
          </a:p>
        </p:txBody>
      </p:sp>
      <p:sp>
        <p:nvSpPr>
          <p:cNvPr id="21600" name="Oval 96"/>
          <p:cNvSpPr>
            <a:spLocks noChangeArrowheads="1"/>
          </p:cNvSpPr>
          <p:nvPr/>
        </p:nvSpPr>
        <p:spPr bwMode="auto">
          <a:xfrm>
            <a:off x="7516813" y="1931988"/>
            <a:ext cx="657225" cy="3476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 typeface="Wingdings 2" pitchFamily="18" charset="2"/>
              <a:buNone/>
            </a:pPr>
            <a:r>
              <a:rPr lang="en-US" altLang="ko-KR" sz="1800"/>
              <a:t>9/</a:t>
            </a:r>
          </a:p>
        </p:txBody>
      </p:sp>
      <p:sp>
        <p:nvSpPr>
          <p:cNvPr id="21601" name="Oval 97"/>
          <p:cNvSpPr>
            <a:spLocks noChangeArrowheads="1"/>
          </p:cNvSpPr>
          <p:nvPr/>
        </p:nvSpPr>
        <p:spPr bwMode="auto">
          <a:xfrm>
            <a:off x="7516813" y="2974975"/>
            <a:ext cx="657225" cy="34925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 typeface="Wingdings 2" pitchFamily="18" charset="2"/>
              <a:buNone/>
            </a:pPr>
            <a:r>
              <a:rPr lang="en-US" altLang="ko-KR" sz="1800"/>
              <a:t>10/</a:t>
            </a:r>
          </a:p>
        </p:txBody>
      </p:sp>
      <p:sp>
        <p:nvSpPr>
          <p:cNvPr id="21602" name="Line 98"/>
          <p:cNvSpPr>
            <a:spLocks noChangeShapeType="1"/>
          </p:cNvSpPr>
          <p:nvPr/>
        </p:nvSpPr>
        <p:spPr bwMode="auto">
          <a:xfrm flipV="1">
            <a:off x="5500688" y="2203450"/>
            <a:ext cx="833437" cy="77152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03" name="Line 99"/>
          <p:cNvSpPr>
            <a:spLocks noChangeShapeType="1"/>
          </p:cNvSpPr>
          <p:nvPr/>
        </p:nvSpPr>
        <p:spPr bwMode="auto">
          <a:xfrm>
            <a:off x="5260975" y="2279650"/>
            <a:ext cx="0" cy="69532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04" name="Line 100"/>
          <p:cNvSpPr>
            <a:spLocks noChangeShapeType="1"/>
          </p:cNvSpPr>
          <p:nvPr/>
        </p:nvSpPr>
        <p:spPr bwMode="auto">
          <a:xfrm flipH="1">
            <a:off x="5589588" y="3163888"/>
            <a:ext cx="657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05" name="Line 101"/>
          <p:cNvSpPr>
            <a:spLocks noChangeShapeType="1"/>
          </p:cNvSpPr>
          <p:nvPr/>
        </p:nvSpPr>
        <p:spPr bwMode="auto">
          <a:xfrm>
            <a:off x="5589588" y="2100263"/>
            <a:ext cx="657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06" name="Line 102"/>
          <p:cNvSpPr>
            <a:spLocks noChangeShapeType="1"/>
          </p:cNvSpPr>
          <p:nvPr/>
        </p:nvSpPr>
        <p:spPr bwMode="auto">
          <a:xfrm>
            <a:off x="6584950" y="2279650"/>
            <a:ext cx="0" cy="695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07" name="Line 103"/>
          <p:cNvSpPr>
            <a:spLocks noChangeShapeType="1"/>
          </p:cNvSpPr>
          <p:nvPr/>
        </p:nvSpPr>
        <p:spPr bwMode="auto">
          <a:xfrm flipH="1">
            <a:off x="6835775" y="2279650"/>
            <a:ext cx="768350" cy="74612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08" name="Line 104"/>
          <p:cNvSpPr>
            <a:spLocks noChangeShapeType="1"/>
          </p:cNvSpPr>
          <p:nvPr/>
        </p:nvSpPr>
        <p:spPr bwMode="auto">
          <a:xfrm>
            <a:off x="7851775" y="2279650"/>
            <a:ext cx="0" cy="695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21609" name="AutoShape 105"/>
          <p:cNvCxnSpPr>
            <a:cxnSpLocks noChangeShapeType="1"/>
            <a:stCxn id="21601" idx="5"/>
            <a:endCxn id="21601" idx="7"/>
          </p:cNvCxnSpPr>
          <p:nvPr/>
        </p:nvCxnSpPr>
        <p:spPr bwMode="auto">
          <a:xfrm rot="5400000" flipH="1" flipV="1">
            <a:off x="7954962" y="3148013"/>
            <a:ext cx="246063" cy="1588"/>
          </a:xfrm>
          <a:prstGeom prst="curvedConnector5">
            <a:avLst>
              <a:gd name="adj1" fmla="val -21111"/>
              <a:gd name="adj2" fmla="val 36800000"/>
              <a:gd name="adj3" fmla="val 126644"/>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610" name="Rectangle 106"/>
          <p:cNvSpPr>
            <a:spLocks noChangeArrowheads="1"/>
          </p:cNvSpPr>
          <p:nvPr/>
        </p:nvSpPr>
        <p:spPr bwMode="auto">
          <a:xfrm>
            <a:off x="5148263" y="3400425"/>
            <a:ext cx="174625" cy="15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21611" name="Rectangle 107"/>
          <p:cNvSpPr>
            <a:spLocks noChangeArrowheads="1"/>
          </p:cNvSpPr>
          <p:nvPr/>
        </p:nvSpPr>
        <p:spPr bwMode="auto">
          <a:xfrm>
            <a:off x="6508750" y="3398838"/>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21612" name="Rectangle 108"/>
          <p:cNvSpPr>
            <a:spLocks noChangeArrowheads="1"/>
          </p:cNvSpPr>
          <p:nvPr/>
        </p:nvSpPr>
        <p:spPr bwMode="auto">
          <a:xfrm>
            <a:off x="7780338" y="3398838"/>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z</a:t>
            </a:r>
          </a:p>
        </p:txBody>
      </p:sp>
      <p:sp>
        <p:nvSpPr>
          <p:cNvPr id="21613" name="Rectangle 109"/>
          <p:cNvSpPr>
            <a:spLocks noChangeArrowheads="1"/>
          </p:cNvSpPr>
          <p:nvPr/>
        </p:nvSpPr>
        <p:spPr bwMode="auto">
          <a:xfrm>
            <a:off x="7780338" y="1700213"/>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21614" name="Rectangle 110"/>
          <p:cNvSpPr>
            <a:spLocks noChangeArrowheads="1"/>
          </p:cNvSpPr>
          <p:nvPr/>
        </p:nvSpPr>
        <p:spPr bwMode="auto">
          <a:xfrm>
            <a:off x="6508750" y="1700213"/>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21615" name="Rectangle 111"/>
          <p:cNvSpPr>
            <a:spLocks noChangeArrowheads="1"/>
          </p:cNvSpPr>
          <p:nvPr/>
        </p:nvSpPr>
        <p:spPr bwMode="auto">
          <a:xfrm>
            <a:off x="5151438" y="1700213"/>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21616" name="Rectangle 112"/>
          <p:cNvSpPr>
            <a:spLocks noChangeArrowheads="1"/>
          </p:cNvSpPr>
          <p:nvPr/>
        </p:nvSpPr>
        <p:spPr bwMode="auto">
          <a:xfrm>
            <a:off x="6508750" y="3786188"/>
            <a:ext cx="176213"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(n)</a:t>
            </a:r>
          </a:p>
        </p:txBody>
      </p:sp>
      <p:sp>
        <p:nvSpPr>
          <p:cNvPr id="21617" name="Rectangle 113"/>
          <p:cNvSpPr>
            <a:spLocks noChangeArrowheads="1"/>
          </p:cNvSpPr>
          <p:nvPr/>
        </p:nvSpPr>
        <p:spPr bwMode="auto">
          <a:xfrm>
            <a:off x="5692775" y="2482850"/>
            <a:ext cx="174625" cy="15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sp>
        <p:nvSpPr>
          <p:cNvPr id="21618" name="Rectangle 114"/>
          <p:cNvSpPr>
            <a:spLocks noChangeArrowheads="1"/>
          </p:cNvSpPr>
          <p:nvPr/>
        </p:nvSpPr>
        <p:spPr bwMode="auto">
          <a:xfrm>
            <a:off x="7061200" y="2428875"/>
            <a:ext cx="174625" cy="15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sp>
        <p:nvSpPr>
          <p:cNvPr id="21619" name="Rectangle 115"/>
          <p:cNvSpPr>
            <a:spLocks noChangeArrowheads="1"/>
          </p:cNvSpPr>
          <p:nvPr/>
        </p:nvSpPr>
        <p:spPr bwMode="auto">
          <a:xfrm>
            <a:off x="8459788" y="2789238"/>
            <a:ext cx="174625" cy="15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grpSp>
        <p:nvGrpSpPr>
          <p:cNvPr id="21630" name="Group 126"/>
          <p:cNvGrpSpPr>
            <a:grpSpLocks/>
          </p:cNvGrpSpPr>
          <p:nvPr/>
        </p:nvGrpSpPr>
        <p:grpSpPr bwMode="auto">
          <a:xfrm>
            <a:off x="468313" y="4508500"/>
            <a:ext cx="3702050" cy="2241550"/>
            <a:chOff x="3061" y="2750"/>
            <a:chExt cx="2332" cy="1412"/>
          </a:xfrm>
        </p:grpSpPr>
        <p:sp>
          <p:nvSpPr>
            <p:cNvPr id="21631" name="Rectangle 127"/>
            <p:cNvSpPr>
              <a:spLocks noChangeArrowheads="1"/>
            </p:cNvSpPr>
            <p:nvPr/>
          </p:nvSpPr>
          <p:spPr bwMode="auto">
            <a:xfrm>
              <a:off x="4854" y="3112"/>
              <a:ext cx="88" cy="44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32" name="Rectangle 128"/>
            <p:cNvSpPr>
              <a:spLocks noChangeArrowheads="1"/>
            </p:cNvSpPr>
            <p:nvPr/>
          </p:nvSpPr>
          <p:spPr bwMode="auto">
            <a:xfrm>
              <a:off x="3469" y="3631"/>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33" name="Rectangle 129"/>
            <p:cNvSpPr>
              <a:spLocks noChangeArrowheads="1"/>
            </p:cNvSpPr>
            <p:nvPr/>
          </p:nvSpPr>
          <p:spPr bwMode="auto">
            <a:xfrm>
              <a:off x="4059" y="3113"/>
              <a:ext cx="88" cy="44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34" name="Rectangle 130"/>
            <p:cNvSpPr>
              <a:spLocks noChangeArrowheads="1"/>
            </p:cNvSpPr>
            <p:nvPr/>
          </p:nvSpPr>
          <p:spPr bwMode="auto">
            <a:xfrm>
              <a:off x="3470" y="2955"/>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35" name="Oval 131"/>
            <p:cNvSpPr>
              <a:spLocks noChangeArrowheads="1"/>
            </p:cNvSpPr>
            <p:nvPr/>
          </p:nvSpPr>
          <p:spPr bwMode="auto">
            <a:xfrm>
              <a:off x="3061" y="2896"/>
              <a:ext cx="414" cy="21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1/8</a:t>
              </a:r>
            </a:p>
          </p:txBody>
        </p:sp>
        <p:sp>
          <p:nvSpPr>
            <p:cNvPr id="21636" name="Oval 132"/>
            <p:cNvSpPr>
              <a:spLocks noChangeArrowheads="1"/>
            </p:cNvSpPr>
            <p:nvPr/>
          </p:nvSpPr>
          <p:spPr bwMode="auto">
            <a:xfrm>
              <a:off x="3061" y="3553"/>
              <a:ext cx="414"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4/5</a:t>
              </a:r>
            </a:p>
          </p:txBody>
        </p:sp>
        <p:sp>
          <p:nvSpPr>
            <p:cNvPr id="21637" name="Oval 133"/>
            <p:cNvSpPr>
              <a:spLocks noChangeArrowheads="1"/>
            </p:cNvSpPr>
            <p:nvPr/>
          </p:nvSpPr>
          <p:spPr bwMode="auto">
            <a:xfrm>
              <a:off x="3889" y="2896"/>
              <a:ext cx="413" cy="21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2/7</a:t>
              </a:r>
            </a:p>
          </p:txBody>
        </p:sp>
        <p:sp>
          <p:nvSpPr>
            <p:cNvPr id="21638" name="Oval 134"/>
            <p:cNvSpPr>
              <a:spLocks noChangeArrowheads="1"/>
            </p:cNvSpPr>
            <p:nvPr/>
          </p:nvSpPr>
          <p:spPr bwMode="auto">
            <a:xfrm>
              <a:off x="3889" y="3553"/>
              <a:ext cx="413"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3/6</a:t>
              </a:r>
            </a:p>
          </p:txBody>
        </p:sp>
        <p:sp>
          <p:nvSpPr>
            <p:cNvPr id="21639" name="Oval 135"/>
            <p:cNvSpPr>
              <a:spLocks noChangeArrowheads="1"/>
            </p:cNvSpPr>
            <p:nvPr/>
          </p:nvSpPr>
          <p:spPr bwMode="auto">
            <a:xfrm>
              <a:off x="4689" y="2896"/>
              <a:ext cx="414" cy="219"/>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 typeface="Wingdings 2" pitchFamily="18" charset="2"/>
                <a:buNone/>
              </a:pPr>
              <a:r>
                <a:rPr lang="en-US" altLang="ko-KR" sz="1800"/>
                <a:t>9/</a:t>
              </a:r>
            </a:p>
          </p:txBody>
        </p:sp>
        <p:sp>
          <p:nvSpPr>
            <p:cNvPr id="21640" name="Oval 136"/>
            <p:cNvSpPr>
              <a:spLocks noChangeArrowheads="1"/>
            </p:cNvSpPr>
            <p:nvPr/>
          </p:nvSpPr>
          <p:spPr bwMode="auto">
            <a:xfrm>
              <a:off x="4689" y="3553"/>
              <a:ext cx="414"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 typeface="Wingdings 2" pitchFamily="18" charset="2"/>
                <a:buNone/>
              </a:pPr>
              <a:r>
                <a:rPr lang="en-US" altLang="ko-KR" sz="1800">
                  <a:solidFill>
                    <a:schemeClr val="bg1"/>
                  </a:solidFill>
                </a:rPr>
                <a:t>10/11</a:t>
              </a:r>
            </a:p>
          </p:txBody>
        </p:sp>
        <p:sp>
          <p:nvSpPr>
            <p:cNvPr id="21641" name="Line 137"/>
            <p:cNvSpPr>
              <a:spLocks noChangeShapeType="1"/>
            </p:cNvSpPr>
            <p:nvPr/>
          </p:nvSpPr>
          <p:spPr bwMode="auto">
            <a:xfrm flipV="1">
              <a:off x="3419" y="3067"/>
              <a:ext cx="525" cy="48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42" name="Line 138"/>
            <p:cNvSpPr>
              <a:spLocks noChangeShapeType="1"/>
            </p:cNvSpPr>
            <p:nvPr/>
          </p:nvSpPr>
          <p:spPr bwMode="auto">
            <a:xfrm>
              <a:off x="3268" y="3115"/>
              <a:ext cx="0" cy="43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43" name="Line 139"/>
            <p:cNvSpPr>
              <a:spLocks noChangeShapeType="1"/>
            </p:cNvSpPr>
            <p:nvPr/>
          </p:nvSpPr>
          <p:spPr bwMode="auto">
            <a:xfrm flipH="1">
              <a:off x="3475" y="3672"/>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44" name="Line 140"/>
            <p:cNvSpPr>
              <a:spLocks noChangeShapeType="1"/>
            </p:cNvSpPr>
            <p:nvPr/>
          </p:nvSpPr>
          <p:spPr bwMode="auto">
            <a:xfrm>
              <a:off x="3475" y="3002"/>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45" name="Line 141"/>
            <p:cNvSpPr>
              <a:spLocks noChangeShapeType="1"/>
            </p:cNvSpPr>
            <p:nvPr/>
          </p:nvSpPr>
          <p:spPr bwMode="auto">
            <a:xfrm>
              <a:off x="4102" y="3115"/>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46" name="Line 142"/>
            <p:cNvSpPr>
              <a:spLocks noChangeShapeType="1"/>
            </p:cNvSpPr>
            <p:nvPr/>
          </p:nvSpPr>
          <p:spPr bwMode="auto">
            <a:xfrm flipH="1">
              <a:off x="4260" y="3115"/>
              <a:ext cx="484" cy="47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47" name="Line 143"/>
            <p:cNvSpPr>
              <a:spLocks noChangeShapeType="1"/>
            </p:cNvSpPr>
            <p:nvPr/>
          </p:nvSpPr>
          <p:spPr bwMode="auto">
            <a:xfrm>
              <a:off x="4900" y="3115"/>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21648" name="AutoShape 144"/>
            <p:cNvCxnSpPr>
              <a:cxnSpLocks noChangeShapeType="1"/>
              <a:stCxn id="21640" idx="5"/>
              <a:endCxn id="21640" idx="7"/>
            </p:cNvCxnSpPr>
            <p:nvPr/>
          </p:nvCxnSpPr>
          <p:spPr bwMode="auto">
            <a:xfrm rot="5400000" flipH="1" flipV="1">
              <a:off x="4965" y="3662"/>
              <a:ext cx="155" cy="1"/>
            </a:xfrm>
            <a:prstGeom prst="curvedConnector5">
              <a:avLst>
                <a:gd name="adj1" fmla="val -21111"/>
                <a:gd name="adj2" fmla="val 36800000"/>
                <a:gd name="adj3" fmla="val 126644"/>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649" name="Rectangle 145"/>
            <p:cNvSpPr>
              <a:spLocks noChangeArrowheads="1"/>
            </p:cNvSpPr>
            <p:nvPr/>
          </p:nvSpPr>
          <p:spPr bwMode="auto">
            <a:xfrm>
              <a:off x="3197" y="3821"/>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21650" name="Rectangle 146"/>
            <p:cNvSpPr>
              <a:spLocks noChangeArrowheads="1"/>
            </p:cNvSpPr>
            <p:nvPr/>
          </p:nvSpPr>
          <p:spPr bwMode="auto">
            <a:xfrm>
              <a:off x="4054" y="3820"/>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21651" name="Rectangle 147"/>
            <p:cNvSpPr>
              <a:spLocks noChangeArrowheads="1"/>
            </p:cNvSpPr>
            <p:nvPr/>
          </p:nvSpPr>
          <p:spPr bwMode="auto">
            <a:xfrm>
              <a:off x="4855" y="3820"/>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z</a:t>
              </a:r>
            </a:p>
          </p:txBody>
        </p:sp>
        <p:sp>
          <p:nvSpPr>
            <p:cNvPr id="21652" name="Rectangle 148"/>
            <p:cNvSpPr>
              <a:spLocks noChangeArrowheads="1"/>
            </p:cNvSpPr>
            <p:nvPr/>
          </p:nvSpPr>
          <p:spPr bwMode="auto">
            <a:xfrm>
              <a:off x="4855" y="2750"/>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21653" name="Rectangle 149"/>
            <p:cNvSpPr>
              <a:spLocks noChangeArrowheads="1"/>
            </p:cNvSpPr>
            <p:nvPr/>
          </p:nvSpPr>
          <p:spPr bwMode="auto">
            <a:xfrm>
              <a:off x="4054" y="2750"/>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21654" name="Rectangle 150"/>
            <p:cNvSpPr>
              <a:spLocks noChangeArrowheads="1"/>
            </p:cNvSpPr>
            <p:nvPr/>
          </p:nvSpPr>
          <p:spPr bwMode="auto">
            <a:xfrm>
              <a:off x="3199" y="2750"/>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21655" name="Rectangle 151"/>
            <p:cNvSpPr>
              <a:spLocks noChangeArrowheads="1"/>
            </p:cNvSpPr>
            <p:nvPr/>
          </p:nvSpPr>
          <p:spPr bwMode="auto">
            <a:xfrm>
              <a:off x="4054" y="4064"/>
              <a:ext cx="111"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(o)</a:t>
              </a:r>
            </a:p>
          </p:txBody>
        </p:sp>
        <p:sp>
          <p:nvSpPr>
            <p:cNvPr id="21656" name="Rectangle 152"/>
            <p:cNvSpPr>
              <a:spLocks noChangeArrowheads="1"/>
            </p:cNvSpPr>
            <p:nvPr/>
          </p:nvSpPr>
          <p:spPr bwMode="auto">
            <a:xfrm>
              <a:off x="3540" y="3243"/>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sp>
          <p:nvSpPr>
            <p:cNvPr id="21657" name="Rectangle 153"/>
            <p:cNvSpPr>
              <a:spLocks noChangeArrowheads="1"/>
            </p:cNvSpPr>
            <p:nvPr/>
          </p:nvSpPr>
          <p:spPr bwMode="auto">
            <a:xfrm>
              <a:off x="4402" y="3209"/>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sp>
          <p:nvSpPr>
            <p:cNvPr id="21658" name="Rectangle 154"/>
            <p:cNvSpPr>
              <a:spLocks noChangeArrowheads="1"/>
            </p:cNvSpPr>
            <p:nvPr/>
          </p:nvSpPr>
          <p:spPr bwMode="auto">
            <a:xfrm>
              <a:off x="5283" y="3436"/>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grpSp>
      <p:grpSp>
        <p:nvGrpSpPr>
          <p:cNvPr id="21659" name="Group 155"/>
          <p:cNvGrpSpPr>
            <a:grpSpLocks/>
          </p:cNvGrpSpPr>
          <p:nvPr/>
        </p:nvGrpSpPr>
        <p:grpSpPr bwMode="auto">
          <a:xfrm>
            <a:off x="4932363" y="4508500"/>
            <a:ext cx="3702050" cy="2241550"/>
            <a:chOff x="3061" y="2750"/>
            <a:chExt cx="2332" cy="1412"/>
          </a:xfrm>
        </p:grpSpPr>
        <p:sp>
          <p:nvSpPr>
            <p:cNvPr id="21660" name="Rectangle 156"/>
            <p:cNvSpPr>
              <a:spLocks noChangeArrowheads="1"/>
            </p:cNvSpPr>
            <p:nvPr/>
          </p:nvSpPr>
          <p:spPr bwMode="auto">
            <a:xfrm>
              <a:off x="4854" y="3112"/>
              <a:ext cx="88" cy="44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61" name="Rectangle 157"/>
            <p:cNvSpPr>
              <a:spLocks noChangeArrowheads="1"/>
            </p:cNvSpPr>
            <p:nvPr/>
          </p:nvSpPr>
          <p:spPr bwMode="auto">
            <a:xfrm>
              <a:off x="3469" y="3631"/>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62" name="Rectangle 158"/>
            <p:cNvSpPr>
              <a:spLocks noChangeArrowheads="1"/>
            </p:cNvSpPr>
            <p:nvPr/>
          </p:nvSpPr>
          <p:spPr bwMode="auto">
            <a:xfrm>
              <a:off x="4059" y="3113"/>
              <a:ext cx="88" cy="44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63" name="Rectangle 159"/>
            <p:cNvSpPr>
              <a:spLocks noChangeArrowheads="1"/>
            </p:cNvSpPr>
            <p:nvPr/>
          </p:nvSpPr>
          <p:spPr bwMode="auto">
            <a:xfrm>
              <a:off x="3470" y="2955"/>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64" name="Oval 160"/>
            <p:cNvSpPr>
              <a:spLocks noChangeArrowheads="1"/>
            </p:cNvSpPr>
            <p:nvPr/>
          </p:nvSpPr>
          <p:spPr bwMode="auto">
            <a:xfrm>
              <a:off x="3061" y="2896"/>
              <a:ext cx="414" cy="21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1/8</a:t>
              </a:r>
            </a:p>
          </p:txBody>
        </p:sp>
        <p:sp>
          <p:nvSpPr>
            <p:cNvPr id="21665" name="Oval 161"/>
            <p:cNvSpPr>
              <a:spLocks noChangeArrowheads="1"/>
            </p:cNvSpPr>
            <p:nvPr/>
          </p:nvSpPr>
          <p:spPr bwMode="auto">
            <a:xfrm>
              <a:off x="3061" y="3553"/>
              <a:ext cx="414"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4/5</a:t>
              </a:r>
            </a:p>
          </p:txBody>
        </p:sp>
        <p:sp>
          <p:nvSpPr>
            <p:cNvPr id="21666" name="Oval 162"/>
            <p:cNvSpPr>
              <a:spLocks noChangeArrowheads="1"/>
            </p:cNvSpPr>
            <p:nvPr/>
          </p:nvSpPr>
          <p:spPr bwMode="auto">
            <a:xfrm>
              <a:off x="3889" y="2896"/>
              <a:ext cx="413" cy="21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2/7</a:t>
              </a:r>
            </a:p>
          </p:txBody>
        </p:sp>
        <p:sp>
          <p:nvSpPr>
            <p:cNvPr id="21667" name="Oval 163"/>
            <p:cNvSpPr>
              <a:spLocks noChangeArrowheads="1"/>
            </p:cNvSpPr>
            <p:nvPr/>
          </p:nvSpPr>
          <p:spPr bwMode="auto">
            <a:xfrm>
              <a:off x="3889" y="3553"/>
              <a:ext cx="413"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3/6</a:t>
              </a:r>
            </a:p>
          </p:txBody>
        </p:sp>
        <p:sp>
          <p:nvSpPr>
            <p:cNvPr id="21668" name="Oval 164"/>
            <p:cNvSpPr>
              <a:spLocks noChangeArrowheads="1"/>
            </p:cNvSpPr>
            <p:nvPr/>
          </p:nvSpPr>
          <p:spPr bwMode="auto">
            <a:xfrm>
              <a:off x="4689" y="2896"/>
              <a:ext cx="414" cy="21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 typeface="Wingdings 2" pitchFamily="18" charset="2"/>
                <a:buNone/>
              </a:pPr>
              <a:r>
                <a:rPr lang="en-US" altLang="ko-KR" sz="1800">
                  <a:solidFill>
                    <a:schemeClr val="bg1"/>
                  </a:solidFill>
                </a:rPr>
                <a:t>9/12</a:t>
              </a:r>
            </a:p>
          </p:txBody>
        </p:sp>
        <p:sp>
          <p:nvSpPr>
            <p:cNvPr id="21669" name="Oval 165"/>
            <p:cNvSpPr>
              <a:spLocks noChangeArrowheads="1"/>
            </p:cNvSpPr>
            <p:nvPr/>
          </p:nvSpPr>
          <p:spPr bwMode="auto">
            <a:xfrm>
              <a:off x="4689" y="3553"/>
              <a:ext cx="414"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 typeface="Wingdings 2" pitchFamily="18" charset="2"/>
                <a:buNone/>
              </a:pPr>
              <a:r>
                <a:rPr lang="en-US" altLang="ko-KR" sz="1800">
                  <a:solidFill>
                    <a:schemeClr val="bg1"/>
                  </a:solidFill>
                </a:rPr>
                <a:t>10/11</a:t>
              </a:r>
            </a:p>
          </p:txBody>
        </p:sp>
        <p:sp>
          <p:nvSpPr>
            <p:cNvPr id="21670" name="Line 166"/>
            <p:cNvSpPr>
              <a:spLocks noChangeShapeType="1"/>
            </p:cNvSpPr>
            <p:nvPr/>
          </p:nvSpPr>
          <p:spPr bwMode="auto">
            <a:xfrm flipV="1">
              <a:off x="3419" y="3067"/>
              <a:ext cx="525" cy="48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71" name="Line 167"/>
            <p:cNvSpPr>
              <a:spLocks noChangeShapeType="1"/>
            </p:cNvSpPr>
            <p:nvPr/>
          </p:nvSpPr>
          <p:spPr bwMode="auto">
            <a:xfrm>
              <a:off x="3268" y="3115"/>
              <a:ext cx="0" cy="43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72" name="Line 168"/>
            <p:cNvSpPr>
              <a:spLocks noChangeShapeType="1"/>
            </p:cNvSpPr>
            <p:nvPr/>
          </p:nvSpPr>
          <p:spPr bwMode="auto">
            <a:xfrm flipH="1">
              <a:off x="3475" y="3672"/>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73" name="Line 169"/>
            <p:cNvSpPr>
              <a:spLocks noChangeShapeType="1"/>
            </p:cNvSpPr>
            <p:nvPr/>
          </p:nvSpPr>
          <p:spPr bwMode="auto">
            <a:xfrm>
              <a:off x="3475" y="3002"/>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74" name="Line 170"/>
            <p:cNvSpPr>
              <a:spLocks noChangeShapeType="1"/>
            </p:cNvSpPr>
            <p:nvPr/>
          </p:nvSpPr>
          <p:spPr bwMode="auto">
            <a:xfrm>
              <a:off x="4102" y="3115"/>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75" name="Line 171"/>
            <p:cNvSpPr>
              <a:spLocks noChangeShapeType="1"/>
            </p:cNvSpPr>
            <p:nvPr/>
          </p:nvSpPr>
          <p:spPr bwMode="auto">
            <a:xfrm flipH="1">
              <a:off x="4260" y="3115"/>
              <a:ext cx="484" cy="47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76" name="Line 172"/>
            <p:cNvSpPr>
              <a:spLocks noChangeShapeType="1"/>
            </p:cNvSpPr>
            <p:nvPr/>
          </p:nvSpPr>
          <p:spPr bwMode="auto">
            <a:xfrm>
              <a:off x="4900" y="3115"/>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21677" name="AutoShape 173"/>
            <p:cNvCxnSpPr>
              <a:cxnSpLocks noChangeShapeType="1"/>
              <a:stCxn id="21669" idx="5"/>
              <a:endCxn id="21669" idx="7"/>
            </p:cNvCxnSpPr>
            <p:nvPr/>
          </p:nvCxnSpPr>
          <p:spPr bwMode="auto">
            <a:xfrm rot="5400000" flipH="1" flipV="1">
              <a:off x="4965" y="3662"/>
              <a:ext cx="155" cy="1"/>
            </a:xfrm>
            <a:prstGeom prst="curvedConnector5">
              <a:avLst>
                <a:gd name="adj1" fmla="val -21111"/>
                <a:gd name="adj2" fmla="val 36800000"/>
                <a:gd name="adj3" fmla="val 126644"/>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678" name="Rectangle 174"/>
            <p:cNvSpPr>
              <a:spLocks noChangeArrowheads="1"/>
            </p:cNvSpPr>
            <p:nvPr/>
          </p:nvSpPr>
          <p:spPr bwMode="auto">
            <a:xfrm>
              <a:off x="3197" y="3821"/>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21679" name="Rectangle 175"/>
            <p:cNvSpPr>
              <a:spLocks noChangeArrowheads="1"/>
            </p:cNvSpPr>
            <p:nvPr/>
          </p:nvSpPr>
          <p:spPr bwMode="auto">
            <a:xfrm>
              <a:off x="4054" y="3820"/>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21680" name="Rectangle 176"/>
            <p:cNvSpPr>
              <a:spLocks noChangeArrowheads="1"/>
            </p:cNvSpPr>
            <p:nvPr/>
          </p:nvSpPr>
          <p:spPr bwMode="auto">
            <a:xfrm>
              <a:off x="4855" y="3820"/>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z</a:t>
              </a:r>
            </a:p>
          </p:txBody>
        </p:sp>
        <p:sp>
          <p:nvSpPr>
            <p:cNvPr id="21681" name="Rectangle 177"/>
            <p:cNvSpPr>
              <a:spLocks noChangeArrowheads="1"/>
            </p:cNvSpPr>
            <p:nvPr/>
          </p:nvSpPr>
          <p:spPr bwMode="auto">
            <a:xfrm>
              <a:off x="4855" y="2750"/>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21682" name="Rectangle 178"/>
            <p:cNvSpPr>
              <a:spLocks noChangeArrowheads="1"/>
            </p:cNvSpPr>
            <p:nvPr/>
          </p:nvSpPr>
          <p:spPr bwMode="auto">
            <a:xfrm>
              <a:off x="4054" y="2750"/>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21683" name="Rectangle 179"/>
            <p:cNvSpPr>
              <a:spLocks noChangeArrowheads="1"/>
            </p:cNvSpPr>
            <p:nvPr/>
          </p:nvSpPr>
          <p:spPr bwMode="auto">
            <a:xfrm>
              <a:off x="3199" y="2750"/>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21684" name="Rectangle 180"/>
            <p:cNvSpPr>
              <a:spLocks noChangeArrowheads="1"/>
            </p:cNvSpPr>
            <p:nvPr/>
          </p:nvSpPr>
          <p:spPr bwMode="auto">
            <a:xfrm>
              <a:off x="4054" y="4064"/>
              <a:ext cx="111"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(p)</a:t>
              </a:r>
            </a:p>
          </p:txBody>
        </p:sp>
        <p:sp>
          <p:nvSpPr>
            <p:cNvPr id="21685" name="Rectangle 181"/>
            <p:cNvSpPr>
              <a:spLocks noChangeArrowheads="1"/>
            </p:cNvSpPr>
            <p:nvPr/>
          </p:nvSpPr>
          <p:spPr bwMode="auto">
            <a:xfrm>
              <a:off x="3540" y="3243"/>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sp>
          <p:nvSpPr>
            <p:cNvPr id="21686" name="Rectangle 182"/>
            <p:cNvSpPr>
              <a:spLocks noChangeArrowheads="1"/>
            </p:cNvSpPr>
            <p:nvPr/>
          </p:nvSpPr>
          <p:spPr bwMode="auto">
            <a:xfrm>
              <a:off x="4402" y="3209"/>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sp>
          <p:nvSpPr>
            <p:cNvPr id="21687" name="Rectangle 183"/>
            <p:cNvSpPr>
              <a:spLocks noChangeArrowheads="1"/>
            </p:cNvSpPr>
            <p:nvPr/>
          </p:nvSpPr>
          <p:spPr bwMode="auto">
            <a:xfrm>
              <a:off x="5283" y="3436"/>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grpSp>
      <p:sp>
        <p:nvSpPr>
          <p:cNvPr id="21717" name="Rectangle 213"/>
          <p:cNvSpPr>
            <a:spLocks noChangeArrowheads="1"/>
          </p:cNvSpPr>
          <p:nvPr/>
        </p:nvSpPr>
        <p:spPr bwMode="auto">
          <a:xfrm>
            <a:off x="5045075" y="2487613"/>
            <a:ext cx="174625" cy="15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sp>
        <p:nvSpPr>
          <p:cNvPr id="21718" name="Rectangle 214"/>
          <p:cNvSpPr>
            <a:spLocks noChangeArrowheads="1"/>
          </p:cNvSpPr>
          <p:nvPr/>
        </p:nvSpPr>
        <p:spPr bwMode="auto">
          <a:xfrm>
            <a:off x="5045075" y="5300663"/>
            <a:ext cx="174625" cy="15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sp>
        <p:nvSpPr>
          <p:cNvPr id="21719" name="Rectangle 215"/>
          <p:cNvSpPr>
            <a:spLocks noChangeArrowheads="1"/>
          </p:cNvSpPr>
          <p:nvPr/>
        </p:nvSpPr>
        <p:spPr bwMode="auto">
          <a:xfrm>
            <a:off x="581025" y="5300663"/>
            <a:ext cx="174625" cy="15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spTree>
    <p:extLst>
      <p:ext uri="{BB962C8B-B14F-4D97-AF65-F5344CB8AC3E}">
        <p14:creationId xmlns:p14="http://schemas.microsoft.com/office/powerpoint/2010/main" val="10485445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ko-KR" b="1"/>
              <a:t>Depth-first search</a:t>
            </a:r>
          </a:p>
        </p:txBody>
      </p:sp>
      <p:sp>
        <p:nvSpPr>
          <p:cNvPr id="38915" name="Rectangle 3"/>
          <p:cNvSpPr>
            <a:spLocks noGrp="1" noChangeArrowheads="1"/>
          </p:cNvSpPr>
          <p:nvPr>
            <p:ph type="body" idx="1"/>
          </p:nvPr>
        </p:nvSpPr>
        <p:spPr/>
        <p:txBody>
          <a:bodyPr/>
          <a:lstStyle/>
          <a:p>
            <a:r>
              <a:rPr lang="en-US" altLang="ko-KR"/>
              <a:t>The </a:t>
            </a:r>
            <a:r>
              <a:rPr lang="en-US" altLang="ko-KR" b="1" i="1"/>
              <a:t>predecessor subgraph </a:t>
            </a:r>
            <a:r>
              <a:rPr lang="en-US" altLang="ko-KR"/>
              <a:t>is a</a:t>
            </a:r>
            <a:r>
              <a:rPr lang="en-US" altLang="ko-KR" b="1" i="1"/>
              <a:t> depth-first forest</a:t>
            </a:r>
            <a:r>
              <a:rPr lang="en-US" altLang="ko-KR"/>
              <a:t>.</a:t>
            </a:r>
          </a:p>
        </p:txBody>
      </p:sp>
      <p:sp>
        <p:nvSpPr>
          <p:cNvPr id="38916" name="Oval 4"/>
          <p:cNvSpPr>
            <a:spLocks noChangeArrowheads="1"/>
          </p:cNvSpPr>
          <p:nvPr/>
        </p:nvSpPr>
        <p:spPr bwMode="auto">
          <a:xfrm>
            <a:off x="3492500" y="2924175"/>
            <a:ext cx="409575" cy="409575"/>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38917" name="Oval 5"/>
          <p:cNvSpPr>
            <a:spLocks noChangeArrowheads="1"/>
          </p:cNvSpPr>
          <p:nvPr/>
        </p:nvSpPr>
        <p:spPr bwMode="auto">
          <a:xfrm>
            <a:off x="3492500" y="3738563"/>
            <a:ext cx="409575" cy="409575"/>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38918" name="Oval 6"/>
          <p:cNvSpPr>
            <a:spLocks noChangeArrowheads="1"/>
          </p:cNvSpPr>
          <p:nvPr/>
        </p:nvSpPr>
        <p:spPr bwMode="auto">
          <a:xfrm>
            <a:off x="3492500" y="4508500"/>
            <a:ext cx="409575" cy="409575"/>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38919" name="Oval 7"/>
          <p:cNvSpPr>
            <a:spLocks noChangeArrowheads="1"/>
          </p:cNvSpPr>
          <p:nvPr/>
        </p:nvSpPr>
        <p:spPr bwMode="auto">
          <a:xfrm>
            <a:off x="3492500" y="5300663"/>
            <a:ext cx="409575" cy="409575"/>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38920" name="Oval 8"/>
          <p:cNvSpPr>
            <a:spLocks noChangeArrowheads="1"/>
          </p:cNvSpPr>
          <p:nvPr/>
        </p:nvSpPr>
        <p:spPr bwMode="auto">
          <a:xfrm>
            <a:off x="4883150" y="2924175"/>
            <a:ext cx="409575" cy="409575"/>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38921" name="Oval 9"/>
          <p:cNvSpPr>
            <a:spLocks noChangeArrowheads="1"/>
          </p:cNvSpPr>
          <p:nvPr/>
        </p:nvSpPr>
        <p:spPr bwMode="auto">
          <a:xfrm>
            <a:off x="4883150" y="3716338"/>
            <a:ext cx="409575" cy="409575"/>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z</a:t>
            </a:r>
          </a:p>
        </p:txBody>
      </p:sp>
      <p:sp>
        <p:nvSpPr>
          <p:cNvPr id="38922" name="Line 10"/>
          <p:cNvSpPr>
            <a:spLocks noChangeShapeType="1"/>
          </p:cNvSpPr>
          <p:nvPr/>
        </p:nvSpPr>
        <p:spPr bwMode="auto">
          <a:xfrm>
            <a:off x="3679825" y="3355975"/>
            <a:ext cx="0" cy="3603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3" name="Line 11"/>
          <p:cNvSpPr>
            <a:spLocks noChangeShapeType="1"/>
          </p:cNvSpPr>
          <p:nvPr/>
        </p:nvSpPr>
        <p:spPr bwMode="auto">
          <a:xfrm>
            <a:off x="3708400" y="4148138"/>
            <a:ext cx="0"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4" name="Line 12"/>
          <p:cNvSpPr>
            <a:spLocks noChangeShapeType="1"/>
          </p:cNvSpPr>
          <p:nvPr/>
        </p:nvSpPr>
        <p:spPr bwMode="auto">
          <a:xfrm>
            <a:off x="3708400" y="4940300"/>
            <a:ext cx="0" cy="3603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5" name="Line 13"/>
          <p:cNvSpPr>
            <a:spLocks noChangeShapeType="1"/>
          </p:cNvSpPr>
          <p:nvPr/>
        </p:nvSpPr>
        <p:spPr bwMode="auto">
          <a:xfrm>
            <a:off x="5076825" y="3355975"/>
            <a:ext cx="0" cy="3603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10773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Breadth-first searching</a:t>
            </a:r>
          </a:p>
        </p:txBody>
      </p:sp>
      <p:sp>
        <p:nvSpPr>
          <p:cNvPr id="8195" name="Rectangle 3"/>
          <p:cNvSpPr>
            <a:spLocks noGrp="1" noChangeArrowheads="1"/>
          </p:cNvSpPr>
          <p:nvPr>
            <p:ph type="body" idx="1"/>
          </p:nvPr>
        </p:nvSpPr>
        <p:spPr>
          <a:xfrm>
            <a:off x="4419600" y="1447800"/>
            <a:ext cx="4343400" cy="5029200"/>
          </a:xfrm>
        </p:spPr>
        <p:txBody>
          <a:bodyPr/>
          <a:lstStyle/>
          <a:p>
            <a:r>
              <a:rPr lang="en-US" sz="2400" dirty="0"/>
              <a:t>A </a:t>
            </a:r>
            <a:r>
              <a:rPr lang="en-US" sz="2400" b="1" dirty="0">
                <a:solidFill>
                  <a:srgbClr val="7030A0"/>
                </a:solidFill>
              </a:rPr>
              <a:t>breadth-first</a:t>
            </a:r>
            <a:r>
              <a:rPr lang="en-US" sz="2400" dirty="0"/>
              <a:t> search </a:t>
            </a:r>
            <a:r>
              <a:rPr lang="en-US" sz="2400" b="1" dirty="0">
                <a:solidFill>
                  <a:srgbClr val="7030A0"/>
                </a:solidFill>
              </a:rPr>
              <a:t>(BFS) </a:t>
            </a:r>
            <a:r>
              <a:rPr lang="en-US" sz="2400" dirty="0"/>
              <a:t>explores nodes nearest the root before exploring nodes further away</a:t>
            </a:r>
          </a:p>
          <a:p>
            <a:r>
              <a:rPr lang="en-US" sz="2400" dirty="0"/>
              <a:t>For example, after searching </a:t>
            </a:r>
            <a:r>
              <a:rPr lang="en-US" sz="2000" dirty="0">
                <a:solidFill>
                  <a:srgbClr val="FF0000"/>
                </a:solidFill>
                <a:latin typeface="Verdana" pitchFamily="34" charset="0"/>
              </a:rPr>
              <a:t>A</a:t>
            </a:r>
            <a:r>
              <a:rPr lang="en-US" sz="2400" dirty="0"/>
              <a:t>, then </a:t>
            </a:r>
            <a:r>
              <a:rPr lang="en-US" sz="2000" dirty="0">
                <a:solidFill>
                  <a:srgbClr val="FF0000"/>
                </a:solidFill>
                <a:latin typeface="Verdana" pitchFamily="34" charset="0"/>
              </a:rPr>
              <a:t>B</a:t>
            </a:r>
            <a:r>
              <a:rPr lang="en-US" sz="2400" dirty="0"/>
              <a:t>, then</a:t>
            </a:r>
            <a:r>
              <a:rPr lang="en-US" sz="2400" dirty="0">
                <a:solidFill>
                  <a:srgbClr val="FF0000"/>
                </a:solidFill>
              </a:rPr>
              <a:t> </a:t>
            </a:r>
            <a:r>
              <a:rPr lang="en-US" sz="2000" dirty="0">
                <a:solidFill>
                  <a:srgbClr val="FF0000"/>
                </a:solidFill>
                <a:latin typeface="Verdana" pitchFamily="34" charset="0"/>
              </a:rPr>
              <a:t>C</a:t>
            </a:r>
            <a:r>
              <a:rPr lang="en-US" sz="2400" dirty="0"/>
              <a:t>, the search proceeds with </a:t>
            </a:r>
            <a:r>
              <a:rPr lang="en-US" sz="2000" dirty="0">
                <a:solidFill>
                  <a:srgbClr val="FF0000"/>
                </a:solidFill>
                <a:latin typeface="Verdana" pitchFamily="34" charset="0"/>
              </a:rPr>
              <a:t>D</a:t>
            </a:r>
            <a:r>
              <a:rPr lang="en-US" sz="2400" dirty="0">
                <a:solidFill>
                  <a:srgbClr val="FF0000"/>
                </a:solidFill>
              </a:rPr>
              <a:t>,</a:t>
            </a:r>
            <a:r>
              <a:rPr lang="en-US" sz="2000" dirty="0">
                <a:solidFill>
                  <a:srgbClr val="FF0000"/>
                </a:solidFill>
                <a:latin typeface="Verdana" pitchFamily="34" charset="0"/>
              </a:rPr>
              <a:t> E</a:t>
            </a:r>
            <a:r>
              <a:rPr lang="en-US" sz="2400" dirty="0">
                <a:solidFill>
                  <a:srgbClr val="FF0000"/>
                </a:solidFill>
              </a:rPr>
              <a:t>,</a:t>
            </a:r>
            <a:r>
              <a:rPr lang="en-US" sz="2000" dirty="0">
                <a:solidFill>
                  <a:srgbClr val="FF0000"/>
                </a:solidFill>
                <a:latin typeface="Verdana" pitchFamily="34" charset="0"/>
              </a:rPr>
              <a:t> F</a:t>
            </a:r>
            <a:r>
              <a:rPr lang="en-US" sz="2400" dirty="0">
                <a:solidFill>
                  <a:srgbClr val="FF0000"/>
                </a:solidFill>
              </a:rPr>
              <a:t>,</a:t>
            </a:r>
            <a:r>
              <a:rPr lang="en-US" sz="2000" dirty="0">
                <a:solidFill>
                  <a:srgbClr val="FF0000"/>
                </a:solidFill>
                <a:latin typeface="Verdana" pitchFamily="34" charset="0"/>
              </a:rPr>
              <a:t> G</a:t>
            </a:r>
            <a:endParaRPr lang="en-US" sz="2400" dirty="0">
              <a:solidFill>
                <a:srgbClr val="FF0000"/>
              </a:solidFill>
            </a:endParaRPr>
          </a:p>
          <a:p>
            <a:r>
              <a:rPr lang="en-US" sz="2400" dirty="0"/>
              <a:t>Node are explored in the order </a:t>
            </a:r>
            <a:r>
              <a:rPr lang="en-US" sz="2000" dirty="0">
                <a:solidFill>
                  <a:srgbClr val="FF0000"/>
                </a:solidFill>
                <a:latin typeface="Verdana" pitchFamily="34" charset="0"/>
              </a:rPr>
              <a:t>A B C D E F G H I J K L M N O P Q</a:t>
            </a:r>
            <a:endParaRPr lang="en-US" sz="2400" dirty="0">
              <a:solidFill>
                <a:srgbClr val="FF0000"/>
              </a:solidFill>
            </a:endParaRPr>
          </a:p>
          <a:p>
            <a:r>
              <a:rPr lang="en-US" sz="2000" dirty="0">
                <a:solidFill>
                  <a:srgbClr val="FF0000"/>
                </a:solidFill>
                <a:latin typeface="Verdana" pitchFamily="34" charset="0"/>
              </a:rPr>
              <a:t>J</a:t>
            </a:r>
            <a:r>
              <a:rPr lang="en-US" sz="2400" dirty="0"/>
              <a:t> will be found before </a:t>
            </a:r>
            <a:r>
              <a:rPr lang="en-US" sz="2000" dirty="0">
                <a:solidFill>
                  <a:srgbClr val="FF0000"/>
                </a:solidFill>
                <a:latin typeface="Verdana" pitchFamily="34" charset="0"/>
              </a:rPr>
              <a:t>N</a:t>
            </a:r>
          </a:p>
        </p:txBody>
      </p:sp>
      <p:grpSp>
        <p:nvGrpSpPr>
          <p:cNvPr id="8196" name="Group 4"/>
          <p:cNvGrpSpPr>
            <a:grpSpLocks/>
          </p:cNvGrpSpPr>
          <p:nvPr/>
        </p:nvGrpSpPr>
        <p:grpSpPr bwMode="auto">
          <a:xfrm>
            <a:off x="609600" y="1828800"/>
            <a:ext cx="3581400" cy="3886200"/>
            <a:chOff x="384" y="1152"/>
            <a:chExt cx="2256" cy="2448"/>
          </a:xfrm>
        </p:grpSpPr>
        <p:sp>
          <p:nvSpPr>
            <p:cNvPr id="8197" name="Oval 5"/>
            <p:cNvSpPr>
              <a:spLocks noChangeArrowheads="1"/>
            </p:cNvSpPr>
            <p:nvPr/>
          </p:nvSpPr>
          <p:spPr bwMode="auto">
            <a:xfrm>
              <a:off x="384"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L</a:t>
              </a:r>
            </a:p>
          </p:txBody>
        </p:sp>
        <p:sp>
          <p:nvSpPr>
            <p:cNvPr id="8198" name="Oval 6"/>
            <p:cNvSpPr>
              <a:spLocks noChangeArrowheads="1"/>
            </p:cNvSpPr>
            <p:nvPr/>
          </p:nvSpPr>
          <p:spPr bwMode="auto">
            <a:xfrm>
              <a:off x="720"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M</a:t>
              </a:r>
            </a:p>
          </p:txBody>
        </p:sp>
        <p:sp>
          <p:nvSpPr>
            <p:cNvPr id="8199" name="Oval 7"/>
            <p:cNvSpPr>
              <a:spLocks noChangeArrowheads="1"/>
            </p:cNvSpPr>
            <p:nvPr/>
          </p:nvSpPr>
          <p:spPr bwMode="auto">
            <a:xfrm>
              <a:off x="1056" y="3360"/>
              <a:ext cx="240" cy="240"/>
            </a:xfrm>
            <a:prstGeom prst="ellipse">
              <a:avLst/>
            </a:prstGeom>
            <a:noFill/>
            <a:ln w="57150">
              <a:solidFill>
                <a:srgbClr val="66FF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N</a:t>
              </a:r>
            </a:p>
          </p:txBody>
        </p:sp>
        <p:sp>
          <p:nvSpPr>
            <p:cNvPr id="8200" name="Oval 8"/>
            <p:cNvSpPr>
              <a:spLocks noChangeArrowheads="1"/>
            </p:cNvSpPr>
            <p:nvPr/>
          </p:nvSpPr>
          <p:spPr bwMode="auto">
            <a:xfrm>
              <a:off x="1392"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O</a:t>
              </a:r>
            </a:p>
          </p:txBody>
        </p:sp>
        <p:sp>
          <p:nvSpPr>
            <p:cNvPr id="8201" name="Oval 9"/>
            <p:cNvSpPr>
              <a:spLocks noChangeArrowheads="1"/>
            </p:cNvSpPr>
            <p:nvPr/>
          </p:nvSpPr>
          <p:spPr bwMode="auto">
            <a:xfrm>
              <a:off x="1728"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a:t>
              </a:r>
            </a:p>
          </p:txBody>
        </p:sp>
        <p:sp>
          <p:nvSpPr>
            <p:cNvPr id="8202" name="Oval 10"/>
            <p:cNvSpPr>
              <a:spLocks noChangeArrowheads="1"/>
            </p:cNvSpPr>
            <p:nvPr/>
          </p:nvSpPr>
          <p:spPr bwMode="auto">
            <a:xfrm>
              <a:off x="2208" y="2256"/>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a:t>
              </a:r>
            </a:p>
          </p:txBody>
        </p:sp>
        <p:sp>
          <p:nvSpPr>
            <p:cNvPr id="8203" name="Oval 11"/>
            <p:cNvSpPr>
              <a:spLocks noChangeArrowheads="1"/>
            </p:cNvSpPr>
            <p:nvPr/>
          </p:nvSpPr>
          <p:spPr bwMode="auto">
            <a:xfrm>
              <a:off x="2400"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Q</a:t>
              </a:r>
            </a:p>
          </p:txBody>
        </p:sp>
        <p:sp>
          <p:nvSpPr>
            <p:cNvPr id="8204" name="Oval 12"/>
            <p:cNvSpPr>
              <a:spLocks noChangeArrowheads="1"/>
            </p:cNvSpPr>
            <p:nvPr/>
          </p:nvSpPr>
          <p:spPr bwMode="auto">
            <a:xfrm>
              <a:off x="720" y="283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t>
              </a:r>
            </a:p>
          </p:txBody>
        </p:sp>
        <p:sp>
          <p:nvSpPr>
            <p:cNvPr id="8205" name="Oval 13"/>
            <p:cNvSpPr>
              <a:spLocks noChangeArrowheads="1"/>
            </p:cNvSpPr>
            <p:nvPr/>
          </p:nvSpPr>
          <p:spPr bwMode="auto">
            <a:xfrm>
              <a:off x="2016" y="2832"/>
              <a:ext cx="240" cy="240"/>
            </a:xfrm>
            <a:prstGeom prst="ellipse">
              <a:avLst/>
            </a:prstGeom>
            <a:noFill/>
            <a:ln w="57150">
              <a:solidFill>
                <a:srgbClr val="66FF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J</a:t>
              </a:r>
            </a:p>
          </p:txBody>
        </p:sp>
        <p:sp>
          <p:nvSpPr>
            <p:cNvPr id="8206" name="Oval 14"/>
            <p:cNvSpPr>
              <a:spLocks noChangeArrowheads="1"/>
            </p:cNvSpPr>
            <p:nvPr/>
          </p:nvSpPr>
          <p:spPr bwMode="auto">
            <a:xfrm>
              <a:off x="1536" y="283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a:t>
              </a:r>
            </a:p>
          </p:txBody>
        </p:sp>
        <p:sp>
          <p:nvSpPr>
            <p:cNvPr id="8207" name="Oval 15"/>
            <p:cNvSpPr>
              <a:spLocks noChangeArrowheads="1"/>
            </p:cNvSpPr>
            <p:nvPr/>
          </p:nvSpPr>
          <p:spPr bwMode="auto">
            <a:xfrm>
              <a:off x="2400" y="283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8208" name="Oval 16"/>
            <p:cNvSpPr>
              <a:spLocks noChangeArrowheads="1"/>
            </p:cNvSpPr>
            <p:nvPr/>
          </p:nvSpPr>
          <p:spPr bwMode="auto">
            <a:xfrm>
              <a:off x="1776" y="2256"/>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8209" name="Oval 17"/>
            <p:cNvSpPr>
              <a:spLocks noChangeArrowheads="1"/>
            </p:cNvSpPr>
            <p:nvPr/>
          </p:nvSpPr>
          <p:spPr bwMode="auto">
            <a:xfrm>
              <a:off x="1152" y="2256"/>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E</a:t>
              </a:r>
            </a:p>
          </p:txBody>
        </p:sp>
        <p:sp>
          <p:nvSpPr>
            <p:cNvPr id="8210" name="Oval 18"/>
            <p:cNvSpPr>
              <a:spLocks noChangeArrowheads="1"/>
            </p:cNvSpPr>
            <p:nvPr/>
          </p:nvSpPr>
          <p:spPr bwMode="auto">
            <a:xfrm>
              <a:off x="576" y="2256"/>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D</a:t>
              </a:r>
            </a:p>
          </p:txBody>
        </p:sp>
        <p:sp>
          <p:nvSpPr>
            <p:cNvPr id="8211" name="Oval 19"/>
            <p:cNvSpPr>
              <a:spLocks noChangeArrowheads="1"/>
            </p:cNvSpPr>
            <p:nvPr/>
          </p:nvSpPr>
          <p:spPr bwMode="auto">
            <a:xfrm>
              <a:off x="864" y="1728"/>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a:t>
              </a:r>
            </a:p>
          </p:txBody>
        </p:sp>
        <p:sp>
          <p:nvSpPr>
            <p:cNvPr id="8212" name="Oval 20"/>
            <p:cNvSpPr>
              <a:spLocks noChangeArrowheads="1"/>
            </p:cNvSpPr>
            <p:nvPr/>
          </p:nvSpPr>
          <p:spPr bwMode="auto">
            <a:xfrm>
              <a:off x="1968" y="1728"/>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a:t>
              </a:r>
            </a:p>
          </p:txBody>
        </p:sp>
        <p:sp>
          <p:nvSpPr>
            <p:cNvPr id="8213" name="Oval 21"/>
            <p:cNvSpPr>
              <a:spLocks noChangeArrowheads="1"/>
            </p:cNvSpPr>
            <p:nvPr/>
          </p:nvSpPr>
          <p:spPr bwMode="auto">
            <a:xfrm>
              <a:off x="1392" y="115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a:t>
              </a:r>
            </a:p>
          </p:txBody>
        </p:sp>
        <p:sp>
          <p:nvSpPr>
            <p:cNvPr id="8214" name="Line 22"/>
            <p:cNvSpPr>
              <a:spLocks noChangeShapeType="1"/>
            </p:cNvSpPr>
            <p:nvPr/>
          </p:nvSpPr>
          <p:spPr bwMode="auto">
            <a:xfrm flipV="1">
              <a:off x="1056" y="1344"/>
              <a:ext cx="384" cy="38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5" name="Line 23"/>
            <p:cNvSpPr>
              <a:spLocks noChangeShapeType="1"/>
            </p:cNvSpPr>
            <p:nvPr/>
          </p:nvSpPr>
          <p:spPr bwMode="auto">
            <a:xfrm>
              <a:off x="1584" y="134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6" name="Line 24"/>
            <p:cNvSpPr>
              <a:spLocks noChangeShapeType="1"/>
            </p:cNvSpPr>
            <p:nvPr/>
          </p:nvSpPr>
          <p:spPr bwMode="auto">
            <a:xfrm flipH="1">
              <a:off x="720" y="1968"/>
              <a:ext cx="192"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7" name="Line 25"/>
            <p:cNvSpPr>
              <a:spLocks noChangeShapeType="1"/>
            </p:cNvSpPr>
            <p:nvPr/>
          </p:nvSpPr>
          <p:spPr bwMode="auto">
            <a:xfrm>
              <a:off x="1056" y="1968"/>
              <a:ext cx="192"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8" name="Line 26"/>
            <p:cNvSpPr>
              <a:spLocks noChangeShapeType="1"/>
            </p:cNvSpPr>
            <p:nvPr/>
          </p:nvSpPr>
          <p:spPr bwMode="auto">
            <a:xfrm flipH="1">
              <a:off x="1920" y="1968"/>
              <a:ext cx="96"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9" name="Line 27"/>
            <p:cNvSpPr>
              <a:spLocks noChangeShapeType="1"/>
            </p:cNvSpPr>
            <p:nvPr/>
          </p:nvSpPr>
          <p:spPr bwMode="auto">
            <a:xfrm>
              <a:off x="2160" y="1968"/>
              <a:ext cx="144"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0" name="Line 28"/>
            <p:cNvSpPr>
              <a:spLocks noChangeShapeType="1"/>
            </p:cNvSpPr>
            <p:nvPr/>
          </p:nvSpPr>
          <p:spPr bwMode="auto">
            <a:xfrm flipV="1">
              <a:off x="816" y="2448"/>
              <a:ext cx="384" cy="38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1" name="Line 29"/>
            <p:cNvSpPr>
              <a:spLocks noChangeShapeType="1"/>
            </p:cNvSpPr>
            <p:nvPr/>
          </p:nvSpPr>
          <p:spPr bwMode="auto">
            <a:xfrm flipH="1" flipV="1">
              <a:off x="1344" y="2448"/>
              <a:ext cx="240" cy="38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 name="Line 30"/>
            <p:cNvSpPr>
              <a:spLocks noChangeShapeType="1"/>
            </p:cNvSpPr>
            <p:nvPr/>
          </p:nvSpPr>
          <p:spPr bwMode="auto">
            <a:xfrm flipV="1">
              <a:off x="2160" y="2496"/>
              <a:ext cx="144" cy="33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3" name="Line 31"/>
            <p:cNvSpPr>
              <a:spLocks noChangeShapeType="1"/>
            </p:cNvSpPr>
            <p:nvPr/>
          </p:nvSpPr>
          <p:spPr bwMode="auto">
            <a:xfrm flipH="1" flipV="1">
              <a:off x="2352" y="2496"/>
              <a:ext cx="144" cy="33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4" name="Line 32"/>
            <p:cNvSpPr>
              <a:spLocks noChangeShapeType="1"/>
            </p:cNvSpPr>
            <p:nvPr/>
          </p:nvSpPr>
          <p:spPr bwMode="auto">
            <a:xfrm flipV="1">
              <a:off x="528" y="3024"/>
              <a:ext cx="240" cy="33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5" name="Line 33"/>
            <p:cNvSpPr>
              <a:spLocks noChangeShapeType="1"/>
            </p:cNvSpPr>
            <p:nvPr/>
          </p:nvSpPr>
          <p:spPr bwMode="auto">
            <a:xfrm flipV="1">
              <a:off x="816" y="3072"/>
              <a:ext cx="0"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6" name="Line 34"/>
            <p:cNvSpPr>
              <a:spLocks noChangeShapeType="1"/>
            </p:cNvSpPr>
            <p:nvPr/>
          </p:nvSpPr>
          <p:spPr bwMode="auto">
            <a:xfrm flipH="1" flipV="1">
              <a:off x="912" y="3072"/>
              <a:ext cx="240"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7" name="Line 35"/>
            <p:cNvSpPr>
              <a:spLocks noChangeShapeType="1"/>
            </p:cNvSpPr>
            <p:nvPr/>
          </p:nvSpPr>
          <p:spPr bwMode="auto">
            <a:xfrm flipV="1">
              <a:off x="1536" y="3072"/>
              <a:ext cx="96"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8" name="Line 36"/>
            <p:cNvSpPr>
              <a:spLocks noChangeShapeType="1"/>
            </p:cNvSpPr>
            <p:nvPr/>
          </p:nvSpPr>
          <p:spPr bwMode="auto">
            <a:xfrm flipH="1" flipV="1">
              <a:off x="1680" y="3072"/>
              <a:ext cx="144"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9" name="Line 37"/>
            <p:cNvSpPr>
              <a:spLocks noChangeShapeType="1"/>
            </p:cNvSpPr>
            <p:nvPr/>
          </p:nvSpPr>
          <p:spPr bwMode="auto">
            <a:xfrm flipV="1">
              <a:off x="2496" y="3072"/>
              <a:ext cx="0"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231" name="Freeform 39"/>
          <p:cNvSpPr>
            <a:spLocks/>
          </p:cNvSpPr>
          <p:nvPr/>
        </p:nvSpPr>
        <p:spPr bwMode="auto">
          <a:xfrm>
            <a:off x="280988" y="1946275"/>
            <a:ext cx="4084637" cy="2724150"/>
          </a:xfrm>
          <a:custGeom>
            <a:avLst/>
            <a:gdLst>
              <a:gd name="T0" fmla="*/ 1023 w 2573"/>
              <a:gd name="T1" fmla="*/ 22 h 1716"/>
              <a:gd name="T2" fmla="*/ 1359 w 2573"/>
              <a:gd name="T3" fmla="*/ 22 h 1716"/>
              <a:gd name="T4" fmla="*/ 1695 w 2573"/>
              <a:gd name="T5" fmla="*/ 22 h 1716"/>
              <a:gd name="T6" fmla="*/ 1690 w 2573"/>
              <a:gd name="T7" fmla="*/ 152 h 1716"/>
              <a:gd name="T8" fmla="*/ 399 w 2573"/>
              <a:gd name="T9" fmla="*/ 454 h 1716"/>
              <a:gd name="T10" fmla="*/ 398 w 2573"/>
              <a:gd name="T11" fmla="*/ 591 h 1716"/>
              <a:gd name="T12" fmla="*/ 1407 w 2573"/>
              <a:gd name="T13" fmla="*/ 598 h 1716"/>
              <a:gd name="T14" fmla="*/ 2138 w 2573"/>
              <a:gd name="T15" fmla="*/ 608 h 1716"/>
              <a:gd name="T16" fmla="*/ 2273 w 2573"/>
              <a:gd name="T17" fmla="*/ 743 h 1716"/>
              <a:gd name="T18" fmla="*/ 338 w 2573"/>
              <a:gd name="T19" fmla="*/ 963 h 1716"/>
              <a:gd name="T20" fmla="*/ 313 w 2573"/>
              <a:gd name="T21" fmla="*/ 1123 h 1716"/>
              <a:gd name="T22" fmla="*/ 2214 w 2573"/>
              <a:gd name="T23" fmla="*/ 1157 h 1716"/>
              <a:gd name="T24" fmla="*/ 2240 w 2573"/>
              <a:gd name="T25" fmla="*/ 1318 h 1716"/>
              <a:gd name="T26" fmla="*/ 355 w 2573"/>
              <a:gd name="T27" fmla="*/ 1554 h 1716"/>
              <a:gd name="T28" fmla="*/ 372 w 2573"/>
              <a:gd name="T29" fmla="*/ 1690 h 1716"/>
              <a:gd name="T30" fmla="*/ 1814 w 2573"/>
              <a:gd name="T31" fmla="*/ 1709 h 1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3" h="1716">
                <a:moveTo>
                  <a:pt x="1023" y="22"/>
                </a:moveTo>
                <a:cubicBezTo>
                  <a:pt x="1079" y="22"/>
                  <a:pt x="1247" y="22"/>
                  <a:pt x="1359" y="22"/>
                </a:cubicBezTo>
                <a:cubicBezTo>
                  <a:pt x="1471" y="22"/>
                  <a:pt x="1640" y="0"/>
                  <a:pt x="1695" y="22"/>
                </a:cubicBezTo>
                <a:cubicBezTo>
                  <a:pt x="1750" y="44"/>
                  <a:pt x="1906" y="80"/>
                  <a:pt x="1690" y="152"/>
                </a:cubicBezTo>
                <a:cubicBezTo>
                  <a:pt x="1474" y="224"/>
                  <a:pt x="614" y="381"/>
                  <a:pt x="399" y="454"/>
                </a:cubicBezTo>
                <a:cubicBezTo>
                  <a:pt x="184" y="527"/>
                  <a:pt x="230" y="567"/>
                  <a:pt x="398" y="591"/>
                </a:cubicBezTo>
                <a:cubicBezTo>
                  <a:pt x="566" y="615"/>
                  <a:pt x="1117" y="595"/>
                  <a:pt x="1407" y="598"/>
                </a:cubicBezTo>
                <a:cubicBezTo>
                  <a:pt x="1697" y="601"/>
                  <a:pt x="1994" y="584"/>
                  <a:pt x="2138" y="608"/>
                </a:cubicBezTo>
                <a:cubicBezTo>
                  <a:pt x="2282" y="632"/>
                  <a:pt x="2573" y="684"/>
                  <a:pt x="2273" y="743"/>
                </a:cubicBezTo>
                <a:cubicBezTo>
                  <a:pt x="1973" y="802"/>
                  <a:pt x="665" y="900"/>
                  <a:pt x="338" y="963"/>
                </a:cubicBezTo>
                <a:cubicBezTo>
                  <a:pt x="11" y="1026"/>
                  <a:pt x="0" y="1091"/>
                  <a:pt x="313" y="1123"/>
                </a:cubicBezTo>
                <a:cubicBezTo>
                  <a:pt x="626" y="1155"/>
                  <a:pt x="1893" y="1124"/>
                  <a:pt x="2214" y="1157"/>
                </a:cubicBezTo>
                <a:cubicBezTo>
                  <a:pt x="2535" y="1190"/>
                  <a:pt x="2550" y="1252"/>
                  <a:pt x="2240" y="1318"/>
                </a:cubicBezTo>
                <a:cubicBezTo>
                  <a:pt x="1930" y="1384"/>
                  <a:pt x="666" y="1492"/>
                  <a:pt x="355" y="1554"/>
                </a:cubicBezTo>
                <a:cubicBezTo>
                  <a:pt x="44" y="1616"/>
                  <a:pt x="129" y="1664"/>
                  <a:pt x="372" y="1690"/>
                </a:cubicBezTo>
                <a:cubicBezTo>
                  <a:pt x="615" y="1716"/>
                  <a:pt x="1514" y="1705"/>
                  <a:pt x="1814" y="1709"/>
                </a:cubicBezTo>
              </a:path>
            </a:pathLst>
          </a:custGeom>
          <a:noFill/>
          <a:ln w="38100" cap="flat" cmpd="sng">
            <a:solidFill>
              <a:srgbClr val="FF7C80"/>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83629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wipe(left)">
                                      <p:cBhvr>
                                        <p:cTn id="7" dur="5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wipe(left)">
                                      <p:cBhvr>
                                        <p:cTn id="12" dur="500"/>
                                        <p:tgtEl>
                                          <p:spTgt spid="8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wipe(left)">
                                      <p:cBhvr>
                                        <p:cTn id="17" dur="500"/>
                                        <p:tgtEl>
                                          <p:spTgt spid="8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wipe(left)">
                                      <p:cBhvr>
                                        <p:cTn id="22" dur="500"/>
                                        <p:tgtEl>
                                          <p:spTgt spid="8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231"/>
                                        </p:tgtEl>
                                        <p:attrNameLst>
                                          <p:attrName>style.visibility</p:attrName>
                                        </p:attrNameLst>
                                      </p:cBhvr>
                                      <p:to>
                                        <p:strVal val="visible"/>
                                      </p:to>
                                    </p:set>
                                    <p:animEffect transition="in" filter="wipe(up)">
                                      <p:cBhvr>
                                        <p:cTn id="27" dur="500"/>
                                        <p:tgtEl>
                                          <p:spTgt spid="8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bldLvl="4" autoUpdateAnimBg="0"/>
      <p:bldP spid="823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ko-KR" b="1"/>
              <a:t>Depth-first search</a:t>
            </a:r>
          </a:p>
        </p:txBody>
      </p:sp>
      <p:sp>
        <p:nvSpPr>
          <p:cNvPr id="94833" name="Oval 625"/>
          <p:cNvSpPr>
            <a:spLocks noChangeArrowheads="1"/>
          </p:cNvSpPr>
          <p:nvPr/>
        </p:nvSpPr>
        <p:spPr bwMode="auto">
          <a:xfrm>
            <a:off x="5292725" y="2420938"/>
            <a:ext cx="409575" cy="409575"/>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94834" name="Oval 626"/>
          <p:cNvSpPr>
            <a:spLocks noChangeArrowheads="1"/>
          </p:cNvSpPr>
          <p:nvPr/>
        </p:nvSpPr>
        <p:spPr bwMode="auto">
          <a:xfrm>
            <a:off x="5292725" y="3235325"/>
            <a:ext cx="409575" cy="409575"/>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94835" name="Oval 627"/>
          <p:cNvSpPr>
            <a:spLocks noChangeArrowheads="1"/>
          </p:cNvSpPr>
          <p:nvPr/>
        </p:nvSpPr>
        <p:spPr bwMode="auto">
          <a:xfrm>
            <a:off x="5292725" y="4005263"/>
            <a:ext cx="409575" cy="409575"/>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94836" name="Oval 628"/>
          <p:cNvSpPr>
            <a:spLocks noChangeArrowheads="1"/>
          </p:cNvSpPr>
          <p:nvPr/>
        </p:nvSpPr>
        <p:spPr bwMode="auto">
          <a:xfrm>
            <a:off x="5292725" y="4797425"/>
            <a:ext cx="409575" cy="409575"/>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94837" name="Oval 629"/>
          <p:cNvSpPr>
            <a:spLocks noChangeArrowheads="1"/>
          </p:cNvSpPr>
          <p:nvPr/>
        </p:nvSpPr>
        <p:spPr bwMode="auto">
          <a:xfrm>
            <a:off x="6683375" y="2420938"/>
            <a:ext cx="409575" cy="409575"/>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94838" name="Oval 630"/>
          <p:cNvSpPr>
            <a:spLocks noChangeArrowheads="1"/>
          </p:cNvSpPr>
          <p:nvPr/>
        </p:nvSpPr>
        <p:spPr bwMode="auto">
          <a:xfrm>
            <a:off x="6683375" y="3213100"/>
            <a:ext cx="409575" cy="409575"/>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z</a:t>
            </a:r>
          </a:p>
        </p:txBody>
      </p:sp>
      <p:sp>
        <p:nvSpPr>
          <p:cNvPr id="94839" name="Line 631"/>
          <p:cNvSpPr>
            <a:spLocks noChangeShapeType="1"/>
          </p:cNvSpPr>
          <p:nvPr/>
        </p:nvSpPr>
        <p:spPr bwMode="auto">
          <a:xfrm>
            <a:off x="5480050" y="2852738"/>
            <a:ext cx="0"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840" name="Line 632"/>
          <p:cNvSpPr>
            <a:spLocks noChangeShapeType="1"/>
          </p:cNvSpPr>
          <p:nvPr/>
        </p:nvSpPr>
        <p:spPr bwMode="auto">
          <a:xfrm>
            <a:off x="5508625" y="3644900"/>
            <a:ext cx="0" cy="3603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841" name="Line 633"/>
          <p:cNvSpPr>
            <a:spLocks noChangeShapeType="1"/>
          </p:cNvSpPr>
          <p:nvPr/>
        </p:nvSpPr>
        <p:spPr bwMode="auto">
          <a:xfrm>
            <a:off x="5508625" y="4437063"/>
            <a:ext cx="0"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842" name="Line 634"/>
          <p:cNvSpPr>
            <a:spLocks noChangeShapeType="1"/>
          </p:cNvSpPr>
          <p:nvPr/>
        </p:nvSpPr>
        <p:spPr bwMode="auto">
          <a:xfrm>
            <a:off x="6877050" y="2852738"/>
            <a:ext cx="0"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94843" name="AutoShape 635"/>
          <p:cNvCxnSpPr>
            <a:cxnSpLocks noChangeShapeType="1"/>
            <a:stCxn id="94836" idx="2"/>
            <a:endCxn id="94834" idx="2"/>
          </p:cNvCxnSpPr>
          <p:nvPr/>
        </p:nvCxnSpPr>
        <p:spPr bwMode="auto">
          <a:xfrm rot="10800000" flipH="1">
            <a:off x="5292725" y="3440113"/>
            <a:ext cx="1588" cy="1562100"/>
          </a:xfrm>
          <a:prstGeom prst="curvedConnector3">
            <a:avLst>
              <a:gd name="adj1" fmla="val -14400000"/>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844" name="AutoShape 636"/>
          <p:cNvCxnSpPr>
            <a:cxnSpLocks noChangeShapeType="1"/>
            <a:stCxn id="94833" idx="6"/>
            <a:endCxn id="94836" idx="6"/>
          </p:cNvCxnSpPr>
          <p:nvPr/>
        </p:nvCxnSpPr>
        <p:spPr bwMode="auto">
          <a:xfrm>
            <a:off x="5702300" y="2625725"/>
            <a:ext cx="1588" cy="2376488"/>
          </a:xfrm>
          <a:prstGeom prst="curvedConnector3">
            <a:avLst>
              <a:gd name="adj1" fmla="val 14400000"/>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845" name="Line 637"/>
          <p:cNvSpPr>
            <a:spLocks noChangeShapeType="1"/>
          </p:cNvSpPr>
          <p:nvPr/>
        </p:nvSpPr>
        <p:spPr bwMode="auto">
          <a:xfrm flipH="1">
            <a:off x="5724525" y="2636838"/>
            <a:ext cx="936625" cy="1584325"/>
          </a:xfrm>
          <a:prstGeom prst="line">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846" name="Text Box 638"/>
          <p:cNvSpPr txBox="1">
            <a:spLocks noChangeArrowheads="1"/>
          </p:cNvSpPr>
          <p:nvPr/>
        </p:nvSpPr>
        <p:spPr bwMode="auto">
          <a:xfrm>
            <a:off x="4770438" y="4005263"/>
            <a:ext cx="3794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a:solidFill>
                  <a:schemeClr val="tx1"/>
                </a:solidFill>
                <a:latin typeface="Gulim" pitchFamily="34" charset="-127"/>
                <a:ea typeface="Gulim" pitchFamily="34" charset="-127"/>
              </a:defRPr>
            </a:lvl1pPr>
            <a:lvl2pPr>
              <a:spcBef>
                <a:spcPct val="0"/>
              </a:spcBef>
              <a:defRPr kumimoji="1">
                <a:solidFill>
                  <a:schemeClr val="tx1"/>
                </a:solidFill>
                <a:latin typeface="Gulim" pitchFamily="34" charset="-127"/>
                <a:ea typeface="Gulim" pitchFamily="34" charset="-127"/>
              </a:defRPr>
            </a:lvl2pPr>
            <a:lvl3pPr>
              <a:spcBef>
                <a:spcPct val="0"/>
              </a:spcBef>
              <a:defRPr kumimoji="1">
                <a:solidFill>
                  <a:schemeClr val="tx1"/>
                </a:solidFill>
                <a:latin typeface="Gulim" pitchFamily="34" charset="-127"/>
                <a:ea typeface="Gulim" pitchFamily="34" charset="-127"/>
              </a:defRPr>
            </a:lvl3pPr>
            <a:lvl4pPr>
              <a:spcBef>
                <a:spcPct val="0"/>
              </a:spcBef>
              <a:defRPr kumimoji="1">
                <a:solidFill>
                  <a:schemeClr val="tx1"/>
                </a:solidFill>
                <a:latin typeface="Gulim" pitchFamily="34" charset="-127"/>
                <a:ea typeface="Gulim" pitchFamily="34" charset="-127"/>
              </a:defRPr>
            </a:lvl4pPr>
            <a:lvl5pPr>
              <a:spcBef>
                <a:spcPct val="0"/>
              </a:spcBef>
              <a:defRPr kumimoji="1">
                <a:solidFill>
                  <a:schemeClr val="tx1"/>
                </a:solidFill>
                <a:latin typeface="Gulim" pitchFamily="34" charset="-127"/>
                <a:ea typeface="Gulim" pitchFamily="34" charset="-127"/>
              </a:defRPr>
            </a:lvl5pPr>
            <a:lvl6pPr fontAlgn="base" latinLnBrk="1">
              <a:spcBef>
                <a:spcPct val="0"/>
              </a:spcBef>
              <a:spcAft>
                <a:spcPct val="0"/>
              </a:spcAft>
              <a:defRPr kumimoji="1">
                <a:solidFill>
                  <a:schemeClr val="tx1"/>
                </a:solidFill>
                <a:latin typeface="Gulim" pitchFamily="34" charset="-127"/>
                <a:ea typeface="Gulim" pitchFamily="34" charset="-127"/>
              </a:defRPr>
            </a:lvl6pPr>
            <a:lvl7pPr fontAlgn="base" latinLnBrk="1">
              <a:spcBef>
                <a:spcPct val="0"/>
              </a:spcBef>
              <a:spcAft>
                <a:spcPct val="0"/>
              </a:spcAft>
              <a:defRPr kumimoji="1">
                <a:solidFill>
                  <a:schemeClr val="tx1"/>
                </a:solidFill>
                <a:latin typeface="Gulim" pitchFamily="34" charset="-127"/>
                <a:ea typeface="Gulim" pitchFamily="34" charset="-127"/>
              </a:defRPr>
            </a:lvl7pPr>
            <a:lvl8pPr fontAlgn="base" latinLnBrk="1">
              <a:spcBef>
                <a:spcPct val="0"/>
              </a:spcBef>
              <a:spcAft>
                <a:spcPct val="0"/>
              </a:spcAft>
              <a:defRPr kumimoji="1">
                <a:solidFill>
                  <a:schemeClr val="tx1"/>
                </a:solidFill>
                <a:latin typeface="Gulim" pitchFamily="34" charset="-127"/>
                <a:ea typeface="Gulim" pitchFamily="34" charset="-127"/>
              </a:defRPr>
            </a:lvl8pPr>
            <a:lvl9pPr fontAlgn="base" latinLnBrk="1">
              <a:spcBef>
                <a:spcPct val="0"/>
              </a:spcBef>
              <a:spcAft>
                <a:spcPct val="0"/>
              </a:spcAft>
              <a:defRPr kumimoji="1">
                <a:solidFill>
                  <a:schemeClr val="tx1"/>
                </a:solidFill>
                <a:latin typeface="Gulim" pitchFamily="34" charset="-127"/>
                <a:ea typeface="Gulim" pitchFamily="34" charset="-127"/>
              </a:defRPr>
            </a:lvl9pPr>
          </a:lstStyle>
          <a:p>
            <a:pPr>
              <a:spcBef>
                <a:spcPct val="20000"/>
              </a:spcBef>
              <a:buFont typeface="Wingdings 2" pitchFamily="18" charset="2"/>
              <a:buNone/>
            </a:pPr>
            <a:r>
              <a:rPr lang="en-US" altLang="ko-KR" sz="1800">
                <a:latin typeface="Times New Roman" pitchFamily="18" charset="0"/>
              </a:rPr>
              <a:t>B</a:t>
            </a:r>
          </a:p>
        </p:txBody>
      </p:sp>
      <p:sp>
        <p:nvSpPr>
          <p:cNvPr id="94847" name="Text Box 639"/>
          <p:cNvSpPr txBox="1">
            <a:spLocks noChangeArrowheads="1"/>
          </p:cNvSpPr>
          <p:nvPr/>
        </p:nvSpPr>
        <p:spPr bwMode="auto">
          <a:xfrm>
            <a:off x="5868988" y="3998913"/>
            <a:ext cx="3794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a:solidFill>
                  <a:schemeClr val="tx1"/>
                </a:solidFill>
                <a:latin typeface="Gulim" pitchFamily="34" charset="-127"/>
                <a:ea typeface="Gulim" pitchFamily="34" charset="-127"/>
              </a:defRPr>
            </a:lvl1pPr>
            <a:lvl2pPr>
              <a:spcBef>
                <a:spcPct val="0"/>
              </a:spcBef>
              <a:defRPr kumimoji="1">
                <a:solidFill>
                  <a:schemeClr val="tx1"/>
                </a:solidFill>
                <a:latin typeface="Gulim" pitchFamily="34" charset="-127"/>
                <a:ea typeface="Gulim" pitchFamily="34" charset="-127"/>
              </a:defRPr>
            </a:lvl2pPr>
            <a:lvl3pPr>
              <a:spcBef>
                <a:spcPct val="0"/>
              </a:spcBef>
              <a:defRPr kumimoji="1">
                <a:solidFill>
                  <a:schemeClr val="tx1"/>
                </a:solidFill>
                <a:latin typeface="Gulim" pitchFamily="34" charset="-127"/>
                <a:ea typeface="Gulim" pitchFamily="34" charset="-127"/>
              </a:defRPr>
            </a:lvl3pPr>
            <a:lvl4pPr>
              <a:spcBef>
                <a:spcPct val="0"/>
              </a:spcBef>
              <a:defRPr kumimoji="1">
                <a:solidFill>
                  <a:schemeClr val="tx1"/>
                </a:solidFill>
                <a:latin typeface="Gulim" pitchFamily="34" charset="-127"/>
                <a:ea typeface="Gulim" pitchFamily="34" charset="-127"/>
              </a:defRPr>
            </a:lvl4pPr>
            <a:lvl5pPr>
              <a:spcBef>
                <a:spcPct val="0"/>
              </a:spcBef>
              <a:defRPr kumimoji="1">
                <a:solidFill>
                  <a:schemeClr val="tx1"/>
                </a:solidFill>
                <a:latin typeface="Gulim" pitchFamily="34" charset="-127"/>
                <a:ea typeface="Gulim" pitchFamily="34" charset="-127"/>
              </a:defRPr>
            </a:lvl5pPr>
            <a:lvl6pPr fontAlgn="base" latinLnBrk="1">
              <a:spcBef>
                <a:spcPct val="0"/>
              </a:spcBef>
              <a:spcAft>
                <a:spcPct val="0"/>
              </a:spcAft>
              <a:defRPr kumimoji="1">
                <a:solidFill>
                  <a:schemeClr val="tx1"/>
                </a:solidFill>
                <a:latin typeface="Gulim" pitchFamily="34" charset="-127"/>
                <a:ea typeface="Gulim" pitchFamily="34" charset="-127"/>
              </a:defRPr>
            </a:lvl6pPr>
            <a:lvl7pPr fontAlgn="base" latinLnBrk="1">
              <a:spcBef>
                <a:spcPct val="0"/>
              </a:spcBef>
              <a:spcAft>
                <a:spcPct val="0"/>
              </a:spcAft>
              <a:defRPr kumimoji="1">
                <a:solidFill>
                  <a:schemeClr val="tx1"/>
                </a:solidFill>
                <a:latin typeface="Gulim" pitchFamily="34" charset="-127"/>
                <a:ea typeface="Gulim" pitchFamily="34" charset="-127"/>
              </a:defRPr>
            </a:lvl7pPr>
            <a:lvl8pPr fontAlgn="base" latinLnBrk="1">
              <a:spcBef>
                <a:spcPct val="0"/>
              </a:spcBef>
              <a:spcAft>
                <a:spcPct val="0"/>
              </a:spcAft>
              <a:defRPr kumimoji="1">
                <a:solidFill>
                  <a:schemeClr val="tx1"/>
                </a:solidFill>
                <a:latin typeface="Gulim" pitchFamily="34" charset="-127"/>
                <a:ea typeface="Gulim" pitchFamily="34" charset="-127"/>
              </a:defRPr>
            </a:lvl8pPr>
            <a:lvl9pPr fontAlgn="base" latinLnBrk="1">
              <a:spcBef>
                <a:spcPct val="0"/>
              </a:spcBef>
              <a:spcAft>
                <a:spcPct val="0"/>
              </a:spcAft>
              <a:defRPr kumimoji="1">
                <a:solidFill>
                  <a:schemeClr val="tx1"/>
                </a:solidFill>
                <a:latin typeface="Gulim" pitchFamily="34" charset="-127"/>
                <a:ea typeface="Gulim" pitchFamily="34" charset="-127"/>
              </a:defRPr>
            </a:lvl9pPr>
          </a:lstStyle>
          <a:p>
            <a:pPr>
              <a:spcBef>
                <a:spcPct val="20000"/>
              </a:spcBef>
              <a:buFont typeface="Wingdings 2" pitchFamily="18" charset="2"/>
              <a:buNone/>
            </a:pPr>
            <a:r>
              <a:rPr lang="en-US" altLang="ko-KR" sz="1800">
                <a:latin typeface="Times New Roman" pitchFamily="18" charset="0"/>
              </a:rPr>
              <a:t>F</a:t>
            </a:r>
          </a:p>
        </p:txBody>
      </p:sp>
      <p:sp>
        <p:nvSpPr>
          <p:cNvPr id="94848" name="Text Box 640"/>
          <p:cNvSpPr txBox="1">
            <a:spLocks noChangeArrowheads="1"/>
          </p:cNvSpPr>
          <p:nvPr/>
        </p:nvSpPr>
        <p:spPr bwMode="auto">
          <a:xfrm>
            <a:off x="6137275" y="2781300"/>
            <a:ext cx="3794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a:solidFill>
                  <a:schemeClr val="tx1"/>
                </a:solidFill>
                <a:latin typeface="Gulim" pitchFamily="34" charset="-127"/>
                <a:ea typeface="Gulim" pitchFamily="34" charset="-127"/>
              </a:defRPr>
            </a:lvl1pPr>
            <a:lvl2pPr>
              <a:spcBef>
                <a:spcPct val="0"/>
              </a:spcBef>
              <a:defRPr kumimoji="1">
                <a:solidFill>
                  <a:schemeClr val="tx1"/>
                </a:solidFill>
                <a:latin typeface="Gulim" pitchFamily="34" charset="-127"/>
                <a:ea typeface="Gulim" pitchFamily="34" charset="-127"/>
              </a:defRPr>
            </a:lvl2pPr>
            <a:lvl3pPr>
              <a:spcBef>
                <a:spcPct val="0"/>
              </a:spcBef>
              <a:defRPr kumimoji="1">
                <a:solidFill>
                  <a:schemeClr val="tx1"/>
                </a:solidFill>
                <a:latin typeface="Gulim" pitchFamily="34" charset="-127"/>
                <a:ea typeface="Gulim" pitchFamily="34" charset="-127"/>
              </a:defRPr>
            </a:lvl3pPr>
            <a:lvl4pPr>
              <a:spcBef>
                <a:spcPct val="0"/>
              </a:spcBef>
              <a:defRPr kumimoji="1">
                <a:solidFill>
                  <a:schemeClr val="tx1"/>
                </a:solidFill>
                <a:latin typeface="Gulim" pitchFamily="34" charset="-127"/>
                <a:ea typeface="Gulim" pitchFamily="34" charset="-127"/>
              </a:defRPr>
            </a:lvl4pPr>
            <a:lvl5pPr>
              <a:spcBef>
                <a:spcPct val="0"/>
              </a:spcBef>
              <a:defRPr kumimoji="1">
                <a:solidFill>
                  <a:schemeClr val="tx1"/>
                </a:solidFill>
                <a:latin typeface="Gulim" pitchFamily="34" charset="-127"/>
                <a:ea typeface="Gulim" pitchFamily="34" charset="-127"/>
              </a:defRPr>
            </a:lvl5pPr>
            <a:lvl6pPr fontAlgn="base" latinLnBrk="1">
              <a:spcBef>
                <a:spcPct val="0"/>
              </a:spcBef>
              <a:spcAft>
                <a:spcPct val="0"/>
              </a:spcAft>
              <a:defRPr kumimoji="1">
                <a:solidFill>
                  <a:schemeClr val="tx1"/>
                </a:solidFill>
                <a:latin typeface="Gulim" pitchFamily="34" charset="-127"/>
                <a:ea typeface="Gulim" pitchFamily="34" charset="-127"/>
              </a:defRPr>
            </a:lvl6pPr>
            <a:lvl7pPr fontAlgn="base" latinLnBrk="1">
              <a:spcBef>
                <a:spcPct val="0"/>
              </a:spcBef>
              <a:spcAft>
                <a:spcPct val="0"/>
              </a:spcAft>
              <a:defRPr kumimoji="1">
                <a:solidFill>
                  <a:schemeClr val="tx1"/>
                </a:solidFill>
                <a:latin typeface="Gulim" pitchFamily="34" charset="-127"/>
                <a:ea typeface="Gulim" pitchFamily="34" charset="-127"/>
              </a:defRPr>
            </a:lvl7pPr>
            <a:lvl8pPr fontAlgn="base" latinLnBrk="1">
              <a:spcBef>
                <a:spcPct val="0"/>
              </a:spcBef>
              <a:spcAft>
                <a:spcPct val="0"/>
              </a:spcAft>
              <a:defRPr kumimoji="1">
                <a:solidFill>
                  <a:schemeClr val="tx1"/>
                </a:solidFill>
                <a:latin typeface="Gulim" pitchFamily="34" charset="-127"/>
                <a:ea typeface="Gulim" pitchFamily="34" charset="-127"/>
              </a:defRPr>
            </a:lvl8pPr>
            <a:lvl9pPr fontAlgn="base" latinLnBrk="1">
              <a:spcBef>
                <a:spcPct val="0"/>
              </a:spcBef>
              <a:spcAft>
                <a:spcPct val="0"/>
              </a:spcAft>
              <a:defRPr kumimoji="1">
                <a:solidFill>
                  <a:schemeClr val="tx1"/>
                </a:solidFill>
                <a:latin typeface="Gulim" pitchFamily="34" charset="-127"/>
                <a:ea typeface="Gulim" pitchFamily="34" charset="-127"/>
              </a:defRPr>
            </a:lvl9pPr>
          </a:lstStyle>
          <a:p>
            <a:pPr>
              <a:spcBef>
                <a:spcPct val="20000"/>
              </a:spcBef>
              <a:buFont typeface="Wingdings 2" pitchFamily="18" charset="2"/>
              <a:buNone/>
            </a:pPr>
            <a:r>
              <a:rPr lang="en-US" altLang="ko-KR" sz="1800">
                <a:latin typeface="Times New Roman" pitchFamily="18" charset="0"/>
              </a:rPr>
              <a:t>C</a:t>
            </a:r>
          </a:p>
        </p:txBody>
      </p:sp>
      <p:sp>
        <p:nvSpPr>
          <p:cNvPr id="94859" name="Rectangle 651"/>
          <p:cNvSpPr>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 typeface="Wingdings 2" pitchFamily="18" charset="2"/>
              <a:buBlip>
                <a:blip r:embed="rId2"/>
              </a:buBlip>
            </a:pPr>
            <a:r>
              <a:rPr lang="en-US" altLang="ko-KR" b="1"/>
              <a:t>Classification of edges</a:t>
            </a:r>
          </a:p>
          <a:p>
            <a:pPr marL="669925" lvl="1" indent="-325438">
              <a:buClr>
                <a:schemeClr val="accent2"/>
              </a:buClr>
              <a:buSzPct val="60000"/>
              <a:buFont typeface="Wingdings 2" pitchFamily="18" charset="2"/>
              <a:buChar char=""/>
            </a:pPr>
            <a:endParaRPr lang="en-US" altLang="ko-KR" sz="1000" b="1"/>
          </a:p>
          <a:p>
            <a:pPr marL="669925" lvl="1" indent="-325438">
              <a:buClr>
                <a:schemeClr val="accent2"/>
              </a:buClr>
              <a:buSzPct val="60000"/>
              <a:buFont typeface="Wingdings 2" pitchFamily="18" charset="2"/>
              <a:buChar char=""/>
            </a:pPr>
            <a:r>
              <a:rPr lang="en-US" altLang="ko-KR" sz="2400" b="1" i="1"/>
              <a:t>Tree edges</a:t>
            </a:r>
            <a:r>
              <a:rPr lang="en-US" altLang="ko-KR" sz="2400"/>
              <a:t> </a:t>
            </a:r>
            <a:br>
              <a:rPr lang="en-US" altLang="ko-KR" sz="2400"/>
            </a:br>
            <a:endParaRPr lang="en-US" altLang="ko-KR" sz="2400"/>
          </a:p>
          <a:p>
            <a:pPr marL="669925" lvl="1" indent="-325438">
              <a:buClr>
                <a:schemeClr val="accent2"/>
              </a:buClr>
              <a:buSzPct val="60000"/>
              <a:buFont typeface="Wingdings 2" pitchFamily="18" charset="2"/>
              <a:buChar char=""/>
            </a:pPr>
            <a:r>
              <a:rPr lang="en-US" altLang="ko-KR" sz="2400" b="1" i="1"/>
              <a:t>Back edges</a:t>
            </a:r>
            <a:r>
              <a:rPr lang="en-US" altLang="ko-KR" sz="2400"/>
              <a:t> </a:t>
            </a:r>
          </a:p>
          <a:p>
            <a:pPr marL="669925" lvl="1" indent="-325438">
              <a:buClr>
                <a:schemeClr val="accent2"/>
              </a:buClr>
              <a:buSzPct val="60000"/>
              <a:buFont typeface="Wingdings 2" pitchFamily="18" charset="2"/>
              <a:buChar char=""/>
            </a:pPr>
            <a:endParaRPr lang="en-US" altLang="ko-KR" sz="2400"/>
          </a:p>
          <a:p>
            <a:pPr marL="669925" lvl="1" indent="-325438">
              <a:buClr>
                <a:schemeClr val="accent2"/>
              </a:buClr>
              <a:buSzPct val="60000"/>
              <a:buFont typeface="Wingdings 2" pitchFamily="18" charset="2"/>
              <a:buChar char=""/>
            </a:pPr>
            <a:r>
              <a:rPr lang="en-US" altLang="ko-KR" sz="2400" b="1" i="1"/>
              <a:t>Forward edges</a:t>
            </a:r>
          </a:p>
          <a:p>
            <a:pPr marL="669925" lvl="1" indent="-325438">
              <a:buClr>
                <a:schemeClr val="accent2"/>
              </a:buClr>
              <a:buSzPct val="60000"/>
              <a:buFont typeface="Wingdings 2" pitchFamily="18" charset="2"/>
              <a:buChar char=""/>
            </a:pPr>
            <a:endParaRPr lang="en-US" altLang="ko-KR" sz="2400"/>
          </a:p>
          <a:p>
            <a:pPr marL="669925" lvl="1" indent="-325438">
              <a:buClr>
                <a:schemeClr val="accent2"/>
              </a:buClr>
              <a:buSzPct val="60000"/>
              <a:buFont typeface="Wingdings 2" pitchFamily="18" charset="2"/>
              <a:buChar char=""/>
            </a:pPr>
            <a:r>
              <a:rPr lang="en-US" altLang="ko-KR" sz="2400" b="1" i="1"/>
              <a:t>Cross edges</a:t>
            </a:r>
            <a:endParaRPr lang="en-US" altLang="ko-KR" sz="2400"/>
          </a:p>
        </p:txBody>
      </p:sp>
    </p:spTree>
    <p:extLst>
      <p:ext uri="{BB962C8B-B14F-4D97-AF65-F5344CB8AC3E}">
        <p14:creationId xmlns:p14="http://schemas.microsoft.com/office/powerpoint/2010/main" val="12952599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type="body" idx="1"/>
          </p:nvPr>
        </p:nvSpPr>
        <p:spPr/>
        <p:txBody>
          <a:bodyPr/>
          <a:lstStyle/>
          <a:p>
            <a:pPr lvl="1"/>
            <a:r>
              <a:rPr lang="en-US" altLang="ko-KR" b="1" i="1"/>
              <a:t>Tree edges</a:t>
            </a:r>
            <a:r>
              <a:rPr lang="en-US" altLang="ko-KR" b="1"/>
              <a:t>:</a:t>
            </a:r>
            <a:r>
              <a:rPr lang="en-US" altLang="ko-KR" b="1" i="1"/>
              <a:t> </a:t>
            </a:r>
            <a:r>
              <a:rPr lang="en-US" altLang="ko-KR"/>
              <a:t>Edges in the depth-first forest. </a:t>
            </a:r>
            <a:br>
              <a:rPr lang="en-US" altLang="ko-KR"/>
            </a:br>
            <a:endParaRPr lang="en-US" altLang="ko-KR" sz="1000"/>
          </a:p>
          <a:p>
            <a:pPr lvl="1"/>
            <a:r>
              <a:rPr lang="en-US" altLang="ko-KR" b="1" i="1"/>
              <a:t>Back edges</a:t>
            </a:r>
            <a:r>
              <a:rPr lang="en-US" altLang="ko-KR"/>
              <a:t>: Those edges (</a:t>
            </a:r>
            <a:r>
              <a:rPr lang="en-US" altLang="ko-KR" i="1"/>
              <a:t>u</a:t>
            </a:r>
            <a:r>
              <a:rPr lang="en-US" altLang="ko-KR"/>
              <a:t>, </a:t>
            </a:r>
            <a:r>
              <a:rPr lang="en-US" altLang="ko-KR" i="1"/>
              <a:t>v</a:t>
            </a:r>
            <a:r>
              <a:rPr lang="en-US" altLang="ko-KR"/>
              <a:t>) connecting a vertex </a:t>
            </a:r>
            <a:r>
              <a:rPr lang="en-US" altLang="ko-KR" i="1"/>
              <a:t>u </a:t>
            </a:r>
            <a:r>
              <a:rPr lang="en-US" altLang="ko-KR"/>
              <a:t>to an ancestor </a:t>
            </a:r>
            <a:r>
              <a:rPr lang="en-US" altLang="ko-KR" i="1"/>
              <a:t>v </a:t>
            </a:r>
            <a:r>
              <a:rPr lang="en-US" altLang="ko-KR"/>
              <a:t>in a depth-first tree. Self-loops are considered to be back edges.</a:t>
            </a:r>
          </a:p>
          <a:p>
            <a:pPr lvl="1"/>
            <a:endParaRPr lang="en-US" altLang="ko-KR" sz="1000"/>
          </a:p>
          <a:p>
            <a:pPr lvl="1"/>
            <a:r>
              <a:rPr lang="en-US" altLang="ko-KR" b="1" i="1"/>
              <a:t>Forward edges</a:t>
            </a:r>
            <a:r>
              <a:rPr lang="en-US" altLang="ko-KR"/>
              <a:t>: Those edges (</a:t>
            </a:r>
            <a:r>
              <a:rPr lang="en-US" altLang="ko-KR" i="1"/>
              <a:t>u</a:t>
            </a:r>
            <a:r>
              <a:rPr lang="en-US" altLang="ko-KR"/>
              <a:t>, </a:t>
            </a:r>
            <a:r>
              <a:rPr lang="en-US" altLang="ko-KR" i="1"/>
              <a:t>v</a:t>
            </a:r>
            <a:r>
              <a:rPr lang="en-US" altLang="ko-KR"/>
              <a:t>) connecting a vertex </a:t>
            </a:r>
            <a:r>
              <a:rPr lang="en-US" altLang="ko-KR" i="1"/>
              <a:t>u </a:t>
            </a:r>
            <a:r>
              <a:rPr lang="en-US" altLang="ko-KR"/>
              <a:t>to a descendant </a:t>
            </a:r>
            <a:r>
              <a:rPr lang="en-US" altLang="ko-KR" i="1"/>
              <a:t>v </a:t>
            </a:r>
            <a:r>
              <a:rPr lang="en-US" altLang="ko-KR"/>
              <a:t>in a depth-first tree.</a:t>
            </a:r>
          </a:p>
          <a:p>
            <a:pPr lvl="1"/>
            <a:endParaRPr lang="en-US" altLang="ko-KR" sz="1000"/>
          </a:p>
          <a:p>
            <a:pPr lvl="1"/>
            <a:r>
              <a:rPr lang="en-US" altLang="ko-KR" b="1" i="1"/>
              <a:t>Cross edges</a:t>
            </a:r>
            <a:r>
              <a:rPr lang="en-US" altLang="ko-KR"/>
              <a:t>: All other edges. They can go between vertices in the same depth-first tree, as long as one vertex is not an ancestor of the other, or they can go between vertices in different depth-first trees.</a:t>
            </a:r>
          </a:p>
        </p:txBody>
      </p:sp>
      <p:sp>
        <p:nvSpPr>
          <p:cNvPr id="100357" name="Rectangle 5"/>
          <p:cNvSpPr>
            <a:spLocks noGrp="1" noChangeArrowheads="1"/>
          </p:cNvSpPr>
          <p:nvPr>
            <p:ph type="title"/>
          </p:nvPr>
        </p:nvSpPr>
        <p:spPr>
          <a:noFill/>
          <a:ln/>
        </p:spPr>
        <p:txBody>
          <a:bodyPr/>
          <a:lstStyle/>
          <a:p>
            <a:r>
              <a:rPr lang="en-US" altLang="ko-KR" b="1"/>
              <a:t>Depth-first search</a:t>
            </a:r>
          </a:p>
        </p:txBody>
      </p:sp>
    </p:spTree>
    <p:extLst>
      <p:ext uri="{BB962C8B-B14F-4D97-AF65-F5344CB8AC3E}">
        <p14:creationId xmlns:p14="http://schemas.microsoft.com/office/powerpoint/2010/main" val="28730037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p:txBody>
          <a:bodyPr/>
          <a:lstStyle/>
          <a:p>
            <a:r>
              <a:rPr lang="en-US" altLang="ko-KR"/>
              <a:t>Classification by the DFS algorithm</a:t>
            </a:r>
          </a:p>
          <a:p>
            <a:pPr lvl="1"/>
            <a:r>
              <a:rPr lang="en-US" altLang="ko-KR"/>
              <a:t>Each edge (</a:t>
            </a:r>
            <a:r>
              <a:rPr lang="en-US" altLang="ko-KR" i="1"/>
              <a:t>u</a:t>
            </a:r>
            <a:r>
              <a:rPr lang="en-US" altLang="ko-KR"/>
              <a:t>, </a:t>
            </a:r>
            <a:r>
              <a:rPr lang="en-US" altLang="ko-KR" i="1"/>
              <a:t>v</a:t>
            </a:r>
            <a:r>
              <a:rPr lang="en-US" altLang="ko-KR"/>
              <a:t>) can be classified by the color of the vertex </a:t>
            </a:r>
            <a:r>
              <a:rPr lang="en-US" altLang="ko-KR" i="1"/>
              <a:t>v </a:t>
            </a:r>
            <a:r>
              <a:rPr lang="en-US" altLang="ko-KR"/>
              <a:t>that is reached when the edge is first explored:</a:t>
            </a:r>
          </a:p>
          <a:p>
            <a:pPr lvl="2"/>
            <a:r>
              <a:rPr lang="en-US" altLang="ko-KR"/>
              <a:t>WHITE indicates a tree edge,</a:t>
            </a:r>
          </a:p>
          <a:p>
            <a:pPr lvl="2"/>
            <a:r>
              <a:rPr lang="en-US" altLang="ko-KR"/>
              <a:t>GRAY indicates a back edge, and</a:t>
            </a:r>
          </a:p>
          <a:p>
            <a:pPr lvl="2"/>
            <a:r>
              <a:rPr lang="en-US" altLang="ko-KR"/>
              <a:t>BLACK indicates a forward or cross edge.</a:t>
            </a:r>
          </a:p>
          <a:p>
            <a:pPr lvl="1"/>
            <a:endParaRPr lang="en-US" altLang="ko-KR"/>
          </a:p>
          <a:p>
            <a:pPr lvl="1"/>
            <a:endParaRPr lang="en-US" altLang="ko-KR"/>
          </a:p>
          <a:p>
            <a:pPr lvl="1"/>
            <a:endParaRPr lang="en-US" altLang="ko-KR"/>
          </a:p>
        </p:txBody>
      </p:sp>
      <p:sp>
        <p:nvSpPr>
          <p:cNvPr id="101381" name="Rectangle 5"/>
          <p:cNvSpPr>
            <a:spLocks noGrp="1" noChangeArrowheads="1"/>
          </p:cNvSpPr>
          <p:nvPr>
            <p:ph type="title"/>
          </p:nvPr>
        </p:nvSpPr>
        <p:spPr>
          <a:noFill/>
          <a:ln/>
        </p:spPr>
        <p:txBody>
          <a:bodyPr/>
          <a:lstStyle/>
          <a:p>
            <a:r>
              <a:rPr lang="en-US" altLang="ko-KR" b="1"/>
              <a:t>Depth-first search</a:t>
            </a:r>
          </a:p>
        </p:txBody>
      </p:sp>
    </p:spTree>
    <p:extLst>
      <p:ext uri="{BB962C8B-B14F-4D97-AF65-F5344CB8AC3E}">
        <p14:creationId xmlns:p14="http://schemas.microsoft.com/office/powerpoint/2010/main" val="10319571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57200" y="274638"/>
            <a:ext cx="8686800" cy="411162"/>
          </a:xfrm>
        </p:spPr>
        <p:txBody>
          <a:bodyPr>
            <a:normAutofit fontScale="90000"/>
          </a:bodyPr>
          <a:lstStyle/>
          <a:p>
            <a:r>
              <a:rPr lang="en-US" altLang="ko-KR" b="1" dirty="0"/>
              <a:t>Depth-first </a:t>
            </a:r>
            <a:r>
              <a:rPr lang="en-US" altLang="ko-KR" b="1" dirty="0" smtClean="0"/>
              <a:t>search (</a:t>
            </a:r>
            <a:r>
              <a:rPr lang="en-US" i="1" dirty="0"/>
              <a:t>parenthesis </a:t>
            </a:r>
            <a:r>
              <a:rPr lang="en-US" i="1" dirty="0" smtClean="0"/>
              <a:t>structure)</a:t>
            </a:r>
            <a:endParaRPr lang="en-US" altLang="ko-KR" b="1" dirty="0"/>
          </a:p>
        </p:txBody>
      </p:sp>
      <p:graphicFrame>
        <p:nvGraphicFramePr>
          <p:cNvPr id="104451" name="Group 3"/>
          <p:cNvGraphicFramePr>
            <a:graphicFrameLocks noGrp="1"/>
          </p:cNvGraphicFramePr>
          <p:nvPr>
            <p:ph idx="1"/>
          </p:nvPr>
        </p:nvGraphicFramePr>
        <p:xfrm>
          <a:off x="539750" y="2187575"/>
          <a:ext cx="3894138" cy="2700021"/>
        </p:xfrm>
        <a:graphic>
          <a:graphicData uri="http://schemas.openxmlformats.org/drawingml/2006/table">
            <a:tbl>
              <a:tblPr/>
              <a:tblGrid>
                <a:gridCol w="354013">
                  <a:extLst>
                    <a:ext uri="{9D8B030D-6E8A-4147-A177-3AD203B41FA5}">
                      <a16:colId xmlns:a16="http://schemas.microsoft.com/office/drawing/2014/main" val="20000"/>
                    </a:ext>
                  </a:extLst>
                </a:gridCol>
                <a:gridCol w="354012">
                  <a:extLst>
                    <a:ext uri="{9D8B030D-6E8A-4147-A177-3AD203B41FA5}">
                      <a16:colId xmlns:a16="http://schemas.microsoft.com/office/drawing/2014/main" val="20001"/>
                    </a:ext>
                  </a:extLst>
                </a:gridCol>
                <a:gridCol w="354013">
                  <a:extLst>
                    <a:ext uri="{9D8B030D-6E8A-4147-A177-3AD203B41FA5}">
                      <a16:colId xmlns:a16="http://schemas.microsoft.com/office/drawing/2014/main" val="20002"/>
                    </a:ext>
                  </a:extLst>
                </a:gridCol>
                <a:gridCol w="354012">
                  <a:extLst>
                    <a:ext uri="{9D8B030D-6E8A-4147-A177-3AD203B41FA5}">
                      <a16:colId xmlns:a16="http://schemas.microsoft.com/office/drawing/2014/main" val="20003"/>
                    </a:ext>
                  </a:extLst>
                </a:gridCol>
                <a:gridCol w="354013">
                  <a:extLst>
                    <a:ext uri="{9D8B030D-6E8A-4147-A177-3AD203B41FA5}">
                      <a16:colId xmlns:a16="http://schemas.microsoft.com/office/drawing/2014/main" val="20004"/>
                    </a:ext>
                  </a:extLst>
                </a:gridCol>
                <a:gridCol w="354012">
                  <a:extLst>
                    <a:ext uri="{9D8B030D-6E8A-4147-A177-3AD203B41FA5}">
                      <a16:colId xmlns:a16="http://schemas.microsoft.com/office/drawing/2014/main" val="20005"/>
                    </a:ext>
                  </a:extLst>
                </a:gridCol>
                <a:gridCol w="354013">
                  <a:extLst>
                    <a:ext uri="{9D8B030D-6E8A-4147-A177-3AD203B41FA5}">
                      <a16:colId xmlns:a16="http://schemas.microsoft.com/office/drawing/2014/main" val="20006"/>
                    </a:ext>
                  </a:extLst>
                </a:gridCol>
                <a:gridCol w="330200">
                  <a:extLst>
                    <a:ext uri="{9D8B030D-6E8A-4147-A177-3AD203B41FA5}">
                      <a16:colId xmlns:a16="http://schemas.microsoft.com/office/drawing/2014/main" val="20007"/>
                    </a:ext>
                  </a:extLst>
                </a:gridCol>
                <a:gridCol w="377825">
                  <a:extLst>
                    <a:ext uri="{9D8B030D-6E8A-4147-A177-3AD203B41FA5}">
                      <a16:colId xmlns:a16="http://schemas.microsoft.com/office/drawing/2014/main" val="20008"/>
                    </a:ext>
                  </a:extLst>
                </a:gridCol>
                <a:gridCol w="354012">
                  <a:extLst>
                    <a:ext uri="{9D8B030D-6E8A-4147-A177-3AD203B41FA5}">
                      <a16:colId xmlns:a16="http://schemas.microsoft.com/office/drawing/2014/main" val="20009"/>
                    </a:ext>
                  </a:extLst>
                </a:gridCol>
                <a:gridCol w="354013">
                  <a:extLst>
                    <a:ext uri="{9D8B030D-6E8A-4147-A177-3AD203B41FA5}">
                      <a16:colId xmlns:a16="http://schemas.microsoft.com/office/drawing/2014/main" val="20010"/>
                    </a:ext>
                  </a:extLst>
                </a:gridCol>
              </a:tblGrid>
              <a:tr h="360363">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dirty="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3375">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r>
                        <a:rPr kumimoji="1" lang="en-US" altLang="ko-KR" sz="1600" b="0" i="1" u="none" strike="noStrike" cap="none" normalizeH="0" baseline="0" smtClean="0">
                          <a:ln>
                            <a:noFill/>
                          </a:ln>
                          <a:solidFill>
                            <a:schemeClr val="tx1"/>
                          </a:solidFill>
                          <a:effectLst/>
                          <a:latin typeface="Times New Roman" pitchFamily="18" charset="0"/>
                          <a:ea typeface="Gulim" pitchFamily="34" charset="-127"/>
                        </a:rPr>
                        <a:t>u</a:t>
                      </a: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1"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1"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1"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1"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1"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r>
                        <a:rPr kumimoji="1" lang="en-US" altLang="ko-KR" sz="1600" b="0" i="1" u="none" strike="noStrike" cap="none" normalizeH="0" baseline="0" smtClean="0">
                          <a:ln>
                            <a:noFill/>
                          </a:ln>
                          <a:solidFill>
                            <a:schemeClr val="tx1"/>
                          </a:solidFill>
                          <a:effectLst/>
                          <a:latin typeface="Times New Roman" pitchFamily="18" charset="0"/>
                          <a:ea typeface="Gulim" pitchFamily="34" charset="-127"/>
                        </a:rPr>
                        <a:t>w</a:t>
                      </a: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333375">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400" b="0" i="1"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1"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1"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1"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1"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1"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1"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333375">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r>
                        <a:rPr kumimoji="1" lang="en-US" altLang="ko-KR" sz="1600" b="0" i="1" u="none" strike="noStrike" cap="none" normalizeH="0" baseline="0" smtClean="0">
                          <a:ln>
                            <a:noFill/>
                          </a:ln>
                          <a:solidFill>
                            <a:schemeClr val="tx1"/>
                          </a:solidFill>
                          <a:effectLst/>
                          <a:latin typeface="Times New Roman" pitchFamily="18" charset="0"/>
                          <a:ea typeface="Gulim" pitchFamily="34" charset="-127"/>
                        </a:rPr>
                        <a:t>v</a:t>
                      </a: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1"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1"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1" u="none" strike="noStrike" cap="none" normalizeH="0" baseline="0" dirty="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1"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1"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r>
                        <a:rPr kumimoji="1" lang="en-US" altLang="ko-KR" sz="1600" b="0" i="1" u="none" strike="noStrike" cap="none" normalizeH="0" baseline="0" smtClean="0">
                          <a:ln>
                            <a:noFill/>
                          </a:ln>
                          <a:solidFill>
                            <a:schemeClr val="tx1"/>
                          </a:solidFill>
                          <a:effectLst/>
                          <a:latin typeface="Times New Roman" pitchFamily="18" charset="0"/>
                          <a:ea typeface="Gulim" pitchFamily="34" charset="-127"/>
                        </a:rPr>
                        <a:t>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31788">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33375">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r>
                        <a:rPr kumimoji="1" lang="en-US" altLang="ko-KR" sz="1600" b="0" i="1" u="none" strike="noStrike" cap="none" normalizeH="0" baseline="0" smtClean="0">
                          <a:ln>
                            <a:noFill/>
                          </a:ln>
                          <a:solidFill>
                            <a:schemeClr val="tx1"/>
                          </a:solidFill>
                          <a:effectLst/>
                          <a:latin typeface="Times New Roman" pitchFamily="18" charset="0"/>
                          <a:ea typeface="Gulim" pitchFamily="34" charset="-127"/>
                        </a:rPr>
                        <a:t>y</a:t>
                      </a: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333375">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333375">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r>
                        <a:rPr kumimoji="1" lang="en-US" altLang="ko-KR" sz="1600" b="0" i="1" u="none" strike="noStrike" cap="none" normalizeH="0" baseline="0" smtClean="0">
                          <a:ln>
                            <a:noFill/>
                          </a:ln>
                          <a:solidFill>
                            <a:schemeClr val="tx1"/>
                          </a:solidFill>
                          <a:effectLst/>
                          <a:latin typeface="Times New Roman" pitchFamily="18" charset="0"/>
                          <a:ea typeface="Gulim" pitchFamily="34" charset="-127"/>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2" pitchFamily="18" charset="2"/>
                        <a:buNone/>
                        <a:tabLst/>
                      </a:pPr>
                      <a:endParaRPr kumimoji="1" lang="en-US" sz="1000" b="0" i="0" u="none" strike="noStrike" cap="none" normalizeH="0" baseline="0" smtClean="0">
                        <a:ln>
                          <a:noFill/>
                        </a:ln>
                        <a:solidFill>
                          <a:schemeClr val="tx1"/>
                        </a:solidFill>
                        <a:effectLst/>
                        <a:latin typeface="Times New Roman" pitchFamily="18" charset="0"/>
                        <a:ea typeface="Gulim" pitchFamily="34" charset="-127"/>
                      </a:endParaRPr>
                    </a:p>
                  </a:txBody>
                  <a:tcP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a:noFill/>
                    </a:lnT>
                    <a:lnB cap="flat">
                      <a:noFill/>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04607" name="Text Box 159"/>
          <p:cNvSpPr txBox="1">
            <a:spLocks noChangeArrowheads="1"/>
          </p:cNvSpPr>
          <p:nvPr/>
        </p:nvSpPr>
        <p:spPr bwMode="auto">
          <a:xfrm>
            <a:off x="395288" y="492442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a:solidFill>
                  <a:schemeClr val="tx1"/>
                </a:solidFill>
                <a:latin typeface="Gulim" pitchFamily="34" charset="-127"/>
                <a:ea typeface="Gulim" pitchFamily="34" charset="-127"/>
              </a:defRPr>
            </a:lvl1pPr>
            <a:lvl2pPr>
              <a:spcBef>
                <a:spcPct val="0"/>
              </a:spcBef>
              <a:defRPr kumimoji="1">
                <a:solidFill>
                  <a:schemeClr val="tx1"/>
                </a:solidFill>
                <a:latin typeface="Gulim" pitchFamily="34" charset="-127"/>
                <a:ea typeface="Gulim" pitchFamily="34" charset="-127"/>
              </a:defRPr>
            </a:lvl2pPr>
            <a:lvl3pPr>
              <a:spcBef>
                <a:spcPct val="0"/>
              </a:spcBef>
              <a:defRPr kumimoji="1">
                <a:solidFill>
                  <a:schemeClr val="tx1"/>
                </a:solidFill>
                <a:latin typeface="Gulim" pitchFamily="34" charset="-127"/>
                <a:ea typeface="Gulim" pitchFamily="34" charset="-127"/>
              </a:defRPr>
            </a:lvl3pPr>
            <a:lvl4pPr>
              <a:spcBef>
                <a:spcPct val="0"/>
              </a:spcBef>
              <a:defRPr kumimoji="1">
                <a:solidFill>
                  <a:schemeClr val="tx1"/>
                </a:solidFill>
                <a:latin typeface="Gulim" pitchFamily="34" charset="-127"/>
                <a:ea typeface="Gulim" pitchFamily="34" charset="-127"/>
              </a:defRPr>
            </a:lvl4pPr>
            <a:lvl5pPr>
              <a:spcBef>
                <a:spcPct val="0"/>
              </a:spcBef>
              <a:defRPr kumimoji="1">
                <a:solidFill>
                  <a:schemeClr val="tx1"/>
                </a:solidFill>
                <a:latin typeface="Gulim" pitchFamily="34" charset="-127"/>
                <a:ea typeface="Gulim" pitchFamily="34" charset="-127"/>
              </a:defRPr>
            </a:lvl5pPr>
            <a:lvl6pPr fontAlgn="base" latinLnBrk="1">
              <a:spcBef>
                <a:spcPct val="0"/>
              </a:spcBef>
              <a:spcAft>
                <a:spcPct val="0"/>
              </a:spcAft>
              <a:defRPr kumimoji="1">
                <a:solidFill>
                  <a:schemeClr val="tx1"/>
                </a:solidFill>
                <a:latin typeface="Gulim" pitchFamily="34" charset="-127"/>
                <a:ea typeface="Gulim" pitchFamily="34" charset="-127"/>
              </a:defRPr>
            </a:lvl6pPr>
            <a:lvl7pPr fontAlgn="base" latinLnBrk="1">
              <a:spcBef>
                <a:spcPct val="0"/>
              </a:spcBef>
              <a:spcAft>
                <a:spcPct val="0"/>
              </a:spcAft>
              <a:defRPr kumimoji="1">
                <a:solidFill>
                  <a:schemeClr val="tx1"/>
                </a:solidFill>
                <a:latin typeface="Gulim" pitchFamily="34" charset="-127"/>
                <a:ea typeface="Gulim" pitchFamily="34" charset="-127"/>
              </a:defRPr>
            </a:lvl7pPr>
            <a:lvl8pPr fontAlgn="base" latinLnBrk="1">
              <a:spcBef>
                <a:spcPct val="0"/>
              </a:spcBef>
              <a:spcAft>
                <a:spcPct val="0"/>
              </a:spcAft>
              <a:defRPr kumimoji="1">
                <a:solidFill>
                  <a:schemeClr val="tx1"/>
                </a:solidFill>
                <a:latin typeface="Gulim" pitchFamily="34" charset="-127"/>
                <a:ea typeface="Gulim" pitchFamily="34" charset="-127"/>
              </a:defRPr>
            </a:lvl8pPr>
            <a:lvl9pPr fontAlgn="base" latinLnBrk="1">
              <a:spcBef>
                <a:spcPct val="0"/>
              </a:spcBef>
              <a:spcAft>
                <a:spcPct val="0"/>
              </a:spcAft>
              <a:defRPr kumimoji="1">
                <a:solidFill>
                  <a:schemeClr val="tx1"/>
                </a:solidFill>
                <a:latin typeface="Gulim" pitchFamily="34" charset="-127"/>
                <a:ea typeface="Gulim" pitchFamily="34" charset="-127"/>
              </a:defRPr>
            </a:lvl9pPr>
          </a:lstStyle>
          <a:p>
            <a:pPr>
              <a:spcBef>
                <a:spcPct val="20000"/>
              </a:spcBef>
              <a:buFont typeface="Wingdings 2" pitchFamily="18" charset="2"/>
              <a:buNone/>
            </a:pPr>
            <a:r>
              <a:rPr lang="en-US" altLang="ko-KR" sz="1400">
                <a:latin typeface="Times New Roman" pitchFamily="18" charset="0"/>
              </a:rPr>
              <a:t>1</a:t>
            </a:r>
          </a:p>
        </p:txBody>
      </p:sp>
      <p:sp>
        <p:nvSpPr>
          <p:cNvPr id="104608" name="Text Box 160"/>
          <p:cNvSpPr txBox="1">
            <a:spLocks noChangeArrowheads="1"/>
          </p:cNvSpPr>
          <p:nvPr/>
        </p:nvSpPr>
        <p:spPr bwMode="auto">
          <a:xfrm>
            <a:off x="769938" y="492442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a:solidFill>
                  <a:schemeClr val="tx1"/>
                </a:solidFill>
                <a:latin typeface="Gulim" pitchFamily="34" charset="-127"/>
                <a:ea typeface="Gulim" pitchFamily="34" charset="-127"/>
              </a:defRPr>
            </a:lvl1pPr>
            <a:lvl2pPr>
              <a:spcBef>
                <a:spcPct val="0"/>
              </a:spcBef>
              <a:defRPr kumimoji="1">
                <a:solidFill>
                  <a:schemeClr val="tx1"/>
                </a:solidFill>
                <a:latin typeface="Gulim" pitchFamily="34" charset="-127"/>
                <a:ea typeface="Gulim" pitchFamily="34" charset="-127"/>
              </a:defRPr>
            </a:lvl2pPr>
            <a:lvl3pPr>
              <a:spcBef>
                <a:spcPct val="0"/>
              </a:spcBef>
              <a:defRPr kumimoji="1">
                <a:solidFill>
                  <a:schemeClr val="tx1"/>
                </a:solidFill>
                <a:latin typeface="Gulim" pitchFamily="34" charset="-127"/>
                <a:ea typeface="Gulim" pitchFamily="34" charset="-127"/>
              </a:defRPr>
            </a:lvl3pPr>
            <a:lvl4pPr>
              <a:spcBef>
                <a:spcPct val="0"/>
              </a:spcBef>
              <a:defRPr kumimoji="1">
                <a:solidFill>
                  <a:schemeClr val="tx1"/>
                </a:solidFill>
                <a:latin typeface="Gulim" pitchFamily="34" charset="-127"/>
                <a:ea typeface="Gulim" pitchFamily="34" charset="-127"/>
              </a:defRPr>
            </a:lvl4pPr>
            <a:lvl5pPr>
              <a:spcBef>
                <a:spcPct val="0"/>
              </a:spcBef>
              <a:defRPr kumimoji="1">
                <a:solidFill>
                  <a:schemeClr val="tx1"/>
                </a:solidFill>
                <a:latin typeface="Gulim" pitchFamily="34" charset="-127"/>
                <a:ea typeface="Gulim" pitchFamily="34" charset="-127"/>
              </a:defRPr>
            </a:lvl5pPr>
            <a:lvl6pPr fontAlgn="base" latinLnBrk="1">
              <a:spcBef>
                <a:spcPct val="0"/>
              </a:spcBef>
              <a:spcAft>
                <a:spcPct val="0"/>
              </a:spcAft>
              <a:defRPr kumimoji="1">
                <a:solidFill>
                  <a:schemeClr val="tx1"/>
                </a:solidFill>
                <a:latin typeface="Gulim" pitchFamily="34" charset="-127"/>
                <a:ea typeface="Gulim" pitchFamily="34" charset="-127"/>
              </a:defRPr>
            </a:lvl6pPr>
            <a:lvl7pPr fontAlgn="base" latinLnBrk="1">
              <a:spcBef>
                <a:spcPct val="0"/>
              </a:spcBef>
              <a:spcAft>
                <a:spcPct val="0"/>
              </a:spcAft>
              <a:defRPr kumimoji="1">
                <a:solidFill>
                  <a:schemeClr val="tx1"/>
                </a:solidFill>
                <a:latin typeface="Gulim" pitchFamily="34" charset="-127"/>
                <a:ea typeface="Gulim" pitchFamily="34" charset="-127"/>
              </a:defRPr>
            </a:lvl7pPr>
            <a:lvl8pPr fontAlgn="base" latinLnBrk="1">
              <a:spcBef>
                <a:spcPct val="0"/>
              </a:spcBef>
              <a:spcAft>
                <a:spcPct val="0"/>
              </a:spcAft>
              <a:defRPr kumimoji="1">
                <a:solidFill>
                  <a:schemeClr val="tx1"/>
                </a:solidFill>
                <a:latin typeface="Gulim" pitchFamily="34" charset="-127"/>
                <a:ea typeface="Gulim" pitchFamily="34" charset="-127"/>
              </a:defRPr>
            </a:lvl8pPr>
            <a:lvl9pPr fontAlgn="base" latinLnBrk="1">
              <a:spcBef>
                <a:spcPct val="0"/>
              </a:spcBef>
              <a:spcAft>
                <a:spcPct val="0"/>
              </a:spcAft>
              <a:defRPr kumimoji="1">
                <a:solidFill>
                  <a:schemeClr val="tx1"/>
                </a:solidFill>
                <a:latin typeface="Gulim" pitchFamily="34" charset="-127"/>
                <a:ea typeface="Gulim" pitchFamily="34" charset="-127"/>
              </a:defRPr>
            </a:lvl9pPr>
          </a:lstStyle>
          <a:p>
            <a:pPr>
              <a:spcBef>
                <a:spcPct val="20000"/>
              </a:spcBef>
              <a:buFont typeface="Wingdings 2" pitchFamily="18" charset="2"/>
              <a:buNone/>
            </a:pPr>
            <a:r>
              <a:rPr lang="en-US" altLang="ko-KR" sz="1400">
                <a:latin typeface="Times New Roman" pitchFamily="18" charset="0"/>
              </a:rPr>
              <a:t>2</a:t>
            </a:r>
          </a:p>
        </p:txBody>
      </p:sp>
      <p:sp>
        <p:nvSpPr>
          <p:cNvPr id="104609" name="Text Box 161"/>
          <p:cNvSpPr txBox="1">
            <a:spLocks noChangeArrowheads="1"/>
          </p:cNvSpPr>
          <p:nvPr/>
        </p:nvSpPr>
        <p:spPr bwMode="auto">
          <a:xfrm>
            <a:off x="1116013" y="492442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a:solidFill>
                  <a:schemeClr val="tx1"/>
                </a:solidFill>
                <a:latin typeface="Gulim" pitchFamily="34" charset="-127"/>
                <a:ea typeface="Gulim" pitchFamily="34" charset="-127"/>
              </a:defRPr>
            </a:lvl1pPr>
            <a:lvl2pPr>
              <a:spcBef>
                <a:spcPct val="0"/>
              </a:spcBef>
              <a:defRPr kumimoji="1">
                <a:solidFill>
                  <a:schemeClr val="tx1"/>
                </a:solidFill>
                <a:latin typeface="Gulim" pitchFamily="34" charset="-127"/>
                <a:ea typeface="Gulim" pitchFamily="34" charset="-127"/>
              </a:defRPr>
            </a:lvl2pPr>
            <a:lvl3pPr>
              <a:spcBef>
                <a:spcPct val="0"/>
              </a:spcBef>
              <a:defRPr kumimoji="1">
                <a:solidFill>
                  <a:schemeClr val="tx1"/>
                </a:solidFill>
                <a:latin typeface="Gulim" pitchFamily="34" charset="-127"/>
                <a:ea typeface="Gulim" pitchFamily="34" charset="-127"/>
              </a:defRPr>
            </a:lvl3pPr>
            <a:lvl4pPr>
              <a:spcBef>
                <a:spcPct val="0"/>
              </a:spcBef>
              <a:defRPr kumimoji="1">
                <a:solidFill>
                  <a:schemeClr val="tx1"/>
                </a:solidFill>
                <a:latin typeface="Gulim" pitchFamily="34" charset="-127"/>
                <a:ea typeface="Gulim" pitchFamily="34" charset="-127"/>
              </a:defRPr>
            </a:lvl4pPr>
            <a:lvl5pPr>
              <a:spcBef>
                <a:spcPct val="0"/>
              </a:spcBef>
              <a:defRPr kumimoji="1">
                <a:solidFill>
                  <a:schemeClr val="tx1"/>
                </a:solidFill>
                <a:latin typeface="Gulim" pitchFamily="34" charset="-127"/>
                <a:ea typeface="Gulim" pitchFamily="34" charset="-127"/>
              </a:defRPr>
            </a:lvl5pPr>
            <a:lvl6pPr fontAlgn="base" latinLnBrk="1">
              <a:spcBef>
                <a:spcPct val="0"/>
              </a:spcBef>
              <a:spcAft>
                <a:spcPct val="0"/>
              </a:spcAft>
              <a:defRPr kumimoji="1">
                <a:solidFill>
                  <a:schemeClr val="tx1"/>
                </a:solidFill>
                <a:latin typeface="Gulim" pitchFamily="34" charset="-127"/>
                <a:ea typeface="Gulim" pitchFamily="34" charset="-127"/>
              </a:defRPr>
            </a:lvl6pPr>
            <a:lvl7pPr fontAlgn="base" latinLnBrk="1">
              <a:spcBef>
                <a:spcPct val="0"/>
              </a:spcBef>
              <a:spcAft>
                <a:spcPct val="0"/>
              </a:spcAft>
              <a:defRPr kumimoji="1">
                <a:solidFill>
                  <a:schemeClr val="tx1"/>
                </a:solidFill>
                <a:latin typeface="Gulim" pitchFamily="34" charset="-127"/>
                <a:ea typeface="Gulim" pitchFamily="34" charset="-127"/>
              </a:defRPr>
            </a:lvl7pPr>
            <a:lvl8pPr fontAlgn="base" latinLnBrk="1">
              <a:spcBef>
                <a:spcPct val="0"/>
              </a:spcBef>
              <a:spcAft>
                <a:spcPct val="0"/>
              </a:spcAft>
              <a:defRPr kumimoji="1">
                <a:solidFill>
                  <a:schemeClr val="tx1"/>
                </a:solidFill>
                <a:latin typeface="Gulim" pitchFamily="34" charset="-127"/>
                <a:ea typeface="Gulim" pitchFamily="34" charset="-127"/>
              </a:defRPr>
            </a:lvl8pPr>
            <a:lvl9pPr fontAlgn="base" latinLnBrk="1">
              <a:spcBef>
                <a:spcPct val="0"/>
              </a:spcBef>
              <a:spcAft>
                <a:spcPct val="0"/>
              </a:spcAft>
              <a:defRPr kumimoji="1">
                <a:solidFill>
                  <a:schemeClr val="tx1"/>
                </a:solidFill>
                <a:latin typeface="Gulim" pitchFamily="34" charset="-127"/>
                <a:ea typeface="Gulim" pitchFamily="34" charset="-127"/>
              </a:defRPr>
            </a:lvl9pPr>
          </a:lstStyle>
          <a:p>
            <a:pPr>
              <a:spcBef>
                <a:spcPct val="20000"/>
              </a:spcBef>
              <a:buFont typeface="Wingdings 2" pitchFamily="18" charset="2"/>
              <a:buNone/>
            </a:pPr>
            <a:r>
              <a:rPr lang="en-US" altLang="ko-KR" sz="1400">
                <a:latin typeface="Times New Roman" pitchFamily="18" charset="0"/>
              </a:rPr>
              <a:t>3</a:t>
            </a:r>
          </a:p>
        </p:txBody>
      </p:sp>
      <p:sp>
        <p:nvSpPr>
          <p:cNvPr id="104610" name="Text Box 162"/>
          <p:cNvSpPr txBox="1">
            <a:spLocks noChangeArrowheads="1"/>
          </p:cNvSpPr>
          <p:nvPr/>
        </p:nvSpPr>
        <p:spPr bwMode="auto">
          <a:xfrm>
            <a:off x="1481138" y="492442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a:solidFill>
                  <a:schemeClr val="tx1"/>
                </a:solidFill>
                <a:latin typeface="Gulim" pitchFamily="34" charset="-127"/>
                <a:ea typeface="Gulim" pitchFamily="34" charset="-127"/>
              </a:defRPr>
            </a:lvl1pPr>
            <a:lvl2pPr>
              <a:spcBef>
                <a:spcPct val="0"/>
              </a:spcBef>
              <a:defRPr kumimoji="1">
                <a:solidFill>
                  <a:schemeClr val="tx1"/>
                </a:solidFill>
                <a:latin typeface="Gulim" pitchFamily="34" charset="-127"/>
                <a:ea typeface="Gulim" pitchFamily="34" charset="-127"/>
              </a:defRPr>
            </a:lvl2pPr>
            <a:lvl3pPr>
              <a:spcBef>
                <a:spcPct val="0"/>
              </a:spcBef>
              <a:defRPr kumimoji="1">
                <a:solidFill>
                  <a:schemeClr val="tx1"/>
                </a:solidFill>
                <a:latin typeface="Gulim" pitchFamily="34" charset="-127"/>
                <a:ea typeface="Gulim" pitchFamily="34" charset="-127"/>
              </a:defRPr>
            </a:lvl3pPr>
            <a:lvl4pPr>
              <a:spcBef>
                <a:spcPct val="0"/>
              </a:spcBef>
              <a:defRPr kumimoji="1">
                <a:solidFill>
                  <a:schemeClr val="tx1"/>
                </a:solidFill>
                <a:latin typeface="Gulim" pitchFamily="34" charset="-127"/>
                <a:ea typeface="Gulim" pitchFamily="34" charset="-127"/>
              </a:defRPr>
            </a:lvl4pPr>
            <a:lvl5pPr>
              <a:spcBef>
                <a:spcPct val="0"/>
              </a:spcBef>
              <a:defRPr kumimoji="1">
                <a:solidFill>
                  <a:schemeClr val="tx1"/>
                </a:solidFill>
                <a:latin typeface="Gulim" pitchFamily="34" charset="-127"/>
                <a:ea typeface="Gulim" pitchFamily="34" charset="-127"/>
              </a:defRPr>
            </a:lvl5pPr>
            <a:lvl6pPr fontAlgn="base" latinLnBrk="1">
              <a:spcBef>
                <a:spcPct val="0"/>
              </a:spcBef>
              <a:spcAft>
                <a:spcPct val="0"/>
              </a:spcAft>
              <a:defRPr kumimoji="1">
                <a:solidFill>
                  <a:schemeClr val="tx1"/>
                </a:solidFill>
                <a:latin typeface="Gulim" pitchFamily="34" charset="-127"/>
                <a:ea typeface="Gulim" pitchFamily="34" charset="-127"/>
              </a:defRPr>
            </a:lvl6pPr>
            <a:lvl7pPr fontAlgn="base" latinLnBrk="1">
              <a:spcBef>
                <a:spcPct val="0"/>
              </a:spcBef>
              <a:spcAft>
                <a:spcPct val="0"/>
              </a:spcAft>
              <a:defRPr kumimoji="1">
                <a:solidFill>
                  <a:schemeClr val="tx1"/>
                </a:solidFill>
                <a:latin typeface="Gulim" pitchFamily="34" charset="-127"/>
                <a:ea typeface="Gulim" pitchFamily="34" charset="-127"/>
              </a:defRPr>
            </a:lvl7pPr>
            <a:lvl8pPr fontAlgn="base" latinLnBrk="1">
              <a:spcBef>
                <a:spcPct val="0"/>
              </a:spcBef>
              <a:spcAft>
                <a:spcPct val="0"/>
              </a:spcAft>
              <a:defRPr kumimoji="1">
                <a:solidFill>
                  <a:schemeClr val="tx1"/>
                </a:solidFill>
                <a:latin typeface="Gulim" pitchFamily="34" charset="-127"/>
                <a:ea typeface="Gulim" pitchFamily="34" charset="-127"/>
              </a:defRPr>
            </a:lvl8pPr>
            <a:lvl9pPr fontAlgn="base" latinLnBrk="1">
              <a:spcBef>
                <a:spcPct val="0"/>
              </a:spcBef>
              <a:spcAft>
                <a:spcPct val="0"/>
              </a:spcAft>
              <a:defRPr kumimoji="1">
                <a:solidFill>
                  <a:schemeClr val="tx1"/>
                </a:solidFill>
                <a:latin typeface="Gulim" pitchFamily="34" charset="-127"/>
                <a:ea typeface="Gulim" pitchFamily="34" charset="-127"/>
              </a:defRPr>
            </a:lvl9pPr>
          </a:lstStyle>
          <a:p>
            <a:pPr>
              <a:spcBef>
                <a:spcPct val="20000"/>
              </a:spcBef>
              <a:buFont typeface="Wingdings 2" pitchFamily="18" charset="2"/>
              <a:buNone/>
            </a:pPr>
            <a:r>
              <a:rPr lang="en-US" altLang="ko-KR" sz="1400">
                <a:latin typeface="Times New Roman" pitchFamily="18" charset="0"/>
              </a:rPr>
              <a:t>4</a:t>
            </a:r>
          </a:p>
        </p:txBody>
      </p:sp>
      <p:sp>
        <p:nvSpPr>
          <p:cNvPr id="104611" name="Text Box 163"/>
          <p:cNvSpPr txBox="1">
            <a:spLocks noChangeArrowheads="1"/>
          </p:cNvSpPr>
          <p:nvPr/>
        </p:nvSpPr>
        <p:spPr bwMode="auto">
          <a:xfrm>
            <a:off x="1816100" y="492442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a:solidFill>
                  <a:schemeClr val="tx1"/>
                </a:solidFill>
                <a:latin typeface="Gulim" pitchFamily="34" charset="-127"/>
                <a:ea typeface="Gulim" pitchFamily="34" charset="-127"/>
              </a:defRPr>
            </a:lvl1pPr>
            <a:lvl2pPr>
              <a:spcBef>
                <a:spcPct val="0"/>
              </a:spcBef>
              <a:defRPr kumimoji="1">
                <a:solidFill>
                  <a:schemeClr val="tx1"/>
                </a:solidFill>
                <a:latin typeface="Gulim" pitchFamily="34" charset="-127"/>
                <a:ea typeface="Gulim" pitchFamily="34" charset="-127"/>
              </a:defRPr>
            </a:lvl2pPr>
            <a:lvl3pPr>
              <a:spcBef>
                <a:spcPct val="0"/>
              </a:spcBef>
              <a:defRPr kumimoji="1">
                <a:solidFill>
                  <a:schemeClr val="tx1"/>
                </a:solidFill>
                <a:latin typeface="Gulim" pitchFamily="34" charset="-127"/>
                <a:ea typeface="Gulim" pitchFamily="34" charset="-127"/>
              </a:defRPr>
            </a:lvl3pPr>
            <a:lvl4pPr>
              <a:spcBef>
                <a:spcPct val="0"/>
              </a:spcBef>
              <a:defRPr kumimoji="1">
                <a:solidFill>
                  <a:schemeClr val="tx1"/>
                </a:solidFill>
                <a:latin typeface="Gulim" pitchFamily="34" charset="-127"/>
                <a:ea typeface="Gulim" pitchFamily="34" charset="-127"/>
              </a:defRPr>
            </a:lvl4pPr>
            <a:lvl5pPr>
              <a:spcBef>
                <a:spcPct val="0"/>
              </a:spcBef>
              <a:defRPr kumimoji="1">
                <a:solidFill>
                  <a:schemeClr val="tx1"/>
                </a:solidFill>
                <a:latin typeface="Gulim" pitchFamily="34" charset="-127"/>
                <a:ea typeface="Gulim" pitchFamily="34" charset="-127"/>
              </a:defRPr>
            </a:lvl5pPr>
            <a:lvl6pPr fontAlgn="base" latinLnBrk="1">
              <a:spcBef>
                <a:spcPct val="0"/>
              </a:spcBef>
              <a:spcAft>
                <a:spcPct val="0"/>
              </a:spcAft>
              <a:defRPr kumimoji="1">
                <a:solidFill>
                  <a:schemeClr val="tx1"/>
                </a:solidFill>
                <a:latin typeface="Gulim" pitchFamily="34" charset="-127"/>
                <a:ea typeface="Gulim" pitchFamily="34" charset="-127"/>
              </a:defRPr>
            </a:lvl6pPr>
            <a:lvl7pPr fontAlgn="base" latinLnBrk="1">
              <a:spcBef>
                <a:spcPct val="0"/>
              </a:spcBef>
              <a:spcAft>
                <a:spcPct val="0"/>
              </a:spcAft>
              <a:defRPr kumimoji="1">
                <a:solidFill>
                  <a:schemeClr val="tx1"/>
                </a:solidFill>
                <a:latin typeface="Gulim" pitchFamily="34" charset="-127"/>
                <a:ea typeface="Gulim" pitchFamily="34" charset="-127"/>
              </a:defRPr>
            </a:lvl7pPr>
            <a:lvl8pPr fontAlgn="base" latinLnBrk="1">
              <a:spcBef>
                <a:spcPct val="0"/>
              </a:spcBef>
              <a:spcAft>
                <a:spcPct val="0"/>
              </a:spcAft>
              <a:defRPr kumimoji="1">
                <a:solidFill>
                  <a:schemeClr val="tx1"/>
                </a:solidFill>
                <a:latin typeface="Gulim" pitchFamily="34" charset="-127"/>
                <a:ea typeface="Gulim" pitchFamily="34" charset="-127"/>
              </a:defRPr>
            </a:lvl8pPr>
            <a:lvl9pPr fontAlgn="base" latinLnBrk="1">
              <a:spcBef>
                <a:spcPct val="0"/>
              </a:spcBef>
              <a:spcAft>
                <a:spcPct val="0"/>
              </a:spcAft>
              <a:defRPr kumimoji="1">
                <a:solidFill>
                  <a:schemeClr val="tx1"/>
                </a:solidFill>
                <a:latin typeface="Gulim" pitchFamily="34" charset="-127"/>
                <a:ea typeface="Gulim" pitchFamily="34" charset="-127"/>
              </a:defRPr>
            </a:lvl9pPr>
          </a:lstStyle>
          <a:p>
            <a:pPr>
              <a:spcBef>
                <a:spcPct val="20000"/>
              </a:spcBef>
              <a:buFont typeface="Wingdings 2" pitchFamily="18" charset="2"/>
              <a:buNone/>
            </a:pPr>
            <a:r>
              <a:rPr lang="en-US" altLang="ko-KR" sz="1400">
                <a:latin typeface="Times New Roman" pitchFamily="18" charset="0"/>
              </a:rPr>
              <a:t>5</a:t>
            </a:r>
          </a:p>
        </p:txBody>
      </p:sp>
      <p:sp>
        <p:nvSpPr>
          <p:cNvPr id="104612" name="Text Box 164"/>
          <p:cNvSpPr txBox="1">
            <a:spLocks noChangeArrowheads="1"/>
          </p:cNvSpPr>
          <p:nvPr/>
        </p:nvSpPr>
        <p:spPr bwMode="auto">
          <a:xfrm>
            <a:off x="2190750" y="492442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a:solidFill>
                  <a:schemeClr val="tx1"/>
                </a:solidFill>
                <a:latin typeface="Gulim" pitchFamily="34" charset="-127"/>
                <a:ea typeface="Gulim" pitchFamily="34" charset="-127"/>
              </a:defRPr>
            </a:lvl1pPr>
            <a:lvl2pPr>
              <a:spcBef>
                <a:spcPct val="0"/>
              </a:spcBef>
              <a:defRPr kumimoji="1">
                <a:solidFill>
                  <a:schemeClr val="tx1"/>
                </a:solidFill>
                <a:latin typeface="Gulim" pitchFamily="34" charset="-127"/>
                <a:ea typeface="Gulim" pitchFamily="34" charset="-127"/>
              </a:defRPr>
            </a:lvl2pPr>
            <a:lvl3pPr>
              <a:spcBef>
                <a:spcPct val="0"/>
              </a:spcBef>
              <a:defRPr kumimoji="1">
                <a:solidFill>
                  <a:schemeClr val="tx1"/>
                </a:solidFill>
                <a:latin typeface="Gulim" pitchFamily="34" charset="-127"/>
                <a:ea typeface="Gulim" pitchFamily="34" charset="-127"/>
              </a:defRPr>
            </a:lvl3pPr>
            <a:lvl4pPr>
              <a:spcBef>
                <a:spcPct val="0"/>
              </a:spcBef>
              <a:defRPr kumimoji="1">
                <a:solidFill>
                  <a:schemeClr val="tx1"/>
                </a:solidFill>
                <a:latin typeface="Gulim" pitchFamily="34" charset="-127"/>
                <a:ea typeface="Gulim" pitchFamily="34" charset="-127"/>
              </a:defRPr>
            </a:lvl4pPr>
            <a:lvl5pPr>
              <a:spcBef>
                <a:spcPct val="0"/>
              </a:spcBef>
              <a:defRPr kumimoji="1">
                <a:solidFill>
                  <a:schemeClr val="tx1"/>
                </a:solidFill>
                <a:latin typeface="Gulim" pitchFamily="34" charset="-127"/>
                <a:ea typeface="Gulim" pitchFamily="34" charset="-127"/>
              </a:defRPr>
            </a:lvl5pPr>
            <a:lvl6pPr fontAlgn="base" latinLnBrk="1">
              <a:spcBef>
                <a:spcPct val="0"/>
              </a:spcBef>
              <a:spcAft>
                <a:spcPct val="0"/>
              </a:spcAft>
              <a:defRPr kumimoji="1">
                <a:solidFill>
                  <a:schemeClr val="tx1"/>
                </a:solidFill>
                <a:latin typeface="Gulim" pitchFamily="34" charset="-127"/>
                <a:ea typeface="Gulim" pitchFamily="34" charset="-127"/>
              </a:defRPr>
            </a:lvl6pPr>
            <a:lvl7pPr fontAlgn="base" latinLnBrk="1">
              <a:spcBef>
                <a:spcPct val="0"/>
              </a:spcBef>
              <a:spcAft>
                <a:spcPct val="0"/>
              </a:spcAft>
              <a:defRPr kumimoji="1">
                <a:solidFill>
                  <a:schemeClr val="tx1"/>
                </a:solidFill>
                <a:latin typeface="Gulim" pitchFamily="34" charset="-127"/>
                <a:ea typeface="Gulim" pitchFamily="34" charset="-127"/>
              </a:defRPr>
            </a:lvl7pPr>
            <a:lvl8pPr fontAlgn="base" latinLnBrk="1">
              <a:spcBef>
                <a:spcPct val="0"/>
              </a:spcBef>
              <a:spcAft>
                <a:spcPct val="0"/>
              </a:spcAft>
              <a:defRPr kumimoji="1">
                <a:solidFill>
                  <a:schemeClr val="tx1"/>
                </a:solidFill>
                <a:latin typeface="Gulim" pitchFamily="34" charset="-127"/>
                <a:ea typeface="Gulim" pitchFamily="34" charset="-127"/>
              </a:defRPr>
            </a:lvl8pPr>
            <a:lvl9pPr fontAlgn="base" latinLnBrk="1">
              <a:spcBef>
                <a:spcPct val="0"/>
              </a:spcBef>
              <a:spcAft>
                <a:spcPct val="0"/>
              </a:spcAft>
              <a:defRPr kumimoji="1">
                <a:solidFill>
                  <a:schemeClr val="tx1"/>
                </a:solidFill>
                <a:latin typeface="Gulim" pitchFamily="34" charset="-127"/>
                <a:ea typeface="Gulim" pitchFamily="34" charset="-127"/>
              </a:defRPr>
            </a:lvl9pPr>
          </a:lstStyle>
          <a:p>
            <a:pPr>
              <a:spcBef>
                <a:spcPct val="20000"/>
              </a:spcBef>
              <a:buFont typeface="Wingdings 2" pitchFamily="18" charset="2"/>
              <a:buNone/>
            </a:pPr>
            <a:r>
              <a:rPr lang="en-US" altLang="ko-KR" sz="1400">
                <a:latin typeface="Times New Roman" pitchFamily="18" charset="0"/>
              </a:rPr>
              <a:t>6</a:t>
            </a:r>
          </a:p>
        </p:txBody>
      </p:sp>
      <p:sp>
        <p:nvSpPr>
          <p:cNvPr id="104613" name="Text Box 165"/>
          <p:cNvSpPr txBox="1">
            <a:spLocks noChangeArrowheads="1"/>
          </p:cNvSpPr>
          <p:nvPr/>
        </p:nvSpPr>
        <p:spPr bwMode="auto">
          <a:xfrm>
            <a:off x="2536825" y="492442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a:solidFill>
                  <a:schemeClr val="tx1"/>
                </a:solidFill>
                <a:latin typeface="Gulim" pitchFamily="34" charset="-127"/>
                <a:ea typeface="Gulim" pitchFamily="34" charset="-127"/>
              </a:defRPr>
            </a:lvl1pPr>
            <a:lvl2pPr>
              <a:spcBef>
                <a:spcPct val="0"/>
              </a:spcBef>
              <a:defRPr kumimoji="1">
                <a:solidFill>
                  <a:schemeClr val="tx1"/>
                </a:solidFill>
                <a:latin typeface="Gulim" pitchFamily="34" charset="-127"/>
                <a:ea typeface="Gulim" pitchFamily="34" charset="-127"/>
              </a:defRPr>
            </a:lvl2pPr>
            <a:lvl3pPr>
              <a:spcBef>
                <a:spcPct val="0"/>
              </a:spcBef>
              <a:defRPr kumimoji="1">
                <a:solidFill>
                  <a:schemeClr val="tx1"/>
                </a:solidFill>
                <a:latin typeface="Gulim" pitchFamily="34" charset="-127"/>
                <a:ea typeface="Gulim" pitchFamily="34" charset="-127"/>
              </a:defRPr>
            </a:lvl3pPr>
            <a:lvl4pPr>
              <a:spcBef>
                <a:spcPct val="0"/>
              </a:spcBef>
              <a:defRPr kumimoji="1">
                <a:solidFill>
                  <a:schemeClr val="tx1"/>
                </a:solidFill>
                <a:latin typeface="Gulim" pitchFamily="34" charset="-127"/>
                <a:ea typeface="Gulim" pitchFamily="34" charset="-127"/>
              </a:defRPr>
            </a:lvl4pPr>
            <a:lvl5pPr>
              <a:spcBef>
                <a:spcPct val="0"/>
              </a:spcBef>
              <a:defRPr kumimoji="1">
                <a:solidFill>
                  <a:schemeClr val="tx1"/>
                </a:solidFill>
                <a:latin typeface="Gulim" pitchFamily="34" charset="-127"/>
                <a:ea typeface="Gulim" pitchFamily="34" charset="-127"/>
              </a:defRPr>
            </a:lvl5pPr>
            <a:lvl6pPr fontAlgn="base" latinLnBrk="1">
              <a:spcBef>
                <a:spcPct val="0"/>
              </a:spcBef>
              <a:spcAft>
                <a:spcPct val="0"/>
              </a:spcAft>
              <a:defRPr kumimoji="1">
                <a:solidFill>
                  <a:schemeClr val="tx1"/>
                </a:solidFill>
                <a:latin typeface="Gulim" pitchFamily="34" charset="-127"/>
                <a:ea typeface="Gulim" pitchFamily="34" charset="-127"/>
              </a:defRPr>
            </a:lvl6pPr>
            <a:lvl7pPr fontAlgn="base" latinLnBrk="1">
              <a:spcBef>
                <a:spcPct val="0"/>
              </a:spcBef>
              <a:spcAft>
                <a:spcPct val="0"/>
              </a:spcAft>
              <a:defRPr kumimoji="1">
                <a:solidFill>
                  <a:schemeClr val="tx1"/>
                </a:solidFill>
                <a:latin typeface="Gulim" pitchFamily="34" charset="-127"/>
                <a:ea typeface="Gulim" pitchFamily="34" charset="-127"/>
              </a:defRPr>
            </a:lvl7pPr>
            <a:lvl8pPr fontAlgn="base" latinLnBrk="1">
              <a:spcBef>
                <a:spcPct val="0"/>
              </a:spcBef>
              <a:spcAft>
                <a:spcPct val="0"/>
              </a:spcAft>
              <a:defRPr kumimoji="1">
                <a:solidFill>
                  <a:schemeClr val="tx1"/>
                </a:solidFill>
                <a:latin typeface="Gulim" pitchFamily="34" charset="-127"/>
                <a:ea typeface="Gulim" pitchFamily="34" charset="-127"/>
              </a:defRPr>
            </a:lvl8pPr>
            <a:lvl9pPr fontAlgn="base" latinLnBrk="1">
              <a:spcBef>
                <a:spcPct val="0"/>
              </a:spcBef>
              <a:spcAft>
                <a:spcPct val="0"/>
              </a:spcAft>
              <a:defRPr kumimoji="1">
                <a:solidFill>
                  <a:schemeClr val="tx1"/>
                </a:solidFill>
                <a:latin typeface="Gulim" pitchFamily="34" charset="-127"/>
                <a:ea typeface="Gulim" pitchFamily="34" charset="-127"/>
              </a:defRPr>
            </a:lvl9pPr>
          </a:lstStyle>
          <a:p>
            <a:pPr>
              <a:spcBef>
                <a:spcPct val="20000"/>
              </a:spcBef>
              <a:buFont typeface="Wingdings 2" pitchFamily="18" charset="2"/>
              <a:buNone/>
            </a:pPr>
            <a:r>
              <a:rPr lang="en-US" altLang="ko-KR" sz="1400">
                <a:latin typeface="Times New Roman" pitchFamily="18" charset="0"/>
              </a:rPr>
              <a:t>7</a:t>
            </a:r>
          </a:p>
        </p:txBody>
      </p:sp>
      <p:sp>
        <p:nvSpPr>
          <p:cNvPr id="104614" name="Text Box 166"/>
          <p:cNvSpPr txBox="1">
            <a:spLocks noChangeArrowheads="1"/>
          </p:cNvSpPr>
          <p:nvPr/>
        </p:nvSpPr>
        <p:spPr bwMode="auto">
          <a:xfrm>
            <a:off x="2901950" y="492442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a:solidFill>
                  <a:schemeClr val="tx1"/>
                </a:solidFill>
                <a:latin typeface="Gulim" pitchFamily="34" charset="-127"/>
                <a:ea typeface="Gulim" pitchFamily="34" charset="-127"/>
              </a:defRPr>
            </a:lvl1pPr>
            <a:lvl2pPr>
              <a:spcBef>
                <a:spcPct val="0"/>
              </a:spcBef>
              <a:defRPr kumimoji="1">
                <a:solidFill>
                  <a:schemeClr val="tx1"/>
                </a:solidFill>
                <a:latin typeface="Gulim" pitchFamily="34" charset="-127"/>
                <a:ea typeface="Gulim" pitchFamily="34" charset="-127"/>
              </a:defRPr>
            </a:lvl2pPr>
            <a:lvl3pPr>
              <a:spcBef>
                <a:spcPct val="0"/>
              </a:spcBef>
              <a:defRPr kumimoji="1">
                <a:solidFill>
                  <a:schemeClr val="tx1"/>
                </a:solidFill>
                <a:latin typeface="Gulim" pitchFamily="34" charset="-127"/>
                <a:ea typeface="Gulim" pitchFamily="34" charset="-127"/>
              </a:defRPr>
            </a:lvl3pPr>
            <a:lvl4pPr>
              <a:spcBef>
                <a:spcPct val="0"/>
              </a:spcBef>
              <a:defRPr kumimoji="1">
                <a:solidFill>
                  <a:schemeClr val="tx1"/>
                </a:solidFill>
                <a:latin typeface="Gulim" pitchFamily="34" charset="-127"/>
                <a:ea typeface="Gulim" pitchFamily="34" charset="-127"/>
              </a:defRPr>
            </a:lvl4pPr>
            <a:lvl5pPr>
              <a:spcBef>
                <a:spcPct val="0"/>
              </a:spcBef>
              <a:defRPr kumimoji="1">
                <a:solidFill>
                  <a:schemeClr val="tx1"/>
                </a:solidFill>
                <a:latin typeface="Gulim" pitchFamily="34" charset="-127"/>
                <a:ea typeface="Gulim" pitchFamily="34" charset="-127"/>
              </a:defRPr>
            </a:lvl5pPr>
            <a:lvl6pPr fontAlgn="base" latinLnBrk="1">
              <a:spcBef>
                <a:spcPct val="0"/>
              </a:spcBef>
              <a:spcAft>
                <a:spcPct val="0"/>
              </a:spcAft>
              <a:defRPr kumimoji="1">
                <a:solidFill>
                  <a:schemeClr val="tx1"/>
                </a:solidFill>
                <a:latin typeface="Gulim" pitchFamily="34" charset="-127"/>
                <a:ea typeface="Gulim" pitchFamily="34" charset="-127"/>
              </a:defRPr>
            </a:lvl6pPr>
            <a:lvl7pPr fontAlgn="base" latinLnBrk="1">
              <a:spcBef>
                <a:spcPct val="0"/>
              </a:spcBef>
              <a:spcAft>
                <a:spcPct val="0"/>
              </a:spcAft>
              <a:defRPr kumimoji="1">
                <a:solidFill>
                  <a:schemeClr val="tx1"/>
                </a:solidFill>
                <a:latin typeface="Gulim" pitchFamily="34" charset="-127"/>
                <a:ea typeface="Gulim" pitchFamily="34" charset="-127"/>
              </a:defRPr>
            </a:lvl7pPr>
            <a:lvl8pPr fontAlgn="base" latinLnBrk="1">
              <a:spcBef>
                <a:spcPct val="0"/>
              </a:spcBef>
              <a:spcAft>
                <a:spcPct val="0"/>
              </a:spcAft>
              <a:defRPr kumimoji="1">
                <a:solidFill>
                  <a:schemeClr val="tx1"/>
                </a:solidFill>
                <a:latin typeface="Gulim" pitchFamily="34" charset="-127"/>
                <a:ea typeface="Gulim" pitchFamily="34" charset="-127"/>
              </a:defRPr>
            </a:lvl8pPr>
            <a:lvl9pPr fontAlgn="base" latinLnBrk="1">
              <a:spcBef>
                <a:spcPct val="0"/>
              </a:spcBef>
              <a:spcAft>
                <a:spcPct val="0"/>
              </a:spcAft>
              <a:defRPr kumimoji="1">
                <a:solidFill>
                  <a:schemeClr val="tx1"/>
                </a:solidFill>
                <a:latin typeface="Gulim" pitchFamily="34" charset="-127"/>
                <a:ea typeface="Gulim" pitchFamily="34" charset="-127"/>
              </a:defRPr>
            </a:lvl9pPr>
          </a:lstStyle>
          <a:p>
            <a:pPr>
              <a:spcBef>
                <a:spcPct val="20000"/>
              </a:spcBef>
              <a:buFont typeface="Wingdings 2" pitchFamily="18" charset="2"/>
              <a:buNone/>
            </a:pPr>
            <a:r>
              <a:rPr lang="en-US" altLang="ko-KR" sz="1400">
                <a:latin typeface="Times New Roman" pitchFamily="18" charset="0"/>
              </a:rPr>
              <a:t>8</a:t>
            </a:r>
          </a:p>
        </p:txBody>
      </p:sp>
      <p:sp>
        <p:nvSpPr>
          <p:cNvPr id="104615" name="Text Box 167"/>
          <p:cNvSpPr txBox="1">
            <a:spLocks noChangeArrowheads="1"/>
          </p:cNvSpPr>
          <p:nvPr/>
        </p:nvSpPr>
        <p:spPr bwMode="auto">
          <a:xfrm>
            <a:off x="3232150" y="492442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a:solidFill>
                  <a:schemeClr val="tx1"/>
                </a:solidFill>
                <a:latin typeface="Gulim" pitchFamily="34" charset="-127"/>
                <a:ea typeface="Gulim" pitchFamily="34" charset="-127"/>
              </a:defRPr>
            </a:lvl1pPr>
            <a:lvl2pPr>
              <a:spcBef>
                <a:spcPct val="0"/>
              </a:spcBef>
              <a:defRPr kumimoji="1">
                <a:solidFill>
                  <a:schemeClr val="tx1"/>
                </a:solidFill>
                <a:latin typeface="Gulim" pitchFamily="34" charset="-127"/>
                <a:ea typeface="Gulim" pitchFamily="34" charset="-127"/>
              </a:defRPr>
            </a:lvl2pPr>
            <a:lvl3pPr>
              <a:spcBef>
                <a:spcPct val="0"/>
              </a:spcBef>
              <a:defRPr kumimoji="1">
                <a:solidFill>
                  <a:schemeClr val="tx1"/>
                </a:solidFill>
                <a:latin typeface="Gulim" pitchFamily="34" charset="-127"/>
                <a:ea typeface="Gulim" pitchFamily="34" charset="-127"/>
              </a:defRPr>
            </a:lvl3pPr>
            <a:lvl4pPr>
              <a:spcBef>
                <a:spcPct val="0"/>
              </a:spcBef>
              <a:defRPr kumimoji="1">
                <a:solidFill>
                  <a:schemeClr val="tx1"/>
                </a:solidFill>
                <a:latin typeface="Gulim" pitchFamily="34" charset="-127"/>
                <a:ea typeface="Gulim" pitchFamily="34" charset="-127"/>
              </a:defRPr>
            </a:lvl4pPr>
            <a:lvl5pPr>
              <a:spcBef>
                <a:spcPct val="0"/>
              </a:spcBef>
              <a:defRPr kumimoji="1">
                <a:solidFill>
                  <a:schemeClr val="tx1"/>
                </a:solidFill>
                <a:latin typeface="Gulim" pitchFamily="34" charset="-127"/>
                <a:ea typeface="Gulim" pitchFamily="34" charset="-127"/>
              </a:defRPr>
            </a:lvl5pPr>
            <a:lvl6pPr fontAlgn="base" latinLnBrk="1">
              <a:spcBef>
                <a:spcPct val="0"/>
              </a:spcBef>
              <a:spcAft>
                <a:spcPct val="0"/>
              </a:spcAft>
              <a:defRPr kumimoji="1">
                <a:solidFill>
                  <a:schemeClr val="tx1"/>
                </a:solidFill>
                <a:latin typeface="Gulim" pitchFamily="34" charset="-127"/>
                <a:ea typeface="Gulim" pitchFamily="34" charset="-127"/>
              </a:defRPr>
            </a:lvl6pPr>
            <a:lvl7pPr fontAlgn="base" latinLnBrk="1">
              <a:spcBef>
                <a:spcPct val="0"/>
              </a:spcBef>
              <a:spcAft>
                <a:spcPct val="0"/>
              </a:spcAft>
              <a:defRPr kumimoji="1">
                <a:solidFill>
                  <a:schemeClr val="tx1"/>
                </a:solidFill>
                <a:latin typeface="Gulim" pitchFamily="34" charset="-127"/>
                <a:ea typeface="Gulim" pitchFamily="34" charset="-127"/>
              </a:defRPr>
            </a:lvl7pPr>
            <a:lvl8pPr fontAlgn="base" latinLnBrk="1">
              <a:spcBef>
                <a:spcPct val="0"/>
              </a:spcBef>
              <a:spcAft>
                <a:spcPct val="0"/>
              </a:spcAft>
              <a:defRPr kumimoji="1">
                <a:solidFill>
                  <a:schemeClr val="tx1"/>
                </a:solidFill>
                <a:latin typeface="Gulim" pitchFamily="34" charset="-127"/>
                <a:ea typeface="Gulim" pitchFamily="34" charset="-127"/>
              </a:defRPr>
            </a:lvl8pPr>
            <a:lvl9pPr fontAlgn="base" latinLnBrk="1">
              <a:spcBef>
                <a:spcPct val="0"/>
              </a:spcBef>
              <a:spcAft>
                <a:spcPct val="0"/>
              </a:spcAft>
              <a:defRPr kumimoji="1">
                <a:solidFill>
                  <a:schemeClr val="tx1"/>
                </a:solidFill>
                <a:latin typeface="Gulim" pitchFamily="34" charset="-127"/>
                <a:ea typeface="Gulim" pitchFamily="34" charset="-127"/>
              </a:defRPr>
            </a:lvl9pPr>
          </a:lstStyle>
          <a:p>
            <a:pPr>
              <a:spcBef>
                <a:spcPct val="20000"/>
              </a:spcBef>
              <a:buFont typeface="Wingdings 2" pitchFamily="18" charset="2"/>
              <a:buNone/>
            </a:pPr>
            <a:r>
              <a:rPr lang="en-US" altLang="ko-KR" sz="1400">
                <a:latin typeface="Times New Roman" pitchFamily="18" charset="0"/>
              </a:rPr>
              <a:t>9</a:t>
            </a:r>
          </a:p>
        </p:txBody>
      </p:sp>
      <p:sp>
        <p:nvSpPr>
          <p:cNvPr id="104616" name="Text Box 168"/>
          <p:cNvSpPr txBox="1">
            <a:spLocks noChangeArrowheads="1"/>
          </p:cNvSpPr>
          <p:nvPr/>
        </p:nvSpPr>
        <p:spPr bwMode="auto">
          <a:xfrm>
            <a:off x="3563938" y="4924425"/>
            <a:ext cx="431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a:solidFill>
                  <a:schemeClr val="tx1"/>
                </a:solidFill>
                <a:latin typeface="Gulim" pitchFamily="34" charset="-127"/>
                <a:ea typeface="Gulim" pitchFamily="34" charset="-127"/>
              </a:defRPr>
            </a:lvl1pPr>
            <a:lvl2pPr>
              <a:spcBef>
                <a:spcPct val="0"/>
              </a:spcBef>
              <a:defRPr kumimoji="1">
                <a:solidFill>
                  <a:schemeClr val="tx1"/>
                </a:solidFill>
                <a:latin typeface="Gulim" pitchFamily="34" charset="-127"/>
                <a:ea typeface="Gulim" pitchFamily="34" charset="-127"/>
              </a:defRPr>
            </a:lvl2pPr>
            <a:lvl3pPr>
              <a:spcBef>
                <a:spcPct val="0"/>
              </a:spcBef>
              <a:defRPr kumimoji="1">
                <a:solidFill>
                  <a:schemeClr val="tx1"/>
                </a:solidFill>
                <a:latin typeface="Gulim" pitchFamily="34" charset="-127"/>
                <a:ea typeface="Gulim" pitchFamily="34" charset="-127"/>
              </a:defRPr>
            </a:lvl3pPr>
            <a:lvl4pPr>
              <a:spcBef>
                <a:spcPct val="0"/>
              </a:spcBef>
              <a:defRPr kumimoji="1">
                <a:solidFill>
                  <a:schemeClr val="tx1"/>
                </a:solidFill>
                <a:latin typeface="Gulim" pitchFamily="34" charset="-127"/>
                <a:ea typeface="Gulim" pitchFamily="34" charset="-127"/>
              </a:defRPr>
            </a:lvl4pPr>
            <a:lvl5pPr>
              <a:spcBef>
                <a:spcPct val="0"/>
              </a:spcBef>
              <a:defRPr kumimoji="1">
                <a:solidFill>
                  <a:schemeClr val="tx1"/>
                </a:solidFill>
                <a:latin typeface="Gulim" pitchFamily="34" charset="-127"/>
                <a:ea typeface="Gulim" pitchFamily="34" charset="-127"/>
              </a:defRPr>
            </a:lvl5pPr>
            <a:lvl6pPr fontAlgn="base" latinLnBrk="1">
              <a:spcBef>
                <a:spcPct val="0"/>
              </a:spcBef>
              <a:spcAft>
                <a:spcPct val="0"/>
              </a:spcAft>
              <a:defRPr kumimoji="1">
                <a:solidFill>
                  <a:schemeClr val="tx1"/>
                </a:solidFill>
                <a:latin typeface="Gulim" pitchFamily="34" charset="-127"/>
                <a:ea typeface="Gulim" pitchFamily="34" charset="-127"/>
              </a:defRPr>
            </a:lvl6pPr>
            <a:lvl7pPr fontAlgn="base" latinLnBrk="1">
              <a:spcBef>
                <a:spcPct val="0"/>
              </a:spcBef>
              <a:spcAft>
                <a:spcPct val="0"/>
              </a:spcAft>
              <a:defRPr kumimoji="1">
                <a:solidFill>
                  <a:schemeClr val="tx1"/>
                </a:solidFill>
                <a:latin typeface="Gulim" pitchFamily="34" charset="-127"/>
                <a:ea typeface="Gulim" pitchFamily="34" charset="-127"/>
              </a:defRPr>
            </a:lvl7pPr>
            <a:lvl8pPr fontAlgn="base" latinLnBrk="1">
              <a:spcBef>
                <a:spcPct val="0"/>
              </a:spcBef>
              <a:spcAft>
                <a:spcPct val="0"/>
              </a:spcAft>
              <a:defRPr kumimoji="1">
                <a:solidFill>
                  <a:schemeClr val="tx1"/>
                </a:solidFill>
                <a:latin typeface="Gulim" pitchFamily="34" charset="-127"/>
                <a:ea typeface="Gulim" pitchFamily="34" charset="-127"/>
              </a:defRPr>
            </a:lvl8pPr>
            <a:lvl9pPr fontAlgn="base" latinLnBrk="1">
              <a:spcBef>
                <a:spcPct val="0"/>
              </a:spcBef>
              <a:spcAft>
                <a:spcPct val="0"/>
              </a:spcAft>
              <a:defRPr kumimoji="1">
                <a:solidFill>
                  <a:schemeClr val="tx1"/>
                </a:solidFill>
                <a:latin typeface="Gulim" pitchFamily="34" charset="-127"/>
                <a:ea typeface="Gulim" pitchFamily="34" charset="-127"/>
              </a:defRPr>
            </a:lvl9pPr>
          </a:lstStyle>
          <a:p>
            <a:pPr>
              <a:spcBef>
                <a:spcPct val="20000"/>
              </a:spcBef>
              <a:buFont typeface="Wingdings 2" pitchFamily="18" charset="2"/>
              <a:buNone/>
            </a:pPr>
            <a:r>
              <a:rPr lang="en-US" altLang="ko-KR" sz="1400">
                <a:latin typeface="Times New Roman" pitchFamily="18" charset="0"/>
              </a:rPr>
              <a:t>10</a:t>
            </a:r>
          </a:p>
        </p:txBody>
      </p:sp>
      <p:sp>
        <p:nvSpPr>
          <p:cNvPr id="104617" name="Text Box 169"/>
          <p:cNvSpPr txBox="1">
            <a:spLocks noChangeArrowheads="1"/>
          </p:cNvSpPr>
          <p:nvPr/>
        </p:nvSpPr>
        <p:spPr bwMode="auto">
          <a:xfrm>
            <a:off x="3910013" y="4924425"/>
            <a:ext cx="446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a:solidFill>
                  <a:schemeClr val="tx1"/>
                </a:solidFill>
                <a:latin typeface="Gulim" pitchFamily="34" charset="-127"/>
                <a:ea typeface="Gulim" pitchFamily="34" charset="-127"/>
              </a:defRPr>
            </a:lvl1pPr>
            <a:lvl2pPr>
              <a:spcBef>
                <a:spcPct val="0"/>
              </a:spcBef>
              <a:defRPr kumimoji="1">
                <a:solidFill>
                  <a:schemeClr val="tx1"/>
                </a:solidFill>
                <a:latin typeface="Gulim" pitchFamily="34" charset="-127"/>
                <a:ea typeface="Gulim" pitchFamily="34" charset="-127"/>
              </a:defRPr>
            </a:lvl2pPr>
            <a:lvl3pPr>
              <a:spcBef>
                <a:spcPct val="0"/>
              </a:spcBef>
              <a:defRPr kumimoji="1">
                <a:solidFill>
                  <a:schemeClr val="tx1"/>
                </a:solidFill>
                <a:latin typeface="Gulim" pitchFamily="34" charset="-127"/>
                <a:ea typeface="Gulim" pitchFamily="34" charset="-127"/>
              </a:defRPr>
            </a:lvl3pPr>
            <a:lvl4pPr>
              <a:spcBef>
                <a:spcPct val="0"/>
              </a:spcBef>
              <a:defRPr kumimoji="1">
                <a:solidFill>
                  <a:schemeClr val="tx1"/>
                </a:solidFill>
                <a:latin typeface="Gulim" pitchFamily="34" charset="-127"/>
                <a:ea typeface="Gulim" pitchFamily="34" charset="-127"/>
              </a:defRPr>
            </a:lvl4pPr>
            <a:lvl5pPr>
              <a:spcBef>
                <a:spcPct val="0"/>
              </a:spcBef>
              <a:defRPr kumimoji="1">
                <a:solidFill>
                  <a:schemeClr val="tx1"/>
                </a:solidFill>
                <a:latin typeface="Gulim" pitchFamily="34" charset="-127"/>
                <a:ea typeface="Gulim" pitchFamily="34" charset="-127"/>
              </a:defRPr>
            </a:lvl5pPr>
            <a:lvl6pPr fontAlgn="base" latinLnBrk="1">
              <a:spcBef>
                <a:spcPct val="0"/>
              </a:spcBef>
              <a:spcAft>
                <a:spcPct val="0"/>
              </a:spcAft>
              <a:defRPr kumimoji="1">
                <a:solidFill>
                  <a:schemeClr val="tx1"/>
                </a:solidFill>
                <a:latin typeface="Gulim" pitchFamily="34" charset="-127"/>
                <a:ea typeface="Gulim" pitchFamily="34" charset="-127"/>
              </a:defRPr>
            </a:lvl6pPr>
            <a:lvl7pPr fontAlgn="base" latinLnBrk="1">
              <a:spcBef>
                <a:spcPct val="0"/>
              </a:spcBef>
              <a:spcAft>
                <a:spcPct val="0"/>
              </a:spcAft>
              <a:defRPr kumimoji="1">
                <a:solidFill>
                  <a:schemeClr val="tx1"/>
                </a:solidFill>
                <a:latin typeface="Gulim" pitchFamily="34" charset="-127"/>
                <a:ea typeface="Gulim" pitchFamily="34" charset="-127"/>
              </a:defRPr>
            </a:lvl7pPr>
            <a:lvl8pPr fontAlgn="base" latinLnBrk="1">
              <a:spcBef>
                <a:spcPct val="0"/>
              </a:spcBef>
              <a:spcAft>
                <a:spcPct val="0"/>
              </a:spcAft>
              <a:defRPr kumimoji="1">
                <a:solidFill>
                  <a:schemeClr val="tx1"/>
                </a:solidFill>
                <a:latin typeface="Gulim" pitchFamily="34" charset="-127"/>
                <a:ea typeface="Gulim" pitchFamily="34" charset="-127"/>
              </a:defRPr>
            </a:lvl8pPr>
            <a:lvl9pPr fontAlgn="base" latinLnBrk="1">
              <a:spcBef>
                <a:spcPct val="0"/>
              </a:spcBef>
              <a:spcAft>
                <a:spcPct val="0"/>
              </a:spcAft>
              <a:defRPr kumimoji="1">
                <a:solidFill>
                  <a:schemeClr val="tx1"/>
                </a:solidFill>
                <a:latin typeface="Gulim" pitchFamily="34" charset="-127"/>
                <a:ea typeface="Gulim" pitchFamily="34" charset="-127"/>
              </a:defRPr>
            </a:lvl9pPr>
          </a:lstStyle>
          <a:p>
            <a:pPr>
              <a:spcBef>
                <a:spcPct val="20000"/>
              </a:spcBef>
              <a:buFont typeface="Wingdings 2" pitchFamily="18" charset="2"/>
              <a:buNone/>
            </a:pPr>
            <a:r>
              <a:rPr lang="en-US" altLang="ko-KR" sz="1400">
                <a:latin typeface="Times New Roman" pitchFamily="18" charset="0"/>
              </a:rPr>
              <a:t>11</a:t>
            </a:r>
          </a:p>
        </p:txBody>
      </p:sp>
      <p:sp>
        <p:nvSpPr>
          <p:cNvPr id="104618" name="Text Box 170"/>
          <p:cNvSpPr txBox="1">
            <a:spLocks noChangeArrowheads="1"/>
          </p:cNvSpPr>
          <p:nvPr/>
        </p:nvSpPr>
        <p:spPr bwMode="auto">
          <a:xfrm>
            <a:off x="4264025" y="4924425"/>
            <a:ext cx="3794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a:solidFill>
                  <a:schemeClr val="tx1"/>
                </a:solidFill>
                <a:latin typeface="Gulim" pitchFamily="34" charset="-127"/>
                <a:ea typeface="Gulim" pitchFamily="34" charset="-127"/>
              </a:defRPr>
            </a:lvl1pPr>
            <a:lvl2pPr>
              <a:spcBef>
                <a:spcPct val="0"/>
              </a:spcBef>
              <a:defRPr kumimoji="1">
                <a:solidFill>
                  <a:schemeClr val="tx1"/>
                </a:solidFill>
                <a:latin typeface="Gulim" pitchFamily="34" charset="-127"/>
                <a:ea typeface="Gulim" pitchFamily="34" charset="-127"/>
              </a:defRPr>
            </a:lvl2pPr>
            <a:lvl3pPr>
              <a:spcBef>
                <a:spcPct val="0"/>
              </a:spcBef>
              <a:defRPr kumimoji="1">
                <a:solidFill>
                  <a:schemeClr val="tx1"/>
                </a:solidFill>
                <a:latin typeface="Gulim" pitchFamily="34" charset="-127"/>
                <a:ea typeface="Gulim" pitchFamily="34" charset="-127"/>
              </a:defRPr>
            </a:lvl3pPr>
            <a:lvl4pPr>
              <a:spcBef>
                <a:spcPct val="0"/>
              </a:spcBef>
              <a:defRPr kumimoji="1">
                <a:solidFill>
                  <a:schemeClr val="tx1"/>
                </a:solidFill>
                <a:latin typeface="Gulim" pitchFamily="34" charset="-127"/>
                <a:ea typeface="Gulim" pitchFamily="34" charset="-127"/>
              </a:defRPr>
            </a:lvl4pPr>
            <a:lvl5pPr>
              <a:spcBef>
                <a:spcPct val="0"/>
              </a:spcBef>
              <a:defRPr kumimoji="1">
                <a:solidFill>
                  <a:schemeClr val="tx1"/>
                </a:solidFill>
                <a:latin typeface="Gulim" pitchFamily="34" charset="-127"/>
                <a:ea typeface="Gulim" pitchFamily="34" charset="-127"/>
              </a:defRPr>
            </a:lvl5pPr>
            <a:lvl6pPr fontAlgn="base" latinLnBrk="1">
              <a:spcBef>
                <a:spcPct val="0"/>
              </a:spcBef>
              <a:spcAft>
                <a:spcPct val="0"/>
              </a:spcAft>
              <a:defRPr kumimoji="1">
                <a:solidFill>
                  <a:schemeClr val="tx1"/>
                </a:solidFill>
                <a:latin typeface="Gulim" pitchFamily="34" charset="-127"/>
                <a:ea typeface="Gulim" pitchFamily="34" charset="-127"/>
              </a:defRPr>
            </a:lvl6pPr>
            <a:lvl7pPr fontAlgn="base" latinLnBrk="1">
              <a:spcBef>
                <a:spcPct val="0"/>
              </a:spcBef>
              <a:spcAft>
                <a:spcPct val="0"/>
              </a:spcAft>
              <a:defRPr kumimoji="1">
                <a:solidFill>
                  <a:schemeClr val="tx1"/>
                </a:solidFill>
                <a:latin typeface="Gulim" pitchFamily="34" charset="-127"/>
                <a:ea typeface="Gulim" pitchFamily="34" charset="-127"/>
              </a:defRPr>
            </a:lvl7pPr>
            <a:lvl8pPr fontAlgn="base" latinLnBrk="1">
              <a:spcBef>
                <a:spcPct val="0"/>
              </a:spcBef>
              <a:spcAft>
                <a:spcPct val="0"/>
              </a:spcAft>
              <a:defRPr kumimoji="1">
                <a:solidFill>
                  <a:schemeClr val="tx1"/>
                </a:solidFill>
                <a:latin typeface="Gulim" pitchFamily="34" charset="-127"/>
                <a:ea typeface="Gulim" pitchFamily="34" charset="-127"/>
              </a:defRPr>
            </a:lvl8pPr>
            <a:lvl9pPr fontAlgn="base" latinLnBrk="1">
              <a:spcBef>
                <a:spcPct val="0"/>
              </a:spcBef>
              <a:spcAft>
                <a:spcPct val="0"/>
              </a:spcAft>
              <a:defRPr kumimoji="1">
                <a:solidFill>
                  <a:schemeClr val="tx1"/>
                </a:solidFill>
                <a:latin typeface="Gulim" pitchFamily="34" charset="-127"/>
                <a:ea typeface="Gulim" pitchFamily="34" charset="-127"/>
              </a:defRPr>
            </a:lvl9pPr>
          </a:lstStyle>
          <a:p>
            <a:pPr>
              <a:spcBef>
                <a:spcPct val="20000"/>
              </a:spcBef>
              <a:buFont typeface="Wingdings 2" pitchFamily="18" charset="2"/>
              <a:buNone/>
            </a:pPr>
            <a:r>
              <a:rPr lang="en-US" altLang="ko-KR" sz="1400">
                <a:latin typeface="Times New Roman" pitchFamily="18" charset="0"/>
              </a:rPr>
              <a:t>12</a:t>
            </a:r>
          </a:p>
        </p:txBody>
      </p:sp>
      <p:sp>
        <p:nvSpPr>
          <p:cNvPr id="104619" name="Text Box 171"/>
          <p:cNvSpPr txBox="1">
            <a:spLocks noChangeArrowheads="1"/>
          </p:cNvSpPr>
          <p:nvPr/>
        </p:nvSpPr>
        <p:spPr bwMode="auto">
          <a:xfrm>
            <a:off x="323850" y="5211763"/>
            <a:ext cx="3444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a:solidFill>
                  <a:schemeClr val="tx1"/>
                </a:solidFill>
                <a:latin typeface="Gulim" pitchFamily="34" charset="-127"/>
                <a:ea typeface="Gulim" pitchFamily="34" charset="-127"/>
              </a:defRPr>
            </a:lvl1pPr>
            <a:lvl2pPr>
              <a:spcBef>
                <a:spcPct val="0"/>
              </a:spcBef>
              <a:defRPr kumimoji="1">
                <a:solidFill>
                  <a:schemeClr val="tx1"/>
                </a:solidFill>
                <a:latin typeface="Gulim" pitchFamily="34" charset="-127"/>
                <a:ea typeface="Gulim" pitchFamily="34" charset="-127"/>
              </a:defRPr>
            </a:lvl2pPr>
            <a:lvl3pPr>
              <a:spcBef>
                <a:spcPct val="0"/>
              </a:spcBef>
              <a:defRPr kumimoji="1">
                <a:solidFill>
                  <a:schemeClr val="tx1"/>
                </a:solidFill>
                <a:latin typeface="Gulim" pitchFamily="34" charset="-127"/>
                <a:ea typeface="Gulim" pitchFamily="34" charset="-127"/>
              </a:defRPr>
            </a:lvl3pPr>
            <a:lvl4pPr>
              <a:spcBef>
                <a:spcPct val="0"/>
              </a:spcBef>
              <a:defRPr kumimoji="1">
                <a:solidFill>
                  <a:schemeClr val="tx1"/>
                </a:solidFill>
                <a:latin typeface="Gulim" pitchFamily="34" charset="-127"/>
                <a:ea typeface="Gulim" pitchFamily="34" charset="-127"/>
              </a:defRPr>
            </a:lvl4pPr>
            <a:lvl5pPr>
              <a:spcBef>
                <a:spcPct val="0"/>
              </a:spcBef>
              <a:defRPr kumimoji="1">
                <a:solidFill>
                  <a:schemeClr val="tx1"/>
                </a:solidFill>
                <a:latin typeface="Gulim" pitchFamily="34" charset="-127"/>
                <a:ea typeface="Gulim" pitchFamily="34" charset="-127"/>
              </a:defRPr>
            </a:lvl5pPr>
            <a:lvl6pPr fontAlgn="base" latinLnBrk="1">
              <a:spcBef>
                <a:spcPct val="0"/>
              </a:spcBef>
              <a:spcAft>
                <a:spcPct val="0"/>
              </a:spcAft>
              <a:defRPr kumimoji="1">
                <a:solidFill>
                  <a:schemeClr val="tx1"/>
                </a:solidFill>
                <a:latin typeface="Gulim" pitchFamily="34" charset="-127"/>
                <a:ea typeface="Gulim" pitchFamily="34" charset="-127"/>
              </a:defRPr>
            </a:lvl6pPr>
            <a:lvl7pPr fontAlgn="base" latinLnBrk="1">
              <a:spcBef>
                <a:spcPct val="0"/>
              </a:spcBef>
              <a:spcAft>
                <a:spcPct val="0"/>
              </a:spcAft>
              <a:defRPr kumimoji="1">
                <a:solidFill>
                  <a:schemeClr val="tx1"/>
                </a:solidFill>
                <a:latin typeface="Gulim" pitchFamily="34" charset="-127"/>
                <a:ea typeface="Gulim" pitchFamily="34" charset="-127"/>
              </a:defRPr>
            </a:lvl7pPr>
            <a:lvl8pPr fontAlgn="base" latinLnBrk="1">
              <a:spcBef>
                <a:spcPct val="0"/>
              </a:spcBef>
              <a:spcAft>
                <a:spcPct val="0"/>
              </a:spcAft>
              <a:defRPr kumimoji="1">
                <a:solidFill>
                  <a:schemeClr val="tx1"/>
                </a:solidFill>
                <a:latin typeface="Gulim" pitchFamily="34" charset="-127"/>
                <a:ea typeface="Gulim" pitchFamily="34" charset="-127"/>
              </a:defRPr>
            </a:lvl8pPr>
            <a:lvl9pPr fontAlgn="base" latinLnBrk="1">
              <a:spcBef>
                <a:spcPct val="0"/>
              </a:spcBef>
              <a:spcAft>
                <a:spcPct val="0"/>
              </a:spcAft>
              <a:defRPr kumimoji="1">
                <a:solidFill>
                  <a:schemeClr val="tx1"/>
                </a:solidFill>
                <a:latin typeface="Gulim" pitchFamily="34" charset="-127"/>
                <a:ea typeface="Gulim" pitchFamily="34" charset="-127"/>
              </a:defRPr>
            </a:lvl9pPr>
          </a:lstStyle>
          <a:p>
            <a:pPr>
              <a:spcBef>
                <a:spcPct val="20000"/>
              </a:spcBef>
              <a:buFont typeface="Wingdings 2" pitchFamily="18" charset="2"/>
              <a:buNone/>
            </a:pPr>
            <a:r>
              <a:rPr lang="en-US" altLang="ko-KR" sz="1400">
                <a:latin typeface="Times New Roman" pitchFamily="18" charset="0"/>
              </a:rPr>
              <a:t>(</a:t>
            </a:r>
            <a:r>
              <a:rPr lang="en-US" altLang="ko-KR" sz="1400" i="1">
                <a:latin typeface="Times New Roman" pitchFamily="18" charset="0"/>
              </a:rPr>
              <a:t>u</a:t>
            </a:r>
          </a:p>
        </p:txBody>
      </p:sp>
      <p:sp>
        <p:nvSpPr>
          <p:cNvPr id="104620" name="Text Box 172"/>
          <p:cNvSpPr txBox="1">
            <a:spLocks noChangeArrowheads="1"/>
          </p:cNvSpPr>
          <p:nvPr/>
        </p:nvSpPr>
        <p:spPr bwMode="auto">
          <a:xfrm>
            <a:off x="684213" y="5211763"/>
            <a:ext cx="346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a:solidFill>
                  <a:schemeClr val="tx1"/>
                </a:solidFill>
                <a:latin typeface="Gulim" pitchFamily="34" charset="-127"/>
                <a:ea typeface="Gulim" pitchFamily="34" charset="-127"/>
              </a:defRPr>
            </a:lvl1pPr>
            <a:lvl2pPr>
              <a:spcBef>
                <a:spcPct val="0"/>
              </a:spcBef>
              <a:defRPr kumimoji="1">
                <a:solidFill>
                  <a:schemeClr val="tx1"/>
                </a:solidFill>
                <a:latin typeface="Gulim" pitchFamily="34" charset="-127"/>
                <a:ea typeface="Gulim" pitchFamily="34" charset="-127"/>
              </a:defRPr>
            </a:lvl2pPr>
            <a:lvl3pPr>
              <a:spcBef>
                <a:spcPct val="0"/>
              </a:spcBef>
              <a:defRPr kumimoji="1">
                <a:solidFill>
                  <a:schemeClr val="tx1"/>
                </a:solidFill>
                <a:latin typeface="Gulim" pitchFamily="34" charset="-127"/>
                <a:ea typeface="Gulim" pitchFamily="34" charset="-127"/>
              </a:defRPr>
            </a:lvl3pPr>
            <a:lvl4pPr>
              <a:spcBef>
                <a:spcPct val="0"/>
              </a:spcBef>
              <a:defRPr kumimoji="1">
                <a:solidFill>
                  <a:schemeClr val="tx1"/>
                </a:solidFill>
                <a:latin typeface="Gulim" pitchFamily="34" charset="-127"/>
                <a:ea typeface="Gulim" pitchFamily="34" charset="-127"/>
              </a:defRPr>
            </a:lvl4pPr>
            <a:lvl5pPr>
              <a:spcBef>
                <a:spcPct val="0"/>
              </a:spcBef>
              <a:defRPr kumimoji="1">
                <a:solidFill>
                  <a:schemeClr val="tx1"/>
                </a:solidFill>
                <a:latin typeface="Gulim" pitchFamily="34" charset="-127"/>
                <a:ea typeface="Gulim" pitchFamily="34" charset="-127"/>
              </a:defRPr>
            </a:lvl5pPr>
            <a:lvl6pPr fontAlgn="base" latinLnBrk="1">
              <a:spcBef>
                <a:spcPct val="0"/>
              </a:spcBef>
              <a:spcAft>
                <a:spcPct val="0"/>
              </a:spcAft>
              <a:defRPr kumimoji="1">
                <a:solidFill>
                  <a:schemeClr val="tx1"/>
                </a:solidFill>
                <a:latin typeface="Gulim" pitchFamily="34" charset="-127"/>
                <a:ea typeface="Gulim" pitchFamily="34" charset="-127"/>
              </a:defRPr>
            </a:lvl6pPr>
            <a:lvl7pPr fontAlgn="base" latinLnBrk="1">
              <a:spcBef>
                <a:spcPct val="0"/>
              </a:spcBef>
              <a:spcAft>
                <a:spcPct val="0"/>
              </a:spcAft>
              <a:defRPr kumimoji="1">
                <a:solidFill>
                  <a:schemeClr val="tx1"/>
                </a:solidFill>
                <a:latin typeface="Gulim" pitchFamily="34" charset="-127"/>
                <a:ea typeface="Gulim" pitchFamily="34" charset="-127"/>
              </a:defRPr>
            </a:lvl7pPr>
            <a:lvl8pPr fontAlgn="base" latinLnBrk="1">
              <a:spcBef>
                <a:spcPct val="0"/>
              </a:spcBef>
              <a:spcAft>
                <a:spcPct val="0"/>
              </a:spcAft>
              <a:defRPr kumimoji="1">
                <a:solidFill>
                  <a:schemeClr val="tx1"/>
                </a:solidFill>
                <a:latin typeface="Gulim" pitchFamily="34" charset="-127"/>
                <a:ea typeface="Gulim" pitchFamily="34" charset="-127"/>
              </a:defRPr>
            </a:lvl8pPr>
            <a:lvl9pPr fontAlgn="base" latinLnBrk="1">
              <a:spcBef>
                <a:spcPct val="0"/>
              </a:spcBef>
              <a:spcAft>
                <a:spcPct val="0"/>
              </a:spcAft>
              <a:defRPr kumimoji="1">
                <a:solidFill>
                  <a:schemeClr val="tx1"/>
                </a:solidFill>
                <a:latin typeface="Gulim" pitchFamily="34" charset="-127"/>
                <a:ea typeface="Gulim" pitchFamily="34" charset="-127"/>
              </a:defRPr>
            </a:lvl9pPr>
          </a:lstStyle>
          <a:p>
            <a:pPr>
              <a:spcBef>
                <a:spcPct val="20000"/>
              </a:spcBef>
              <a:buFont typeface="Wingdings 2" pitchFamily="18" charset="2"/>
              <a:buNone/>
            </a:pPr>
            <a:r>
              <a:rPr lang="en-US" altLang="ko-KR" sz="1400">
                <a:latin typeface="Times New Roman" pitchFamily="18" charset="0"/>
              </a:rPr>
              <a:t>(</a:t>
            </a:r>
            <a:r>
              <a:rPr lang="en-US" altLang="ko-KR" sz="1400" i="1">
                <a:latin typeface="Times New Roman" pitchFamily="18" charset="0"/>
              </a:rPr>
              <a:t>v</a:t>
            </a:r>
          </a:p>
        </p:txBody>
      </p:sp>
      <p:sp>
        <p:nvSpPr>
          <p:cNvPr id="104621" name="Text Box 173"/>
          <p:cNvSpPr txBox="1">
            <a:spLocks noChangeArrowheads="1"/>
          </p:cNvSpPr>
          <p:nvPr/>
        </p:nvSpPr>
        <p:spPr bwMode="auto">
          <a:xfrm>
            <a:off x="1062038" y="5211763"/>
            <a:ext cx="3603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a:solidFill>
                  <a:schemeClr val="tx1"/>
                </a:solidFill>
                <a:latin typeface="Gulim" pitchFamily="34" charset="-127"/>
                <a:ea typeface="Gulim" pitchFamily="34" charset="-127"/>
              </a:defRPr>
            </a:lvl1pPr>
            <a:lvl2pPr>
              <a:spcBef>
                <a:spcPct val="0"/>
              </a:spcBef>
              <a:defRPr kumimoji="1">
                <a:solidFill>
                  <a:schemeClr val="tx1"/>
                </a:solidFill>
                <a:latin typeface="Gulim" pitchFamily="34" charset="-127"/>
                <a:ea typeface="Gulim" pitchFamily="34" charset="-127"/>
              </a:defRPr>
            </a:lvl2pPr>
            <a:lvl3pPr>
              <a:spcBef>
                <a:spcPct val="0"/>
              </a:spcBef>
              <a:defRPr kumimoji="1">
                <a:solidFill>
                  <a:schemeClr val="tx1"/>
                </a:solidFill>
                <a:latin typeface="Gulim" pitchFamily="34" charset="-127"/>
                <a:ea typeface="Gulim" pitchFamily="34" charset="-127"/>
              </a:defRPr>
            </a:lvl3pPr>
            <a:lvl4pPr>
              <a:spcBef>
                <a:spcPct val="0"/>
              </a:spcBef>
              <a:defRPr kumimoji="1">
                <a:solidFill>
                  <a:schemeClr val="tx1"/>
                </a:solidFill>
                <a:latin typeface="Gulim" pitchFamily="34" charset="-127"/>
                <a:ea typeface="Gulim" pitchFamily="34" charset="-127"/>
              </a:defRPr>
            </a:lvl4pPr>
            <a:lvl5pPr>
              <a:spcBef>
                <a:spcPct val="0"/>
              </a:spcBef>
              <a:defRPr kumimoji="1">
                <a:solidFill>
                  <a:schemeClr val="tx1"/>
                </a:solidFill>
                <a:latin typeface="Gulim" pitchFamily="34" charset="-127"/>
                <a:ea typeface="Gulim" pitchFamily="34" charset="-127"/>
              </a:defRPr>
            </a:lvl5pPr>
            <a:lvl6pPr fontAlgn="base" latinLnBrk="1">
              <a:spcBef>
                <a:spcPct val="0"/>
              </a:spcBef>
              <a:spcAft>
                <a:spcPct val="0"/>
              </a:spcAft>
              <a:defRPr kumimoji="1">
                <a:solidFill>
                  <a:schemeClr val="tx1"/>
                </a:solidFill>
                <a:latin typeface="Gulim" pitchFamily="34" charset="-127"/>
                <a:ea typeface="Gulim" pitchFamily="34" charset="-127"/>
              </a:defRPr>
            </a:lvl6pPr>
            <a:lvl7pPr fontAlgn="base" latinLnBrk="1">
              <a:spcBef>
                <a:spcPct val="0"/>
              </a:spcBef>
              <a:spcAft>
                <a:spcPct val="0"/>
              </a:spcAft>
              <a:defRPr kumimoji="1">
                <a:solidFill>
                  <a:schemeClr val="tx1"/>
                </a:solidFill>
                <a:latin typeface="Gulim" pitchFamily="34" charset="-127"/>
                <a:ea typeface="Gulim" pitchFamily="34" charset="-127"/>
              </a:defRPr>
            </a:lvl7pPr>
            <a:lvl8pPr fontAlgn="base" latinLnBrk="1">
              <a:spcBef>
                <a:spcPct val="0"/>
              </a:spcBef>
              <a:spcAft>
                <a:spcPct val="0"/>
              </a:spcAft>
              <a:defRPr kumimoji="1">
                <a:solidFill>
                  <a:schemeClr val="tx1"/>
                </a:solidFill>
                <a:latin typeface="Gulim" pitchFamily="34" charset="-127"/>
                <a:ea typeface="Gulim" pitchFamily="34" charset="-127"/>
              </a:defRPr>
            </a:lvl8pPr>
            <a:lvl9pPr fontAlgn="base" latinLnBrk="1">
              <a:spcBef>
                <a:spcPct val="0"/>
              </a:spcBef>
              <a:spcAft>
                <a:spcPct val="0"/>
              </a:spcAft>
              <a:defRPr kumimoji="1">
                <a:solidFill>
                  <a:schemeClr val="tx1"/>
                </a:solidFill>
                <a:latin typeface="Gulim" pitchFamily="34" charset="-127"/>
                <a:ea typeface="Gulim" pitchFamily="34" charset="-127"/>
              </a:defRPr>
            </a:lvl9pPr>
          </a:lstStyle>
          <a:p>
            <a:pPr>
              <a:spcBef>
                <a:spcPct val="20000"/>
              </a:spcBef>
              <a:buFont typeface="Wingdings 2" pitchFamily="18" charset="2"/>
              <a:buNone/>
            </a:pPr>
            <a:r>
              <a:rPr lang="en-US" altLang="ko-KR" sz="1400">
                <a:latin typeface="Times New Roman" pitchFamily="18" charset="0"/>
              </a:rPr>
              <a:t>(</a:t>
            </a:r>
            <a:r>
              <a:rPr lang="en-US" altLang="ko-KR" sz="1400" i="1">
                <a:latin typeface="Times New Roman" pitchFamily="18" charset="0"/>
              </a:rPr>
              <a:t>y</a:t>
            </a:r>
          </a:p>
        </p:txBody>
      </p:sp>
      <p:sp>
        <p:nvSpPr>
          <p:cNvPr id="104622" name="Text Box 174"/>
          <p:cNvSpPr txBox="1">
            <a:spLocks noChangeArrowheads="1"/>
          </p:cNvSpPr>
          <p:nvPr/>
        </p:nvSpPr>
        <p:spPr bwMode="auto">
          <a:xfrm>
            <a:off x="1481138" y="5211763"/>
            <a:ext cx="3540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a:solidFill>
                  <a:schemeClr val="tx1"/>
                </a:solidFill>
                <a:latin typeface="Gulim" pitchFamily="34" charset="-127"/>
                <a:ea typeface="Gulim" pitchFamily="34" charset="-127"/>
              </a:defRPr>
            </a:lvl1pPr>
            <a:lvl2pPr>
              <a:spcBef>
                <a:spcPct val="0"/>
              </a:spcBef>
              <a:defRPr kumimoji="1">
                <a:solidFill>
                  <a:schemeClr val="tx1"/>
                </a:solidFill>
                <a:latin typeface="Gulim" pitchFamily="34" charset="-127"/>
                <a:ea typeface="Gulim" pitchFamily="34" charset="-127"/>
              </a:defRPr>
            </a:lvl2pPr>
            <a:lvl3pPr>
              <a:spcBef>
                <a:spcPct val="0"/>
              </a:spcBef>
              <a:defRPr kumimoji="1">
                <a:solidFill>
                  <a:schemeClr val="tx1"/>
                </a:solidFill>
                <a:latin typeface="Gulim" pitchFamily="34" charset="-127"/>
                <a:ea typeface="Gulim" pitchFamily="34" charset="-127"/>
              </a:defRPr>
            </a:lvl3pPr>
            <a:lvl4pPr>
              <a:spcBef>
                <a:spcPct val="0"/>
              </a:spcBef>
              <a:defRPr kumimoji="1">
                <a:solidFill>
                  <a:schemeClr val="tx1"/>
                </a:solidFill>
                <a:latin typeface="Gulim" pitchFamily="34" charset="-127"/>
                <a:ea typeface="Gulim" pitchFamily="34" charset="-127"/>
              </a:defRPr>
            </a:lvl4pPr>
            <a:lvl5pPr>
              <a:spcBef>
                <a:spcPct val="0"/>
              </a:spcBef>
              <a:defRPr kumimoji="1">
                <a:solidFill>
                  <a:schemeClr val="tx1"/>
                </a:solidFill>
                <a:latin typeface="Gulim" pitchFamily="34" charset="-127"/>
                <a:ea typeface="Gulim" pitchFamily="34" charset="-127"/>
              </a:defRPr>
            </a:lvl5pPr>
            <a:lvl6pPr fontAlgn="base" latinLnBrk="1">
              <a:spcBef>
                <a:spcPct val="0"/>
              </a:spcBef>
              <a:spcAft>
                <a:spcPct val="0"/>
              </a:spcAft>
              <a:defRPr kumimoji="1">
                <a:solidFill>
                  <a:schemeClr val="tx1"/>
                </a:solidFill>
                <a:latin typeface="Gulim" pitchFamily="34" charset="-127"/>
                <a:ea typeface="Gulim" pitchFamily="34" charset="-127"/>
              </a:defRPr>
            </a:lvl6pPr>
            <a:lvl7pPr fontAlgn="base" latinLnBrk="1">
              <a:spcBef>
                <a:spcPct val="0"/>
              </a:spcBef>
              <a:spcAft>
                <a:spcPct val="0"/>
              </a:spcAft>
              <a:defRPr kumimoji="1">
                <a:solidFill>
                  <a:schemeClr val="tx1"/>
                </a:solidFill>
                <a:latin typeface="Gulim" pitchFamily="34" charset="-127"/>
                <a:ea typeface="Gulim" pitchFamily="34" charset="-127"/>
              </a:defRPr>
            </a:lvl7pPr>
            <a:lvl8pPr fontAlgn="base" latinLnBrk="1">
              <a:spcBef>
                <a:spcPct val="0"/>
              </a:spcBef>
              <a:spcAft>
                <a:spcPct val="0"/>
              </a:spcAft>
              <a:defRPr kumimoji="1">
                <a:solidFill>
                  <a:schemeClr val="tx1"/>
                </a:solidFill>
                <a:latin typeface="Gulim" pitchFamily="34" charset="-127"/>
                <a:ea typeface="Gulim" pitchFamily="34" charset="-127"/>
              </a:defRPr>
            </a:lvl8pPr>
            <a:lvl9pPr fontAlgn="base" latinLnBrk="1">
              <a:spcBef>
                <a:spcPct val="0"/>
              </a:spcBef>
              <a:spcAft>
                <a:spcPct val="0"/>
              </a:spcAft>
              <a:defRPr kumimoji="1">
                <a:solidFill>
                  <a:schemeClr val="tx1"/>
                </a:solidFill>
                <a:latin typeface="Gulim" pitchFamily="34" charset="-127"/>
                <a:ea typeface="Gulim" pitchFamily="34" charset="-127"/>
              </a:defRPr>
            </a:lvl9pPr>
          </a:lstStyle>
          <a:p>
            <a:pPr>
              <a:spcBef>
                <a:spcPct val="20000"/>
              </a:spcBef>
              <a:buFont typeface="Wingdings 2" pitchFamily="18" charset="2"/>
              <a:buNone/>
            </a:pPr>
            <a:r>
              <a:rPr lang="en-US" altLang="ko-KR" sz="1400">
                <a:latin typeface="Times New Roman" pitchFamily="18" charset="0"/>
              </a:rPr>
              <a:t>(</a:t>
            </a:r>
            <a:r>
              <a:rPr lang="en-US" altLang="ko-KR" sz="1400" i="1">
                <a:latin typeface="Times New Roman" pitchFamily="18" charset="0"/>
              </a:rPr>
              <a:t>x</a:t>
            </a:r>
          </a:p>
        </p:txBody>
      </p:sp>
      <p:sp>
        <p:nvSpPr>
          <p:cNvPr id="104623" name="Text Box 175"/>
          <p:cNvSpPr txBox="1">
            <a:spLocks noChangeArrowheads="1"/>
          </p:cNvSpPr>
          <p:nvPr/>
        </p:nvSpPr>
        <p:spPr bwMode="auto">
          <a:xfrm>
            <a:off x="1816100" y="5211763"/>
            <a:ext cx="3794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a:solidFill>
                  <a:schemeClr val="tx1"/>
                </a:solidFill>
                <a:latin typeface="Gulim" pitchFamily="34" charset="-127"/>
                <a:ea typeface="Gulim" pitchFamily="34" charset="-127"/>
              </a:defRPr>
            </a:lvl1pPr>
            <a:lvl2pPr>
              <a:spcBef>
                <a:spcPct val="0"/>
              </a:spcBef>
              <a:defRPr kumimoji="1">
                <a:solidFill>
                  <a:schemeClr val="tx1"/>
                </a:solidFill>
                <a:latin typeface="Gulim" pitchFamily="34" charset="-127"/>
                <a:ea typeface="Gulim" pitchFamily="34" charset="-127"/>
              </a:defRPr>
            </a:lvl2pPr>
            <a:lvl3pPr>
              <a:spcBef>
                <a:spcPct val="0"/>
              </a:spcBef>
              <a:defRPr kumimoji="1">
                <a:solidFill>
                  <a:schemeClr val="tx1"/>
                </a:solidFill>
                <a:latin typeface="Gulim" pitchFamily="34" charset="-127"/>
                <a:ea typeface="Gulim" pitchFamily="34" charset="-127"/>
              </a:defRPr>
            </a:lvl3pPr>
            <a:lvl4pPr>
              <a:spcBef>
                <a:spcPct val="0"/>
              </a:spcBef>
              <a:defRPr kumimoji="1">
                <a:solidFill>
                  <a:schemeClr val="tx1"/>
                </a:solidFill>
                <a:latin typeface="Gulim" pitchFamily="34" charset="-127"/>
                <a:ea typeface="Gulim" pitchFamily="34" charset="-127"/>
              </a:defRPr>
            </a:lvl4pPr>
            <a:lvl5pPr>
              <a:spcBef>
                <a:spcPct val="0"/>
              </a:spcBef>
              <a:defRPr kumimoji="1">
                <a:solidFill>
                  <a:schemeClr val="tx1"/>
                </a:solidFill>
                <a:latin typeface="Gulim" pitchFamily="34" charset="-127"/>
                <a:ea typeface="Gulim" pitchFamily="34" charset="-127"/>
              </a:defRPr>
            </a:lvl5pPr>
            <a:lvl6pPr fontAlgn="base" latinLnBrk="1">
              <a:spcBef>
                <a:spcPct val="0"/>
              </a:spcBef>
              <a:spcAft>
                <a:spcPct val="0"/>
              </a:spcAft>
              <a:defRPr kumimoji="1">
                <a:solidFill>
                  <a:schemeClr val="tx1"/>
                </a:solidFill>
                <a:latin typeface="Gulim" pitchFamily="34" charset="-127"/>
                <a:ea typeface="Gulim" pitchFamily="34" charset="-127"/>
              </a:defRPr>
            </a:lvl6pPr>
            <a:lvl7pPr fontAlgn="base" latinLnBrk="1">
              <a:spcBef>
                <a:spcPct val="0"/>
              </a:spcBef>
              <a:spcAft>
                <a:spcPct val="0"/>
              </a:spcAft>
              <a:defRPr kumimoji="1">
                <a:solidFill>
                  <a:schemeClr val="tx1"/>
                </a:solidFill>
                <a:latin typeface="Gulim" pitchFamily="34" charset="-127"/>
                <a:ea typeface="Gulim" pitchFamily="34" charset="-127"/>
              </a:defRPr>
            </a:lvl7pPr>
            <a:lvl8pPr fontAlgn="base" latinLnBrk="1">
              <a:spcBef>
                <a:spcPct val="0"/>
              </a:spcBef>
              <a:spcAft>
                <a:spcPct val="0"/>
              </a:spcAft>
              <a:defRPr kumimoji="1">
                <a:solidFill>
                  <a:schemeClr val="tx1"/>
                </a:solidFill>
                <a:latin typeface="Gulim" pitchFamily="34" charset="-127"/>
                <a:ea typeface="Gulim" pitchFamily="34" charset="-127"/>
              </a:defRPr>
            </a:lvl8pPr>
            <a:lvl9pPr fontAlgn="base" latinLnBrk="1">
              <a:spcBef>
                <a:spcPct val="0"/>
              </a:spcBef>
              <a:spcAft>
                <a:spcPct val="0"/>
              </a:spcAft>
              <a:defRPr kumimoji="1">
                <a:solidFill>
                  <a:schemeClr val="tx1"/>
                </a:solidFill>
                <a:latin typeface="Gulim" pitchFamily="34" charset="-127"/>
                <a:ea typeface="Gulim" pitchFamily="34" charset="-127"/>
              </a:defRPr>
            </a:lvl9pPr>
          </a:lstStyle>
          <a:p>
            <a:pPr>
              <a:spcBef>
                <a:spcPct val="20000"/>
              </a:spcBef>
              <a:buFont typeface="Wingdings 2" pitchFamily="18" charset="2"/>
              <a:buNone/>
            </a:pPr>
            <a:r>
              <a:rPr lang="en-US" altLang="ko-KR" sz="1400" i="1">
                <a:latin typeface="Times New Roman" pitchFamily="18" charset="0"/>
              </a:rPr>
              <a:t>x</a:t>
            </a:r>
            <a:r>
              <a:rPr lang="en-US" altLang="ko-KR" sz="1400">
                <a:latin typeface="Times New Roman" pitchFamily="18" charset="0"/>
              </a:rPr>
              <a:t>)</a:t>
            </a:r>
          </a:p>
        </p:txBody>
      </p:sp>
      <p:sp>
        <p:nvSpPr>
          <p:cNvPr id="104624" name="Text Box 176"/>
          <p:cNvSpPr txBox="1">
            <a:spLocks noChangeArrowheads="1"/>
          </p:cNvSpPr>
          <p:nvPr/>
        </p:nvSpPr>
        <p:spPr bwMode="auto">
          <a:xfrm>
            <a:off x="2187575" y="5211763"/>
            <a:ext cx="339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a:solidFill>
                  <a:schemeClr val="tx1"/>
                </a:solidFill>
                <a:latin typeface="Gulim" pitchFamily="34" charset="-127"/>
                <a:ea typeface="Gulim" pitchFamily="34" charset="-127"/>
              </a:defRPr>
            </a:lvl1pPr>
            <a:lvl2pPr>
              <a:spcBef>
                <a:spcPct val="0"/>
              </a:spcBef>
              <a:defRPr kumimoji="1">
                <a:solidFill>
                  <a:schemeClr val="tx1"/>
                </a:solidFill>
                <a:latin typeface="Gulim" pitchFamily="34" charset="-127"/>
                <a:ea typeface="Gulim" pitchFamily="34" charset="-127"/>
              </a:defRPr>
            </a:lvl2pPr>
            <a:lvl3pPr>
              <a:spcBef>
                <a:spcPct val="0"/>
              </a:spcBef>
              <a:defRPr kumimoji="1">
                <a:solidFill>
                  <a:schemeClr val="tx1"/>
                </a:solidFill>
                <a:latin typeface="Gulim" pitchFamily="34" charset="-127"/>
                <a:ea typeface="Gulim" pitchFamily="34" charset="-127"/>
              </a:defRPr>
            </a:lvl3pPr>
            <a:lvl4pPr>
              <a:spcBef>
                <a:spcPct val="0"/>
              </a:spcBef>
              <a:defRPr kumimoji="1">
                <a:solidFill>
                  <a:schemeClr val="tx1"/>
                </a:solidFill>
                <a:latin typeface="Gulim" pitchFamily="34" charset="-127"/>
                <a:ea typeface="Gulim" pitchFamily="34" charset="-127"/>
              </a:defRPr>
            </a:lvl4pPr>
            <a:lvl5pPr>
              <a:spcBef>
                <a:spcPct val="0"/>
              </a:spcBef>
              <a:defRPr kumimoji="1">
                <a:solidFill>
                  <a:schemeClr val="tx1"/>
                </a:solidFill>
                <a:latin typeface="Gulim" pitchFamily="34" charset="-127"/>
                <a:ea typeface="Gulim" pitchFamily="34" charset="-127"/>
              </a:defRPr>
            </a:lvl5pPr>
            <a:lvl6pPr fontAlgn="base" latinLnBrk="1">
              <a:spcBef>
                <a:spcPct val="0"/>
              </a:spcBef>
              <a:spcAft>
                <a:spcPct val="0"/>
              </a:spcAft>
              <a:defRPr kumimoji="1">
                <a:solidFill>
                  <a:schemeClr val="tx1"/>
                </a:solidFill>
                <a:latin typeface="Gulim" pitchFamily="34" charset="-127"/>
                <a:ea typeface="Gulim" pitchFamily="34" charset="-127"/>
              </a:defRPr>
            </a:lvl6pPr>
            <a:lvl7pPr fontAlgn="base" latinLnBrk="1">
              <a:spcBef>
                <a:spcPct val="0"/>
              </a:spcBef>
              <a:spcAft>
                <a:spcPct val="0"/>
              </a:spcAft>
              <a:defRPr kumimoji="1">
                <a:solidFill>
                  <a:schemeClr val="tx1"/>
                </a:solidFill>
                <a:latin typeface="Gulim" pitchFamily="34" charset="-127"/>
                <a:ea typeface="Gulim" pitchFamily="34" charset="-127"/>
              </a:defRPr>
            </a:lvl7pPr>
            <a:lvl8pPr fontAlgn="base" latinLnBrk="1">
              <a:spcBef>
                <a:spcPct val="0"/>
              </a:spcBef>
              <a:spcAft>
                <a:spcPct val="0"/>
              </a:spcAft>
              <a:defRPr kumimoji="1">
                <a:solidFill>
                  <a:schemeClr val="tx1"/>
                </a:solidFill>
                <a:latin typeface="Gulim" pitchFamily="34" charset="-127"/>
                <a:ea typeface="Gulim" pitchFamily="34" charset="-127"/>
              </a:defRPr>
            </a:lvl8pPr>
            <a:lvl9pPr fontAlgn="base" latinLnBrk="1">
              <a:spcBef>
                <a:spcPct val="0"/>
              </a:spcBef>
              <a:spcAft>
                <a:spcPct val="0"/>
              </a:spcAft>
              <a:defRPr kumimoji="1">
                <a:solidFill>
                  <a:schemeClr val="tx1"/>
                </a:solidFill>
                <a:latin typeface="Gulim" pitchFamily="34" charset="-127"/>
                <a:ea typeface="Gulim" pitchFamily="34" charset="-127"/>
              </a:defRPr>
            </a:lvl9pPr>
          </a:lstStyle>
          <a:p>
            <a:pPr>
              <a:spcBef>
                <a:spcPct val="20000"/>
              </a:spcBef>
              <a:buFont typeface="Wingdings 2" pitchFamily="18" charset="2"/>
              <a:buNone/>
            </a:pPr>
            <a:r>
              <a:rPr lang="en-US" altLang="ko-KR" sz="1400" i="1">
                <a:latin typeface="Times New Roman" pitchFamily="18" charset="0"/>
              </a:rPr>
              <a:t>y</a:t>
            </a:r>
            <a:r>
              <a:rPr lang="en-US" altLang="ko-KR" sz="1400">
                <a:latin typeface="Times New Roman" pitchFamily="18" charset="0"/>
              </a:rPr>
              <a:t>)</a:t>
            </a:r>
          </a:p>
        </p:txBody>
      </p:sp>
      <p:sp>
        <p:nvSpPr>
          <p:cNvPr id="104625" name="Text Box 177"/>
          <p:cNvSpPr txBox="1">
            <a:spLocks noChangeArrowheads="1"/>
          </p:cNvSpPr>
          <p:nvPr/>
        </p:nvSpPr>
        <p:spPr bwMode="auto">
          <a:xfrm>
            <a:off x="2901950" y="5211763"/>
            <a:ext cx="374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a:solidFill>
                  <a:schemeClr val="tx1"/>
                </a:solidFill>
                <a:latin typeface="Gulim" pitchFamily="34" charset="-127"/>
                <a:ea typeface="Gulim" pitchFamily="34" charset="-127"/>
              </a:defRPr>
            </a:lvl1pPr>
            <a:lvl2pPr>
              <a:spcBef>
                <a:spcPct val="0"/>
              </a:spcBef>
              <a:defRPr kumimoji="1">
                <a:solidFill>
                  <a:schemeClr val="tx1"/>
                </a:solidFill>
                <a:latin typeface="Gulim" pitchFamily="34" charset="-127"/>
                <a:ea typeface="Gulim" pitchFamily="34" charset="-127"/>
              </a:defRPr>
            </a:lvl2pPr>
            <a:lvl3pPr>
              <a:spcBef>
                <a:spcPct val="0"/>
              </a:spcBef>
              <a:defRPr kumimoji="1">
                <a:solidFill>
                  <a:schemeClr val="tx1"/>
                </a:solidFill>
                <a:latin typeface="Gulim" pitchFamily="34" charset="-127"/>
                <a:ea typeface="Gulim" pitchFamily="34" charset="-127"/>
              </a:defRPr>
            </a:lvl3pPr>
            <a:lvl4pPr>
              <a:spcBef>
                <a:spcPct val="0"/>
              </a:spcBef>
              <a:defRPr kumimoji="1">
                <a:solidFill>
                  <a:schemeClr val="tx1"/>
                </a:solidFill>
                <a:latin typeface="Gulim" pitchFamily="34" charset="-127"/>
                <a:ea typeface="Gulim" pitchFamily="34" charset="-127"/>
              </a:defRPr>
            </a:lvl4pPr>
            <a:lvl5pPr>
              <a:spcBef>
                <a:spcPct val="0"/>
              </a:spcBef>
              <a:defRPr kumimoji="1">
                <a:solidFill>
                  <a:schemeClr val="tx1"/>
                </a:solidFill>
                <a:latin typeface="Gulim" pitchFamily="34" charset="-127"/>
                <a:ea typeface="Gulim" pitchFamily="34" charset="-127"/>
              </a:defRPr>
            </a:lvl5pPr>
            <a:lvl6pPr fontAlgn="base" latinLnBrk="1">
              <a:spcBef>
                <a:spcPct val="0"/>
              </a:spcBef>
              <a:spcAft>
                <a:spcPct val="0"/>
              </a:spcAft>
              <a:defRPr kumimoji="1">
                <a:solidFill>
                  <a:schemeClr val="tx1"/>
                </a:solidFill>
                <a:latin typeface="Gulim" pitchFamily="34" charset="-127"/>
                <a:ea typeface="Gulim" pitchFamily="34" charset="-127"/>
              </a:defRPr>
            </a:lvl6pPr>
            <a:lvl7pPr fontAlgn="base" latinLnBrk="1">
              <a:spcBef>
                <a:spcPct val="0"/>
              </a:spcBef>
              <a:spcAft>
                <a:spcPct val="0"/>
              </a:spcAft>
              <a:defRPr kumimoji="1">
                <a:solidFill>
                  <a:schemeClr val="tx1"/>
                </a:solidFill>
                <a:latin typeface="Gulim" pitchFamily="34" charset="-127"/>
                <a:ea typeface="Gulim" pitchFamily="34" charset="-127"/>
              </a:defRPr>
            </a:lvl7pPr>
            <a:lvl8pPr fontAlgn="base" latinLnBrk="1">
              <a:spcBef>
                <a:spcPct val="0"/>
              </a:spcBef>
              <a:spcAft>
                <a:spcPct val="0"/>
              </a:spcAft>
              <a:defRPr kumimoji="1">
                <a:solidFill>
                  <a:schemeClr val="tx1"/>
                </a:solidFill>
                <a:latin typeface="Gulim" pitchFamily="34" charset="-127"/>
                <a:ea typeface="Gulim" pitchFamily="34" charset="-127"/>
              </a:defRPr>
            </a:lvl8pPr>
            <a:lvl9pPr fontAlgn="base" latinLnBrk="1">
              <a:spcBef>
                <a:spcPct val="0"/>
              </a:spcBef>
              <a:spcAft>
                <a:spcPct val="0"/>
              </a:spcAft>
              <a:defRPr kumimoji="1">
                <a:solidFill>
                  <a:schemeClr val="tx1"/>
                </a:solidFill>
                <a:latin typeface="Gulim" pitchFamily="34" charset="-127"/>
                <a:ea typeface="Gulim" pitchFamily="34" charset="-127"/>
              </a:defRPr>
            </a:lvl9pPr>
          </a:lstStyle>
          <a:p>
            <a:pPr>
              <a:spcBef>
                <a:spcPct val="20000"/>
              </a:spcBef>
              <a:buFont typeface="Wingdings 2" pitchFamily="18" charset="2"/>
              <a:buNone/>
            </a:pPr>
            <a:r>
              <a:rPr lang="en-US" altLang="ko-KR" sz="1400" i="1">
                <a:latin typeface="Times New Roman" pitchFamily="18" charset="0"/>
              </a:rPr>
              <a:t>u</a:t>
            </a:r>
            <a:r>
              <a:rPr lang="en-US" altLang="ko-KR" sz="1400">
                <a:latin typeface="Times New Roman" pitchFamily="18" charset="0"/>
              </a:rPr>
              <a:t>)</a:t>
            </a:r>
          </a:p>
        </p:txBody>
      </p:sp>
      <p:sp>
        <p:nvSpPr>
          <p:cNvPr id="104626" name="Text Box 178"/>
          <p:cNvSpPr txBox="1">
            <a:spLocks noChangeArrowheads="1"/>
          </p:cNvSpPr>
          <p:nvPr/>
        </p:nvSpPr>
        <p:spPr bwMode="auto">
          <a:xfrm>
            <a:off x="3203575" y="5211763"/>
            <a:ext cx="431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a:solidFill>
                  <a:schemeClr val="tx1"/>
                </a:solidFill>
                <a:latin typeface="Gulim" pitchFamily="34" charset="-127"/>
                <a:ea typeface="Gulim" pitchFamily="34" charset="-127"/>
              </a:defRPr>
            </a:lvl1pPr>
            <a:lvl2pPr>
              <a:spcBef>
                <a:spcPct val="0"/>
              </a:spcBef>
              <a:defRPr kumimoji="1">
                <a:solidFill>
                  <a:schemeClr val="tx1"/>
                </a:solidFill>
                <a:latin typeface="Gulim" pitchFamily="34" charset="-127"/>
                <a:ea typeface="Gulim" pitchFamily="34" charset="-127"/>
              </a:defRPr>
            </a:lvl2pPr>
            <a:lvl3pPr>
              <a:spcBef>
                <a:spcPct val="0"/>
              </a:spcBef>
              <a:defRPr kumimoji="1">
                <a:solidFill>
                  <a:schemeClr val="tx1"/>
                </a:solidFill>
                <a:latin typeface="Gulim" pitchFamily="34" charset="-127"/>
                <a:ea typeface="Gulim" pitchFamily="34" charset="-127"/>
              </a:defRPr>
            </a:lvl3pPr>
            <a:lvl4pPr>
              <a:spcBef>
                <a:spcPct val="0"/>
              </a:spcBef>
              <a:defRPr kumimoji="1">
                <a:solidFill>
                  <a:schemeClr val="tx1"/>
                </a:solidFill>
                <a:latin typeface="Gulim" pitchFamily="34" charset="-127"/>
                <a:ea typeface="Gulim" pitchFamily="34" charset="-127"/>
              </a:defRPr>
            </a:lvl4pPr>
            <a:lvl5pPr>
              <a:spcBef>
                <a:spcPct val="0"/>
              </a:spcBef>
              <a:defRPr kumimoji="1">
                <a:solidFill>
                  <a:schemeClr val="tx1"/>
                </a:solidFill>
                <a:latin typeface="Gulim" pitchFamily="34" charset="-127"/>
                <a:ea typeface="Gulim" pitchFamily="34" charset="-127"/>
              </a:defRPr>
            </a:lvl5pPr>
            <a:lvl6pPr fontAlgn="base" latinLnBrk="1">
              <a:spcBef>
                <a:spcPct val="0"/>
              </a:spcBef>
              <a:spcAft>
                <a:spcPct val="0"/>
              </a:spcAft>
              <a:defRPr kumimoji="1">
                <a:solidFill>
                  <a:schemeClr val="tx1"/>
                </a:solidFill>
                <a:latin typeface="Gulim" pitchFamily="34" charset="-127"/>
                <a:ea typeface="Gulim" pitchFamily="34" charset="-127"/>
              </a:defRPr>
            </a:lvl6pPr>
            <a:lvl7pPr fontAlgn="base" latinLnBrk="1">
              <a:spcBef>
                <a:spcPct val="0"/>
              </a:spcBef>
              <a:spcAft>
                <a:spcPct val="0"/>
              </a:spcAft>
              <a:defRPr kumimoji="1">
                <a:solidFill>
                  <a:schemeClr val="tx1"/>
                </a:solidFill>
                <a:latin typeface="Gulim" pitchFamily="34" charset="-127"/>
                <a:ea typeface="Gulim" pitchFamily="34" charset="-127"/>
              </a:defRPr>
            </a:lvl7pPr>
            <a:lvl8pPr fontAlgn="base" latinLnBrk="1">
              <a:spcBef>
                <a:spcPct val="0"/>
              </a:spcBef>
              <a:spcAft>
                <a:spcPct val="0"/>
              </a:spcAft>
              <a:defRPr kumimoji="1">
                <a:solidFill>
                  <a:schemeClr val="tx1"/>
                </a:solidFill>
                <a:latin typeface="Gulim" pitchFamily="34" charset="-127"/>
                <a:ea typeface="Gulim" pitchFamily="34" charset="-127"/>
              </a:defRPr>
            </a:lvl8pPr>
            <a:lvl9pPr fontAlgn="base" latinLnBrk="1">
              <a:spcBef>
                <a:spcPct val="0"/>
              </a:spcBef>
              <a:spcAft>
                <a:spcPct val="0"/>
              </a:spcAft>
              <a:defRPr kumimoji="1">
                <a:solidFill>
                  <a:schemeClr val="tx1"/>
                </a:solidFill>
                <a:latin typeface="Gulim" pitchFamily="34" charset="-127"/>
                <a:ea typeface="Gulim" pitchFamily="34" charset="-127"/>
              </a:defRPr>
            </a:lvl9pPr>
          </a:lstStyle>
          <a:p>
            <a:pPr>
              <a:spcBef>
                <a:spcPct val="20000"/>
              </a:spcBef>
              <a:buFont typeface="Wingdings 2" pitchFamily="18" charset="2"/>
              <a:buNone/>
            </a:pPr>
            <a:r>
              <a:rPr lang="en-US" altLang="ko-KR" sz="1400">
                <a:latin typeface="Times New Roman" pitchFamily="18" charset="0"/>
              </a:rPr>
              <a:t>(</a:t>
            </a:r>
            <a:r>
              <a:rPr lang="en-US" altLang="ko-KR" sz="1400" i="1">
                <a:latin typeface="Times New Roman" pitchFamily="18" charset="0"/>
              </a:rPr>
              <a:t>w</a:t>
            </a:r>
          </a:p>
        </p:txBody>
      </p:sp>
      <p:sp>
        <p:nvSpPr>
          <p:cNvPr id="104627" name="Text Box 179"/>
          <p:cNvSpPr txBox="1">
            <a:spLocks noChangeArrowheads="1"/>
          </p:cNvSpPr>
          <p:nvPr/>
        </p:nvSpPr>
        <p:spPr bwMode="auto">
          <a:xfrm>
            <a:off x="3563938" y="5211763"/>
            <a:ext cx="431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a:solidFill>
                  <a:schemeClr val="tx1"/>
                </a:solidFill>
                <a:latin typeface="Gulim" pitchFamily="34" charset="-127"/>
                <a:ea typeface="Gulim" pitchFamily="34" charset="-127"/>
              </a:defRPr>
            </a:lvl1pPr>
            <a:lvl2pPr>
              <a:spcBef>
                <a:spcPct val="0"/>
              </a:spcBef>
              <a:defRPr kumimoji="1">
                <a:solidFill>
                  <a:schemeClr val="tx1"/>
                </a:solidFill>
                <a:latin typeface="Gulim" pitchFamily="34" charset="-127"/>
                <a:ea typeface="Gulim" pitchFamily="34" charset="-127"/>
              </a:defRPr>
            </a:lvl2pPr>
            <a:lvl3pPr>
              <a:spcBef>
                <a:spcPct val="0"/>
              </a:spcBef>
              <a:defRPr kumimoji="1">
                <a:solidFill>
                  <a:schemeClr val="tx1"/>
                </a:solidFill>
                <a:latin typeface="Gulim" pitchFamily="34" charset="-127"/>
                <a:ea typeface="Gulim" pitchFamily="34" charset="-127"/>
              </a:defRPr>
            </a:lvl3pPr>
            <a:lvl4pPr>
              <a:spcBef>
                <a:spcPct val="0"/>
              </a:spcBef>
              <a:defRPr kumimoji="1">
                <a:solidFill>
                  <a:schemeClr val="tx1"/>
                </a:solidFill>
                <a:latin typeface="Gulim" pitchFamily="34" charset="-127"/>
                <a:ea typeface="Gulim" pitchFamily="34" charset="-127"/>
              </a:defRPr>
            </a:lvl4pPr>
            <a:lvl5pPr>
              <a:spcBef>
                <a:spcPct val="0"/>
              </a:spcBef>
              <a:defRPr kumimoji="1">
                <a:solidFill>
                  <a:schemeClr val="tx1"/>
                </a:solidFill>
                <a:latin typeface="Gulim" pitchFamily="34" charset="-127"/>
                <a:ea typeface="Gulim" pitchFamily="34" charset="-127"/>
              </a:defRPr>
            </a:lvl5pPr>
            <a:lvl6pPr fontAlgn="base" latinLnBrk="1">
              <a:spcBef>
                <a:spcPct val="0"/>
              </a:spcBef>
              <a:spcAft>
                <a:spcPct val="0"/>
              </a:spcAft>
              <a:defRPr kumimoji="1">
                <a:solidFill>
                  <a:schemeClr val="tx1"/>
                </a:solidFill>
                <a:latin typeface="Gulim" pitchFamily="34" charset="-127"/>
                <a:ea typeface="Gulim" pitchFamily="34" charset="-127"/>
              </a:defRPr>
            </a:lvl6pPr>
            <a:lvl7pPr fontAlgn="base" latinLnBrk="1">
              <a:spcBef>
                <a:spcPct val="0"/>
              </a:spcBef>
              <a:spcAft>
                <a:spcPct val="0"/>
              </a:spcAft>
              <a:defRPr kumimoji="1">
                <a:solidFill>
                  <a:schemeClr val="tx1"/>
                </a:solidFill>
                <a:latin typeface="Gulim" pitchFamily="34" charset="-127"/>
                <a:ea typeface="Gulim" pitchFamily="34" charset="-127"/>
              </a:defRPr>
            </a:lvl7pPr>
            <a:lvl8pPr fontAlgn="base" latinLnBrk="1">
              <a:spcBef>
                <a:spcPct val="0"/>
              </a:spcBef>
              <a:spcAft>
                <a:spcPct val="0"/>
              </a:spcAft>
              <a:defRPr kumimoji="1">
                <a:solidFill>
                  <a:schemeClr val="tx1"/>
                </a:solidFill>
                <a:latin typeface="Gulim" pitchFamily="34" charset="-127"/>
                <a:ea typeface="Gulim" pitchFamily="34" charset="-127"/>
              </a:defRPr>
            </a:lvl8pPr>
            <a:lvl9pPr fontAlgn="base" latinLnBrk="1">
              <a:spcBef>
                <a:spcPct val="0"/>
              </a:spcBef>
              <a:spcAft>
                <a:spcPct val="0"/>
              </a:spcAft>
              <a:defRPr kumimoji="1">
                <a:solidFill>
                  <a:schemeClr val="tx1"/>
                </a:solidFill>
                <a:latin typeface="Gulim" pitchFamily="34" charset="-127"/>
                <a:ea typeface="Gulim" pitchFamily="34" charset="-127"/>
              </a:defRPr>
            </a:lvl9pPr>
          </a:lstStyle>
          <a:p>
            <a:pPr>
              <a:spcBef>
                <a:spcPct val="20000"/>
              </a:spcBef>
              <a:buFont typeface="Wingdings 2" pitchFamily="18" charset="2"/>
              <a:buNone/>
            </a:pPr>
            <a:r>
              <a:rPr lang="en-US" altLang="ko-KR" sz="1400">
                <a:latin typeface="Times New Roman" pitchFamily="18" charset="0"/>
              </a:rPr>
              <a:t>(</a:t>
            </a:r>
            <a:r>
              <a:rPr lang="en-US" altLang="ko-KR" sz="1400" i="1">
                <a:latin typeface="Times New Roman" pitchFamily="18" charset="0"/>
              </a:rPr>
              <a:t>z</a:t>
            </a:r>
          </a:p>
        </p:txBody>
      </p:sp>
      <p:sp>
        <p:nvSpPr>
          <p:cNvPr id="104628" name="Text Box 180"/>
          <p:cNvSpPr txBox="1">
            <a:spLocks noChangeArrowheads="1"/>
          </p:cNvSpPr>
          <p:nvPr/>
        </p:nvSpPr>
        <p:spPr bwMode="auto">
          <a:xfrm>
            <a:off x="3910013" y="5211763"/>
            <a:ext cx="446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a:solidFill>
                  <a:schemeClr val="tx1"/>
                </a:solidFill>
                <a:latin typeface="Gulim" pitchFamily="34" charset="-127"/>
                <a:ea typeface="Gulim" pitchFamily="34" charset="-127"/>
              </a:defRPr>
            </a:lvl1pPr>
            <a:lvl2pPr>
              <a:spcBef>
                <a:spcPct val="0"/>
              </a:spcBef>
              <a:defRPr kumimoji="1">
                <a:solidFill>
                  <a:schemeClr val="tx1"/>
                </a:solidFill>
                <a:latin typeface="Gulim" pitchFamily="34" charset="-127"/>
                <a:ea typeface="Gulim" pitchFamily="34" charset="-127"/>
              </a:defRPr>
            </a:lvl2pPr>
            <a:lvl3pPr>
              <a:spcBef>
                <a:spcPct val="0"/>
              </a:spcBef>
              <a:defRPr kumimoji="1">
                <a:solidFill>
                  <a:schemeClr val="tx1"/>
                </a:solidFill>
                <a:latin typeface="Gulim" pitchFamily="34" charset="-127"/>
                <a:ea typeface="Gulim" pitchFamily="34" charset="-127"/>
              </a:defRPr>
            </a:lvl3pPr>
            <a:lvl4pPr>
              <a:spcBef>
                <a:spcPct val="0"/>
              </a:spcBef>
              <a:defRPr kumimoji="1">
                <a:solidFill>
                  <a:schemeClr val="tx1"/>
                </a:solidFill>
                <a:latin typeface="Gulim" pitchFamily="34" charset="-127"/>
                <a:ea typeface="Gulim" pitchFamily="34" charset="-127"/>
              </a:defRPr>
            </a:lvl4pPr>
            <a:lvl5pPr>
              <a:spcBef>
                <a:spcPct val="0"/>
              </a:spcBef>
              <a:defRPr kumimoji="1">
                <a:solidFill>
                  <a:schemeClr val="tx1"/>
                </a:solidFill>
                <a:latin typeface="Gulim" pitchFamily="34" charset="-127"/>
                <a:ea typeface="Gulim" pitchFamily="34" charset="-127"/>
              </a:defRPr>
            </a:lvl5pPr>
            <a:lvl6pPr fontAlgn="base" latinLnBrk="1">
              <a:spcBef>
                <a:spcPct val="0"/>
              </a:spcBef>
              <a:spcAft>
                <a:spcPct val="0"/>
              </a:spcAft>
              <a:defRPr kumimoji="1">
                <a:solidFill>
                  <a:schemeClr val="tx1"/>
                </a:solidFill>
                <a:latin typeface="Gulim" pitchFamily="34" charset="-127"/>
                <a:ea typeface="Gulim" pitchFamily="34" charset="-127"/>
              </a:defRPr>
            </a:lvl6pPr>
            <a:lvl7pPr fontAlgn="base" latinLnBrk="1">
              <a:spcBef>
                <a:spcPct val="0"/>
              </a:spcBef>
              <a:spcAft>
                <a:spcPct val="0"/>
              </a:spcAft>
              <a:defRPr kumimoji="1">
                <a:solidFill>
                  <a:schemeClr val="tx1"/>
                </a:solidFill>
                <a:latin typeface="Gulim" pitchFamily="34" charset="-127"/>
                <a:ea typeface="Gulim" pitchFamily="34" charset="-127"/>
              </a:defRPr>
            </a:lvl7pPr>
            <a:lvl8pPr fontAlgn="base" latinLnBrk="1">
              <a:spcBef>
                <a:spcPct val="0"/>
              </a:spcBef>
              <a:spcAft>
                <a:spcPct val="0"/>
              </a:spcAft>
              <a:defRPr kumimoji="1">
                <a:solidFill>
                  <a:schemeClr val="tx1"/>
                </a:solidFill>
                <a:latin typeface="Gulim" pitchFamily="34" charset="-127"/>
                <a:ea typeface="Gulim" pitchFamily="34" charset="-127"/>
              </a:defRPr>
            </a:lvl8pPr>
            <a:lvl9pPr fontAlgn="base" latinLnBrk="1">
              <a:spcBef>
                <a:spcPct val="0"/>
              </a:spcBef>
              <a:spcAft>
                <a:spcPct val="0"/>
              </a:spcAft>
              <a:defRPr kumimoji="1">
                <a:solidFill>
                  <a:schemeClr val="tx1"/>
                </a:solidFill>
                <a:latin typeface="Gulim" pitchFamily="34" charset="-127"/>
                <a:ea typeface="Gulim" pitchFamily="34" charset="-127"/>
              </a:defRPr>
            </a:lvl9pPr>
          </a:lstStyle>
          <a:p>
            <a:pPr>
              <a:spcBef>
                <a:spcPct val="20000"/>
              </a:spcBef>
              <a:buFont typeface="Wingdings 2" pitchFamily="18" charset="2"/>
              <a:buNone/>
            </a:pPr>
            <a:r>
              <a:rPr lang="en-US" altLang="ko-KR" sz="1400" i="1">
                <a:latin typeface="Times New Roman" pitchFamily="18" charset="0"/>
              </a:rPr>
              <a:t>z</a:t>
            </a:r>
            <a:r>
              <a:rPr lang="en-US" altLang="ko-KR" sz="1400">
                <a:latin typeface="Times New Roman" pitchFamily="18" charset="0"/>
              </a:rPr>
              <a:t>)</a:t>
            </a:r>
          </a:p>
        </p:txBody>
      </p:sp>
      <p:sp>
        <p:nvSpPr>
          <p:cNvPr id="104629" name="Text Box 181"/>
          <p:cNvSpPr txBox="1">
            <a:spLocks noChangeArrowheads="1"/>
          </p:cNvSpPr>
          <p:nvPr/>
        </p:nvSpPr>
        <p:spPr bwMode="auto">
          <a:xfrm>
            <a:off x="4337050" y="5211763"/>
            <a:ext cx="3794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a:solidFill>
                  <a:schemeClr val="tx1"/>
                </a:solidFill>
                <a:latin typeface="Gulim" pitchFamily="34" charset="-127"/>
                <a:ea typeface="Gulim" pitchFamily="34" charset="-127"/>
              </a:defRPr>
            </a:lvl1pPr>
            <a:lvl2pPr>
              <a:spcBef>
                <a:spcPct val="0"/>
              </a:spcBef>
              <a:defRPr kumimoji="1">
                <a:solidFill>
                  <a:schemeClr val="tx1"/>
                </a:solidFill>
                <a:latin typeface="Gulim" pitchFamily="34" charset="-127"/>
                <a:ea typeface="Gulim" pitchFamily="34" charset="-127"/>
              </a:defRPr>
            </a:lvl2pPr>
            <a:lvl3pPr>
              <a:spcBef>
                <a:spcPct val="0"/>
              </a:spcBef>
              <a:defRPr kumimoji="1">
                <a:solidFill>
                  <a:schemeClr val="tx1"/>
                </a:solidFill>
                <a:latin typeface="Gulim" pitchFamily="34" charset="-127"/>
                <a:ea typeface="Gulim" pitchFamily="34" charset="-127"/>
              </a:defRPr>
            </a:lvl3pPr>
            <a:lvl4pPr>
              <a:spcBef>
                <a:spcPct val="0"/>
              </a:spcBef>
              <a:defRPr kumimoji="1">
                <a:solidFill>
                  <a:schemeClr val="tx1"/>
                </a:solidFill>
                <a:latin typeface="Gulim" pitchFamily="34" charset="-127"/>
                <a:ea typeface="Gulim" pitchFamily="34" charset="-127"/>
              </a:defRPr>
            </a:lvl4pPr>
            <a:lvl5pPr>
              <a:spcBef>
                <a:spcPct val="0"/>
              </a:spcBef>
              <a:defRPr kumimoji="1">
                <a:solidFill>
                  <a:schemeClr val="tx1"/>
                </a:solidFill>
                <a:latin typeface="Gulim" pitchFamily="34" charset="-127"/>
                <a:ea typeface="Gulim" pitchFamily="34" charset="-127"/>
              </a:defRPr>
            </a:lvl5pPr>
            <a:lvl6pPr fontAlgn="base" latinLnBrk="1">
              <a:spcBef>
                <a:spcPct val="0"/>
              </a:spcBef>
              <a:spcAft>
                <a:spcPct val="0"/>
              </a:spcAft>
              <a:defRPr kumimoji="1">
                <a:solidFill>
                  <a:schemeClr val="tx1"/>
                </a:solidFill>
                <a:latin typeface="Gulim" pitchFamily="34" charset="-127"/>
                <a:ea typeface="Gulim" pitchFamily="34" charset="-127"/>
              </a:defRPr>
            </a:lvl6pPr>
            <a:lvl7pPr fontAlgn="base" latinLnBrk="1">
              <a:spcBef>
                <a:spcPct val="0"/>
              </a:spcBef>
              <a:spcAft>
                <a:spcPct val="0"/>
              </a:spcAft>
              <a:defRPr kumimoji="1">
                <a:solidFill>
                  <a:schemeClr val="tx1"/>
                </a:solidFill>
                <a:latin typeface="Gulim" pitchFamily="34" charset="-127"/>
                <a:ea typeface="Gulim" pitchFamily="34" charset="-127"/>
              </a:defRPr>
            </a:lvl7pPr>
            <a:lvl8pPr fontAlgn="base" latinLnBrk="1">
              <a:spcBef>
                <a:spcPct val="0"/>
              </a:spcBef>
              <a:spcAft>
                <a:spcPct val="0"/>
              </a:spcAft>
              <a:defRPr kumimoji="1">
                <a:solidFill>
                  <a:schemeClr val="tx1"/>
                </a:solidFill>
                <a:latin typeface="Gulim" pitchFamily="34" charset="-127"/>
                <a:ea typeface="Gulim" pitchFamily="34" charset="-127"/>
              </a:defRPr>
            </a:lvl8pPr>
            <a:lvl9pPr fontAlgn="base" latinLnBrk="1">
              <a:spcBef>
                <a:spcPct val="0"/>
              </a:spcBef>
              <a:spcAft>
                <a:spcPct val="0"/>
              </a:spcAft>
              <a:defRPr kumimoji="1">
                <a:solidFill>
                  <a:schemeClr val="tx1"/>
                </a:solidFill>
                <a:latin typeface="Gulim" pitchFamily="34" charset="-127"/>
                <a:ea typeface="Gulim" pitchFamily="34" charset="-127"/>
              </a:defRPr>
            </a:lvl9pPr>
          </a:lstStyle>
          <a:p>
            <a:pPr>
              <a:spcBef>
                <a:spcPct val="20000"/>
              </a:spcBef>
              <a:buFont typeface="Wingdings 2" pitchFamily="18" charset="2"/>
              <a:buNone/>
            </a:pPr>
            <a:r>
              <a:rPr lang="en-US" altLang="ko-KR" sz="1400" i="1">
                <a:latin typeface="Times New Roman" pitchFamily="18" charset="0"/>
              </a:rPr>
              <a:t>w</a:t>
            </a:r>
            <a:r>
              <a:rPr lang="en-US" altLang="ko-KR" sz="1400">
                <a:latin typeface="Times New Roman" pitchFamily="18" charset="0"/>
              </a:rPr>
              <a:t>)</a:t>
            </a:r>
          </a:p>
        </p:txBody>
      </p:sp>
      <p:sp>
        <p:nvSpPr>
          <p:cNvPr id="104630" name="Text Box 182"/>
          <p:cNvSpPr txBox="1">
            <a:spLocks noChangeArrowheads="1"/>
          </p:cNvSpPr>
          <p:nvPr/>
        </p:nvSpPr>
        <p:spPr bwMode="auto">
          <a:xfrm>
            <a:off x="2527300" y="5211763"/>
            <a:ext cx="339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a:solidFill>
                  <a:schemeClr val="tx1"/>
                </a:solidFill>
                <a:latin typeface="Gulim" pitchFamily="34" charset="-127"/>
                <a:ea typeface="Gulim" pitchFamily="34" charset="-127"/>
              </a:defRPr>
            </a:lvl1pPr>
            <a:lvl2pPr>
              <a:spcBef>
                <a:spcPct val="0"/>
              </a:spcBef>
              <a:defRPr kumimoji="1">
                <a:solidFill>
                  <a:schemeClr val="tx1"/>
                </a:solidFill>
                <a:latin typeface="Gulim" pitchFamily="34" charset="-127"/>
                <a:ea typeface="Gulim" pitchFamily="34" charset="-127"/>
              </a:defRPr>
            </a:lvl2pPr>
            <a:lvl3pPr>
              <a:spcBef>
                <a:spcPct val="0"/>
              </a:spcBef>
              <a:defRPr kumimoji="1">
                <a:solidFill>
                  <a:schemeClr val="tx1"/>
                </a:solidFill>
                <a:latin typeface="Gulim" pitchFamily="34" charset="-127"/>
                <a:ea typeface="Gulim" pitchFamily="34" charset="-127"/>
              </a:defRPr>
            </a:lvl3pPr>
            <a:lvl4pPr>
              <a:spcBef>
                <a:spcPct val="0"/>
              </a:spcBef>
              <a:defRPr kumimoji="1">
                <a:solidFill>
                  <a:schemeClr val="tx1"/>
                </a:solidFill>
                <a:latin typeface="Gulim" pitchFamily="34" charset="-127"/>
                <a:ea typeface="Gulim" pitchFamily="34" charset="-127"/>
              </a:defRPr>
            </a:lvl4pPr>
            <a:lvl5pPr>
              <a:spcBef>
                <a:spcPct val="0"/>
              </a:spcBef>
              <a:defRPr kumimoji="1">
                <a:solidFill>
                  <a:schemeClr val="tx1"/>
                </a:solidFill>
                <a:latin typeface="Gulim" pitchFamily="34" charset="-127"/>
                <a:ea typeface="Gulim" pitchFamily="34" charset="-127"/>
              </a:defRPr>
            </a:lvl5pPr>
            <a:lvl6pPr fontAlgn="base" latinLnBrk="1">
              <a:spcBef>
                <a:spcPct val="0"/>
              </a:spcBef>
              <a:spcAft>
                <a:spcPct val="0"/>
              </a:spcAft>
              <a:defRPr kumimoji="1">
                <a:solidFill>
                  <a:schemeClr val="tx1"/>
                </a:solidFill>
                <a:latin typeface="Gulim" pitchFamily="34" charset="-127"/>
                <a:ea typeface="Gulim" pitchFamily="34" charset="-127"/>
              </a:defRPr>
            </a:lvl6pPr>
            <a:lvl7pPr fontAlgn="base" latinLnBrk="1">
              <a:spcBef>
                <a:spcPct val="0"/>
              </a:spcBef>
              <a:spcAft>
                <a:spcPct val="0"/>
              </a:spcAft>
              <a:defRPr kumimoji="1">
                <a:solidFill>
                  <a:schemeClr val="tx1"/>
                </a:solidFill>
                <a:latin typeface="Gulim" pitchFamily="34" charset="-127"/>
                <a:ea typeface="Gulim" pitchFamily="34" charset="-127"/>
              </a:defRPr>
            </a:lvl7pPr>
            <a:lvl8pPr fontAlgn="base" latinLnBrk="1">
              <a:spcBef>
                <a:spcPct val="0"/>
              </a:spcBef>
              <a:spcAft>
                <a:spcPct val="0"/>
              </a:spcAft>
              <a:defRPr kumimoji="1">
                <a:solidFill>
                  <a:schemeClr val="tx1"/>
                </a:solidFill>
                <a:latin typeface="Gulim" pitchFamily="34" charset="-127"/>
                <a:ea typeface="Gulim" pitchFamily="34" charset="-127"/>
              </a:defRPr>
            </a:lvl8pPr>
            <a:lvl9pPr fontAlgn="base" latinLnBrk="1">
              <a:spcBef>
                <a:spcPct val="0"/>
              </a:spcBef>
              <a:spcAft>
                <a:spcPct val="0"/>
              </a:spcAft>
              <a:defRPr kumimoji="1">
                <a:solidFill>
                  <a:schemeClr val="tx1"/>
                </a:solidFill>
                <a:latin typeface="Gulim" pitchFamily="34" charset="-127"/>
                <a:ea typeface="Gulim" pitchFamily="34" charset="-127"/>
              </a:defRPr>
            </a:lvl9pPr>
          </a:lstStyle>
          <a:p>
            <a:pPr>
              <a:spcBef>
                <a:spcPct val="20000"/>
              </a:spcBef>
              <a:buFont typeface="Wingdings 2" pitchFamily="18" charset="2"/>
              <a:buNone/>
            </a:pPr>
            <a:r>
              <a:rPr lang="en-US" altLang="ko-KR" sz="1400" i="1">
                <a:latin typeface="Times New Roman" pitchFamily="18" charset="0"/>
              </a:rPr>
              <a:t>v</a:t>
            </a:r>
            <a:r>
              <a:rPr lang="en-US" altLang="ko-KR" sz="1400">
                <a:latin typeface="Times New Roman" pitchFamily="18" charset="0"/>
              </a:rPr>
              <a:t>)</a:t>
            </a:r>
          </a:p>
        </p:txBody>
      </p:sp>
      <p:sp>
        <p:nvSpPr>
          <p:cNvPr id="104631" name="Oval 183"/>
          <p:cNvSpPr>
            <a:spLocks noChangeArrowheads="1"/>
          </p:cNvSpPr>
          <p:nvPr/>
        </p:nvSpPr>
        <p:spPr bwMode="auto">
          <a:xfrm>
            <a:off x="6227763" y="2403475"/>
            <a:ext cx="409575" cy="409575"/>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104632" name="Oval 184"/>
          <p:cNvSpPr>
            <a:spLocks noChangeArrowheads="1"/>
          </p:cNvSpPr>
          <p:nvPr/>
        </p:nvSpPr>
        <p:spPr bwMode="auto">
          <a:xfrm>
            <a:off x="6227763" y="3217863"/>
            <a:ext cx="409575" cy="409575"/>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104633" name="Oval 185"/>
          <p:cNvSpPr>
            <a:spLocks noChangeArrowheads="1"/>
          </p:cNvSpPr>
          <p:nvPr/>
        </p:nvSpPr>
        <p:spPr bwMode="auto">
          <a:xfrm>
            <a:off x="6227763" y="3987800"/>
            <a:ext cx="409575" cy="409575"/>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104634" name="Oval 186"/>
          <p:cNvSpPr>
            <a:spLocks noChangeArrowheads="1"/>
          </p:cNvSpPr>
          <p:nvPr/>
        </p:nvSpPr>
        <p:spPr bwMode="auto">
          <a:xfrm>
            <a:off x="6227763" y="4779963"/>
            <a:ext cx="409575" cy="409575"/>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104635" name="Oval 187"/>
          <p:cNvSpPr>
            <a:spLocks noChangeArrowheads="1"/>
          </p:cNvSpPr>
          <p:nvPr/>
        </p:nvSpPr>
        <p:spPr bwMode="auto">
          <a:xfrm>
            <a:off x="7618413" y="2403475"/>
            <a:ext cx="409575" cy="409575"/>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104636" name="Oval 188"/>
          <p:cNvSpPr>
            <a:spLocks noChangeArrowheads="1"/>
          </p:cNvSpPr>
          <p:nvPr/>
        </p:nvSpPr>
        <p:spPr bwMode="auto">
          <a:xfrm>
            <a:off x="7618413" y="3195638"/>
            <a:ext cx="409575" cy="409575"/>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z</a:t>
            </a:r>
          </a:p>
        </p:txBody>
      </p:sp>
      <p:sp>
        <p:nvSpPr>
          <p:cNvPr id="104637" name="Line 189"/>
          <p:cNvSpPr>
            <a:spLocks noChangeShapeType="1"/>
          </p:cNvSpPr>
          <p:nvPr/>
        </p:nvSpPr>
        <p:spPr bwMode="auto">
          <a:xfrm>
            <a:off x="6415088" y="2835275"/>
            <a:ext cx="0" cy="3603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38" name="Line 190"/>
          <p:cNvSpPr>
            <a:spLocks noChangeShapeType="1"/>
          </p:cNvSpPr>
          <p:nvPr/>
        </p:nvSpPr>
        <p:spPr bwMode="auto">
          <a:xfrm>
            <a:off x="6443663" y="3627438"/>
            <a:ext cx="0"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39" name="Line 191"/>
          <p:cNvSpPr>
            <a:spLocks noChangeShapeType="1"/>
          </p:cNvSpPr>
          <p:nvPr/>
        </p:nvSpPr>
        <p:spPr bwMode="auto">
          <a:xfrm>
            <a:off x="6443663" y="4419600"/>
            <a:ext cx="0" cy="3603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40" name="Line 192"/>
          <p:cNvSpPr>
            <a:spLocks noChangeShapeType="1"/>
          </p:cNvSpPr>
          <p:nvPr/>
        </p:nvSpPr>
        <p:spPr bwMode="auto">
          <a:xfrm>
            <a:off x="7812088" y="2835275"/>
            <a:ext cx="0" cy="3603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04641" name="AutoShape 193"/>
          <p:cNvCxnSpPr>
            <a:cxnSpLocks noChangeShapeType="1"/>
            <a:stCxn id="104634" idx="2"/>
            <a:endCxn id="104632" idx="2"/>
          </p:cNvCxnSpPr>
          <p:nvPr/>
        </p:nvCxnSpPr>
        <p:spPr bwMode="auto">
          <a:xfrm rot="10800000" flipH="1">
            <a:off x="6227763" y="3422650"/>
            <a:ext cx="1587" cy="1562100"/>
          </a:xfrm>
          <a:prstGeom prst="curvedConnector3">
            <a:avLst>
              <a:gd name="adj1" fmla="val -14400000"/>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642" name="AutoShape 194"/>
          <p:cNvCxnSpPr>
            <a:cxnSpLocks noChangeShapeType="1"/>
            <a:stCxn id="104631" idx="6"/>
            <a:endCxn id="104634" idx="6"/>
          </p:cNvCxnSpPr>
          <p:nvPr/>
        </p:nvCxnSpPr>
        <p:spPr bwMode="auto">
          <a:xfrm>
            <a:off x="6637338" y="2608263"/>
            <a:ext cx="1587" cy="2376487"/>
          </a:xfrm>
          <a:prstGeom prst="curvedConnector3">
            <a:avLst>
              <a:gd name="adj1" fmla="val 14400000"/>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643" name="Line 195"/>
          <p:cNvSpPr>
            <a:spLocks noChangeShapeType="1"/>
          </p:cNvSpPr>
          <p:nvPr/>
        </p:nvSpPr>
        <p:spPr bwMode="auto">
          <a:xfrm flipH="1">
            <a:off x="6659563" y="2619375"/>
            <a:ext cx="936625" cy="1584325"/>
          </a:xfrm>
          <a:prstGeom prst="line">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44" name="Text Box 196"/>
          <p:cNvSpPr txBox="1">
            <a:spLocks noChangeArrowheads="1"/>
          </p:cNvSpPr>
          <p:nvPr/>
        </p:nvSpPr>
        <p:spPr bwMode="auto">
          <a:xfrm>
            <a:off x="5705475" y="3987800"/>
            <a:ext cx="3794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a:solidFill>
                  <a:schemeClr val="tx1"/>
                </a:solidFill>
                <a:latin typeface="Gulim" pitchFamily="34" charset="-127"/>
                <a:ea typeface="Gulim" pitchFamily="34" charset="-127"/>
              </a:defRPr>
            </a:lvl1pPr>
            <a:lvl2pPr>
              <a:spcBef>
                <a:spcPct val="0"/>
              </a:spcBef>
              <a:defRPr kumimoji="1">
                <a:solidFill>
                  <a:schemeClr val="tx1"/>
                </a:solidFill>
                <a:latin typeface="Gulim" pitchFamily="34" charset="-127"/>
                <a:ea typeface="Gulim" pitchFamily="34" charset="-127"/>
              </a:defRPr>
            </a:lvl2pPr>
            <a:lvl3pPr>
              <a:spcBef>
                <a:spcPct val="0"/>
              </a:spcBef>
              <a:defRPr kumimoji="1">
                <a:solidFill>
                  <a:schemeClr val="tx1"/>
                </a:solidFill>
                <a:latin typeface="Gulim" pitchFamily="34" charset="-127"/>
                <a:ea typeface="Gulim" pitchFamily="34" charset="-127"/>
              </a:defRPr>
            </a:lvl3pPr>
            <a:lvl4pPr>
              <a:spcBef>
                <a:spcPct val="0"/>
              </a:spcBef>
              <a:defRPr kumimoji="1">
                <a:solidFill>
                  <a:schemeClr val="tx1"/>
                </a:solidFill>
                <a:latin typeface="Gulim" pitchFamily="34" charset="-127"/>
                <a:ea typeface="Gulim" pitchFamily="34" charset="-127"/>
              </a:defRPr>
            </a:lvl4pPr>
            <a:lvl5pPr>
              <a:spcBef>
                <a:spcPct val="0"/>
              </a:spcBef>
              <a:defRPr kumimoji="1">
                <a:solidFill>
                  <a:schemeClr val="tx1"/>
                </a:solidFill>
                <a:latin typeface="Gulim" pitchFamily="34" charset="-127"/>
                <a:ea typeface="Gulim" pitchFamily="34" charset="-127"/>
              </a:defRPr>
            </a:lvl5pPr>
            <a:lvl6pPr fontAlgn="base" latinLnBrk="1">
              <a:spcBef>
                <a:spcPct val="0"/>
              </a:spcBef>
              <a:spcAft>
                <a:spcPct val="0"/>
              </a:spcAft>
              <a:defRPr kumimoji="1">
                <a:solidFill>
                  <a:schemeClr val="tx1"/>
                </a:solidFill>
                <a:latin typeface="Gulim" pitchFamily="34" charset="-127"/>
                <a:ea typeface="Gulim" pitchFamily="34" charset="-127"/>
              </a:defRPr>
            </a:lvl6pPr>
            <a:lvl7pPr fontAlgn="base" latinLnBrk="1">
              <a:spcBef>
                <a:spcPct val="0"/>
              </a:spcBef>
              <a:spcAft>
                <a:spcPct val="0"/>
              </a:spcAft>
              <a:defRPr kumimoji="1">
                <a:solidFill>
                  <a:schemeClr val="tx1"/>
                </a:solidFill>
                <a:latin typeface="Gulim" pitchFamily="34" charset="-127"/>
                <a:ea typeface="Gulim" pitchFamily="34" charset="-127"/>
              </a:defRPr>
            </a:lvl7pPr>
            <a:lvl8pPr fontAlgn="base" latinLnBrk="1">
              <a:spcBef>
                <a:spcPct val="0"/>
              </a:spcBef>
              <a:spcAft>
                <a:spcPct val="0"/>
              </a:spcAft>
              <a:defRPr kumimoji="1">
                <a:solidFill>
                  <a:schemeClr val="tx1"/>
                </a:solidFill>
                <a:latin typeface="Gulim" pitchFamily="34" charset="-127"/>
                <a:ea typeface="Gulim" pitchFamily="34" charset="-127"/>
              </a:defRPr>
            </a:lvl8pPr>
            <a:lvl9pPr fontAlgn="base" latinLnBrk="1">
              <a:spcBef>
                <a:spcPct val="0"/>
              </a:spcBef>
              <a:spcAft>
                <a:spcPct val="0"/>
              </a:spcAft>
              <a:defRPr kumimoji="1">
                <a:solidFill>
                  <a:schemeClr val="tx1"/>
                </a:solidFill>
                <a:latin typeface="Gulim" pitchFamily="34" charset="-127"/>
                <a:ea typeface="Gulim" pitchFamily="34" charset="-127"/>
              </a:defRPr>
            </a:lvl9pPr>
          </a:lstStyle>
          <a:p>
            <a:pPr>
              <a:spcBef>
                <a:spcPct val="20000"/>
              </a:spcBef>
              <a:buFont typeface="Wingdings 2" pitchFamily="18" charset="2"/>
              <a:buNone/>
            </a:pPr>
            <a:r>
              <a:rPr lang="en-US" altLang="ko-KR" sz="1800">
                <a:latin typeface="Times New Roman" pitchFamily="18" charset="0"/>
              </a:rPr>
              <a:t>B</a:t>
            </a:r>
          </a:p>
        </p:txBody>
      </p:sp>
      <p:sp>
        <p:nvSpPr>
          <p:cNvPr id="104645" name="Text Box 197"/>
          <p:cNvSpPr txBox="1">
            <a:spLocks noChangeArrowheads="1"/>
          </p:cNvSpPr>
          <p:nvPr/>
        </p:nvSpPr>
        <p:spPr bwMode="auto">
          <a:xfrm>
            <a:off x="6804025" y="3981450"/>
            <a:ext cx="3794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a:solidFill>
                  <a:schemeClr val="tx1"/>
                </a:solidFill>
                <a:latin typeface="Gulim" pitchFamily="34" charset="-127"/>
                <a:ea typeface="Gulim" pitchFamily="34" charset="-127"/>
              </a:defRPr>
            </a:lvl1pPr>
            <a:lvl2pPr>
              <a:spcBef>
                <a:spcPct val="0"/>
              </a:spcBef>
              <a:defRPr kumimoji="1">
                <a:solidFill>
                  <a:schemeClr val="tx1"/>
                </a:solidFill>
                <a:latin typeface="Gulim" pitchFamily="34" charset="-127"/>
                <a:ea typeface="Gulim" pitchFamily="34" charset="-127"/>
              </a:defRPr>
            </a:lvl2pPr>
            <a:lvl3pPr>
              <a:spcBef>
                <a:spcPct val="0"/>
              </a:spcBef>
              <a:defRPr kumimoji="1">
                <a:solidFill>
                  <a:schemeClr val="tx1"/>
                </a:solidFill>
                <a:latin typeface="Gulim" pitchFamily="34" charset="-127"/>
                <a:ea typeface="Gulim" pitchFamily="34" charset="-127"/>
              </a:defRPr>
            </a:lvl3pPr>
            <a:lvl4pPr>
              <a:spcBef>
                <a:spcPct val="0"/>
              </a:spcBef>
              <a:defRPr kumimoji="1">
                <a:solidFill>
                  <a:schemeClr val="tx1"/>
                </a:solidFill>
                <a:latin typeface="Gulim" pitchFamily="34" charset="-127"/>
                <a:ea typeface="Gulim" pitchFamily="34" charset="-127"/>
              </a:defRPr>
            </a:lvl4pPr>
            <a:lvl5pPr>
              <a:spcBef>
                <a:spcPct val="0"/>
              </a:spcBef>
              <a:defRPr kumimoji="1">
                <a:solidFill>
                  <a:schemeClr val="tx1"/>
                </a:solidFill>
                <a:latin typeface="Gulim" pitchFamily="34" charset="-127"/>
                <a:ea typeface="Gulim" pitchFamily="34" charset="-127"/>
              </a:defRPr>
            </a:lvl5pPr>
            <a:lvl6pPr fontAlgn="base" latinLnBrk="1">
              <a:spcBef>
                <a:spcPct val="0"/>
              </a:spcBef>
              <a:spcAft>
                <a:spcPct val="0"/>
              </a:spcAft>
              <a:defRPr kumimoji="1">
                <a:solidFill>
                  <a:schemeClr val="tx1"/>
                </a:solidFill>
                <a:latin typeface="Gulim" pitchFamily="34" charset="-127"/>
                <a:ea typeface="Gulim" pitchFamily="34" charset="-127"/>
              </a:defRPr>
            </a:lvl6pPr>
            <a:lvl7pPr fontAlgn="base" latinLnBrk="1">
              <a:spcBef>
                <a:spcPct val="0"/>
              </a:spcBef>
              <a:spcAft>
                <a:spcPct val="0"/>
              </a:spcAft>
              <a:defRPr kumimoji="1">
                <a:solidFill>
                  <a:schemeClr val="tx1"/>
                </a:solidFill>
                <a:latin typeface="Gulim" pitchFamily="34" charset="-127"/>
                <a:ea typeface="Gulim" pitchFamily="34" charset="-127"/>
              </a:defRPr>
            </a:lvl7pPr>
            <a:lvl8pPr fontAlgn="base" latinLnBrk="1">
              <a:spcBef>
                <a:spcPct val="0"/>
              </a:spcBef>
              <a:spcAft>
                <a:spcPct val="0"/>
              </a:spcAft>
              <a:defRPr kumimoji="1">
                <a:solidFill>
                  <a:schemeClr val="tx1"/>
                </a:solidFill>
                <a:latin typeface="Gulim" pitchFamily="34" charset="-127"/>
                <a:ea typeface="Gulim" pitchFamily="34" charset="-127"/>
              </a:defRPr>
            </a:lvl8pPr>
            <a:lvl9pPr fontAlgn="base" latinLnBrk="1">
              <a:spcBef>
                <a:spcPct val="0"/>
              </a:spcBef>
              <a:spcAft>
                <a:spcPct val="0"/>
              </a:spcAft>
              <a:defRPr kumimoji="1">
                <a:solidFill>
                  <a:schemeClr val="tx1"/>
                </a:solidFill>
                <a:latin typeface="Gulim" pitchFamily="34" charset="-127"/>
                <a:ea typeface="Gulim" pitchFamily="34" charset="-127"/>
              </a:defRPr>
            </a:lvl9pPr>
          </a:lstStyle>
          <a:p>
            <a:pPr>
              <a:spcBef>
                <a:spcPct val="20000"/>
              </a:spcBef>
              <a:buFont typeface="Wingdings 2" pitchFamily="18" charset="2"/>
              <a:buNone/>
            </a:pPr>
            <a:r>
              <a:rPr lang="en-US" altLang="ko-KR" sz="1800">
                <a:latin typeface="Times New Roman" pitchFamily="18" charset="0"/>
              </a:rPr>
              <a:t>F</a:t>
            </a:r>
          </a:p>
        </p:txBody>
      </p:sp>
      <p:sp>
        <p:nvSpPr>
          <p:cNvPr id="104646" name="Text Box 198"/>
          <p:cNvSpPr txBox="1">
            <a:spLocks noChangeArrowheads="1"/>
          </p:cNvSpPr>
          <p:nvPr/>
        </p:nvSpPr>
        <p:spPr bwMode="auto">
          <a:xfrm>
            <a:off x="7072313" y="2763838"/>
            <a:ext cx="3794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a:solidFill>
                  <a:schemeClr val="tx1"/>
                </a:solidFill>
                <a:latin typeface="Gulim" pitchFamily="34" charset="-127"/>
                <a:ea typeface="Gulim" pitchFamily="34" charset="-127"/>
              </a:defRPr>
            </a:lvl1pPr>
            <a:lvl2pPr>
              <a:spcBef>
                <a:spcPct val="0"/>
              </a:spcBef>
              <a:defRPr kumimoji="1">
                <a:solidFill>
                  <a:schemeClr val="tx1"/>
                </a:solidFill>
                <a:latin typeface="Gulim" pitchFamily="34" charset="-127"/>
                <a:ea typeface="Gulim" pitchFamily="34" charset="-127"/>
              </a:defRPr>
            </a:lvl2pPr>
            <a:lvl3pPr>
              <a:spcBef>
                <a:spcPct val="0"/>
              </a:spcBef>
              <a:defRPr kumimoji="1">
                <a:solidFill>
                  <a:schemeClr val="tx1"/>
                </a:solidFill>
                <a:latin typeface="Gulim" pitchFamily="34" charset="-127"/>
                <a:ea typeface="Gulim" pitchFamily="34" charset="-127"/>
              </a:defRPr>
            </a:lvl3pPr>
            <a:lvl4pPr>
              <a:spcBef>
                <a:spcPct val="0"/>
              </a:spcBef>
              <a:defRPr kumimoji="1">
                <a:solidFill>
                  <a:schemeClr val="tx1"/>
                </a:solidFill>
                <a:latin typeface="Gulim" pitchFamily="34" charset="-127"/>
                <a:ea typeface="Gulim" pitchFamily="34" charset="-127"/>
              </a:defRPr>
            </a:lvl4pPr>
            <a:lvl5pPr>
              <a:spcBef>
                <a:spcPct val="0"/>
              </a:spcBef>
              <a:defRPr kumimoji="1">
                <a:solidFill>
                  <a:schemeClr val="tx1"/>
                </a:solidFill>
                <a:latin typeface="Gulim" pitchFamily="34" charset="-127"/>
                <a:ea typeface="Gulim" pitchFamily="34" charset="-127"/>
              </a:defRPr>
            </a:lvl5pPr>
            <a:lvl6pPr fontAlgn="base" latinLnBrk="1">
              <a:spcBef>
                <a:spcPct val="0"/>
              </a:spcBef>
              <a:spcAft>
                <a:spcPct val="0"/>
              </a:spcAft>
              <a:defRPr kumimoji="1">
                <a:solidFill>
                  <a:schemeClr val="tx1"/>
                </a:solidFill>
                <a:latin typeface="Gulim" pitchFamily="34" charset="-127"/>
                <a:ea typeface="Gulim" pitchFamily="34" charset="-127"/>
              </a:defRPr>
            </a:lvl6pPr>
            <a:lvl7pPr fontAlgn="base" latinLnBrk="1">
              <a:spcBef>
                <a:spcPct val="0"/>
              </a:spcBef>
              <a:spcAft>
                <a:spcPct val="0"/>
              </a:spcAft>
              <a:defRPr kumimoji="1">
                <a:solidFill>
                  <a:schemeClr val="tx1"/>
                </a:solidFill>
                <a:latin typeface="Gulim" pitchFamily="34" charset="-127"/>
                <a:ea typeface="Gulim" pitchFamily="34" charset="-127"/>
              </a:defRPr>
            </a:lvl7pPr>
            <a:lvl8pPr fontAlgn="base" latinLnBrk="1">
              <a:spcBef>
                <a:spcPct val="0"/>
              </a:spcBef>
              <a:spcAft>
                <a:spcPct val="0"/>
              </a:spcAft>
              <a:defRPr kumimoji="1">
                <a:solidFill>
                  <a:schemeClr val="tx1"/>
                </a:solidFill>
                <a:latin typeface="Gulim" pitchFamily="34" charset="-127"/>
                <a:ea typeface="Gulim" pitchFamily="34" charset="-127"/>
              </a:defRPr>
            </a:lvl8pPr>
            <a:lvl9pPr fontAlgn="base" latinLnBrk="1">
              <a:spcBef>
                <a:spcPct val="0"/>
              </a:spcBef>
              <a:spcAft>
                <a:spcPct val="0"/>
              </a:spcAft>
              <a:defRPr kumimoji="1">
                <a:solidFill>
                  <a:schemeClr val="tx1"/>
                </a:solidFill>
                <a:latin typeface="Gulim" pitchFamily="34" charset="-127"/>
                <a:ea typeface="Gulim" pitchFamily="34" charset="-127"/>
              </a:defRPr>
            </a:lvl9pPr>
          </a:lstStyle>
          <a:p>
            <a:pPr>
              <a:spcBef>
                <a:spcPct val="20000"/>
              </a:spcBef>
              <a:buFont typeface="Wingdings 2" pitchFamily="18" charset="2"/>
              <a:buNone/>
            </a:pPr>
            <a:r>
              <a:rPr lang="en-US" altLang="ko-KR" sz="1800">
                <a:latin typeface="Times New Roman" pitchFamily="18" charset="0"/>
              </a:rPr>
              <a:t>C</a:t>
            </a:r>
          </a:p>
        </p:txBody>
      </p:sp>
      <p:sp>
        <p:nvSpPr>
          <p:cNvPr id="104647" name="Rectangle 199"/>
          <p:cNvSpPr>
            <a:spLocks noChangeArrowheads="1"/>
          </p:cNvSpPr>
          <p:nvPr/>
        </p:nvSpPr>
        <p:spPr bwMode="auto">
          <a:xfrm>
            <a:off x="1692275" y="2881313"/>
            <a:ext cx="142875" cy="341312"/>
          </a:xfrm>
          <a:prstGeom prst="rect">
            <a:avLst/>
          </a:prstGeom>
          <a:solidFill>
            <a:schemeClr val="bg2">
              <a:alpha val="7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648" name="Line 200"/>
          <p:cNvSpPr>
            <a:spLocks noChangeShapeType="1"/>
          </p:cNvSpPr>
          <p:nvPr/>
        </p:nvSpPr>
        <p:spPr bwMode="auto">
          <a:xfrm>
            <a:off x="1762125" y="2882900"/>
            <a:ext cx="1588" cy="338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49" name="Rectangle 201"/>
          <p:cNvSpPr>
            <a:spLocks noChangeArrowheads="1"/>
          </p:cNvSpPr>
          <p:nvPr/>
        </p:nvSpPr>
        <p:spPr bwMode="auto">
          <a:xfrm>
            <a:off x="3814763" y="2881313"/>
            <a:ext cx="142875" cy="341312"/>
          </a:xfrm>
          <a:prstGeom prst="rect">
            <a:avLst/>
          </a:prstGeom>
          <a:solidFill>
            <a:schemeClr val="bg2">
              <a:alpha val="7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650" name="Line 202"/>
          <p:cNvSpPr>
            <a:spLocks noChangeShapeType="1"/>
          </p:cNvSpPr>
          <p:nvPr/>
        </p:nvSpPr>
        <p:spPr bwMode="auto">
          <a:xfrm>
            <a:off x="3884613" y="2874963"/>
            <a:ext cx="1587" cy="338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51" name="Rectangle 203"/>
          <p:cNvSpPr>
            <a:spLocks noChangeArrowheads="1"/>
          </p:cNvSpPr>
          <p:nvPr/>
        </p:nvSpPr>
        <p:spPr bwMode="auto">
          <a:xfrm>
            <a:off x="1687513" y="3548063"/>
            <a:ext cx="142875" cy="341312"/>
          </a:xfrm>
          <a:prstGeom prst="rect">
            <a:avLst/>
          </a:prstGeom>
          <a:solidFill>
            <a:schemeClr val="bg2">
              <a:alpha val="7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652" name="Line 204"/>
          <p:cNvSpPr>
            <a:spLocks noChangeShapeType="1"/>
          </p:cNvSpPr>
          <p:nvPr/>
        </p:nvSpPr>
        <p:spPr bwMode="auto">
          <a:xfrm>
            <a:off x="1757363" y="3549650"/>
            <a:ext cx="1587" cy="338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53" name="Rectangle 205"/>
          <p:cNvSpPr>
            <a:spLocks noChangeArrowheads="1"/>
          </p:cNvSpPr>
          <p:nvPr/>
        </p:nvSpPr>
        <p:spPr bwMode="auto">
          <a:xfrm>
            <a:off x="1682750" y="4224338"/>
            <a:ext cx="142875" cy="341312"/>
          </a:xfrm>
          <a:prstGeom prst="rect">
            <a:avLst/>
          </a:prstGeom>
          <a:solidFill>
            <a:schemeClr val="bg2">
              <a:alpha val="7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654" name="Line 206"/>
          <p:cNvSpPr>
            <a:spLocks noChangeShapeType="1"/>
          </p:cNvSpPr>
          <p:nvPr/>
        </p:nvSpPr>
        <p:spPr bwMode="auto">
          <a:xfrm>
            <a:off x="1752600" y="4216400"/>
            <a:ext cx="1588" cy="338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Rectangle 1"/>
          <p:cNvSpPr/>
          <p:nvPr/>
        </p:nvSpPr>
        <p:spPr>
          <a:xfrm>
            <a:off x="323850" y="851310"/>
            <a:ext cx="8591550" cy="1200329"/>
          </a:xfrm>
          <a:prstGeom prst="rect">
            <a:avLst/>
          </a:prstGeom>
        </p:spPr>
        <p:txBody>
          <a:bodyPr wrap="square">
            <a:spAutoFit/>
          </a:bodyPr>
          <a:lstStyle/>
          <a:p>
            <a:r>
              <a:rPr lang="en-US" dirty="0" smtClean="0"/>
              <a:t> If </a:t>
            </a:r>
            <a:r>
              <a:rPr lang="en-US" dirty="0"/>
              <a:t>we represent the discovery </a:t>
            </a:r>
            <a:r>
              <a:rPr lang="en-US" dirty="0" smtClean="0"/>
              <a:t>of vertex </a:t>
            </a:r>
            <a:r>
              <a:rPr lang="en-US" dirty="0"/>
              <a:t>u </a:t>
            </a:r>
            <a:r>
              <a:rPr lang="en-US" dirty="0" smtClean="0"/>
              <a:t>with a </a:t>
            </a:r>
            <a:r>
              <a:rPr lang="en-US" dirty="0"/>
              <a:t>left parenthesis </a:t>
            </a:r>
            <a:r>
              <a:rPr lang="en-US" dirty="0" smtClean="0"/>
              <a:t>“ (u</a:t>
            </a:r>
            <a:r>
              <a:rPr lang="en-US" dirty="0"/>
              <a:t>” and represent its finishing by a right parenthesis “</a:t>
            </a:r>
            <a:r>
              <a:rPr lang="en-US" dirty="0" smtClean="0"/>
              <a:t>u)”, then the </a:t>
            </a:r>
            <a:r>
              <a:rPr lang="en-US" dirty="0"/>
              <a:t>history of discoveries and </a:t>
            </a:r>
            <a:r>
              <a:rPr lang="en-US" dirty="0" smtClean="0"/>
              <a:t>finishing </a:t>
            </a:r>
            <a:r>
              <a:rPr lang="en-US" dirty="0"/>
              <a:t>makes a well-formed expression in </a:t>
            </a:r>
            <a:r>
              <a:rPr lang="en-US" dirty="0" smtClean="0"/>
              <a:t>the sense </a:t>
            </a:r>
            <a:r>
              <a:rPr lang="en-US" dirty="0"/>
              <a:t>that the parentheses are properly nested.</a:t>
            </a:r>
          </a:p>
        </p:txBody>
      </p:sp>
    </p:spTree>
    <p:extLst>
      <p:ext uri="{BB962C8B-B14F-4D97-AF65-F5344CB8AC3E}">
        <p14:creationId xmlns:p14="http://schemas.microsoft.com/office/powerpoint/2010/main" val="37051475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ko-KR" b="1"/>
              <a:t>Depth-first search</a:t>
            </a:r>
          </a:p>
        </p:txBody>
      </p:sp>
      <p:sp>
        <p:nvSpPr>
          <p:cNvPr id="96259" name="Rectangle 3"/>
          <p:cNvSpPr>
            <a:spLocks noGrp="1" noChangeArrowheads="1"/>
          </p:cNvSpPr>
          <p:nvPr>
            <p:ph type="body" idx="1"/>
          </p:nvPr>
        </p:nvSpPr>
        <p:spPr/>
        <p:txBody>
          <a:bodyPr/>
          <a:lstStyle/>
          <a:p>
            <a:endParaRPr lang="en-US"/>
          </a:p>
        </p:txBody>
      </p:sp>
      <p:grpSp>
        <p:nvGrpSpPr>
          <p:cNvPr id="96260" name="Group 4"/>
          <p:cNvGrpSpPr>
            <a:grpSpLocks/>
          </p:cNvGrpSpPr>
          <p:nvPr/>
        </p:nvGrpSpPr>
        <p:grpSpPr bwMode="auto">
          <a:xfrm>
            <a:off x="487363" y="1611313"/>
            <a:ext cx="3241675" cy="2241550"/>
            <a:chOff x="2971" y="1026"/>
            <a:chExt cx="2042" cy="1412"/>
          </a:xfrm>
        </p:grpSpPr>
        <p:sp>
          <p:nvSpPr>
            <p:cNvPr id="96261" name="Rectangle 5"/>
            <p:cNvSpPr>
              <a:spLocks noChangeArrowheads="1"/>
            </p:cNvSpPr>
            <p:nvPr/>
          </p:nvSpPr>
          <p:spPr bwMode="auto">
            <a:xfrm>
              <a:off x="3379" y="1907"/>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62" name="Rectangle 6"/>
            <p:cNvSpPr>
              <a:spLocks noChangeArrowheads="1"/>
            </p:cNvSpPr>
            <p:nvPr/>
          </p:nvSpPr>
          <p:spPr bwMode="auto">
            <a:xfrm>
              <a:off x="3969" y="1389"/>
              <a:ext cx="88" cy="44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63" name="Rectangle 7"/>
            <p:cNvSpPr>
              <a:spLocks noChangeArrowheads="1"/>
            </p:cNvSpPr>
            <p:nvPr/>
          </p:nvSpPr>
          <p:spPr bwMode="auto">
            <a:xfrm>
              <a:off x="3380" y="1231"/>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64" name="Oval 8"/>
            <p:cNvSpPr>
              <a:spLocks noChangeArrowheads="1"/>
            </p:cNvSpPr>
            <p:nvPr/>
          </p:nvSpPr>
          <p:spPr bwMode="auto">
            <a:xfrm>
              <a:off x="2971" y="1172"/>
              <a:ext cx="414" cy="219"/>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1/</a:t>
              </a:r>
            </a:p>
          </p:txBody>
        </p:sp>
        <p:sp>
          <p:nvSpPr>
            <p:cNvPr id="96265" name="Oval 9"/>
            <p:cNvSpPr>
              <a:spLocks noChangeArrowheads="1"/>
            </p:cNvSpPr>
            <p:nvPr/>
          </p:nvSpPr>
          <p:spPr bwMode="auto">
            <a:xfrm>
              <a:off x="2971" y="1829"/>
              <a:ext cx="414" cy="22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4/</a:t>
              </a:r>
            </a:p>
          </p:txBody>
        </p:sp>
        <p:sp>
          <p:nvSpPr>
            <p:cNvPr id="96266" name="Oval 10"/>
            <p:cNvSpPr>
              <a:spLocks noChangeArrowheads="1"/>
            </p:cNvSpPr>
            <p:nvPr/>
          </p:nvSpPr>
          <p:spPr bwMode="auto">
            <a:xfrm>
              <a:off x="3799" y="1172"/>
              <a:ext cx="413" cy="219"/>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96267" name="Oval 11"/>
            <p:cNvSpPr>
              <a:spLocks noChangeArrowheads="1"/>
            </p:cNvSpPr>
            <p:nvPr/>
          </p:nvSpPr>
          <p:spPr bwMode="auto">
            <a:xfrm>
              <a:off x="3799" y="1829"/>
              <a:ext cx="413" cy="22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3/</a:t>
              </a:r>
            </a:p>
          </p:txBody>
        </p:sp>
        <p:sp>
          <p:nvSpPr>
            <p:cNvPr id="96268" name="Oval 12"/>
            <p:cNvSpPr>
              <a:spLocks noChangeArrowheads="1"/>
            </p:cNvSpPr>
            <p:nvPr/>
          </p:nvSpPr>
          <p:spPr bwMode="auto">
            <a:xfrm>
              <a:off x="4599" y="1172"/>
              <a:ext cx="414" cy="21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69" name="Oval 13"/>
            <p:cNvSpPr>
              <a:spLocks noChangeArrowheads="1"/>
            </p:cNvSpPr>
            <p:nvPr/>
          </p:nvSpPr>
          <p:spPr bwMode="auto">
            <a:xfrm>
              <a:off x="4599" y="1829"/>
              <a:ext cx="414" cy="22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70" name="Line 14"/>
            <p:cNvSpPr>
              <a:spLocks noChangeShapeType="1"/>
            </p:cNvSpPr>
            <p:nvPr/>
          </p:nvSpPr>
          <p:spPr bwMode="auto">
            <a:xfrm flipV="1">
              <a:off x="3329" y="1343"/>
              <a:ext cx="525" cy="48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71" name="Line 15"/>
            <p:cNvSpPr>
              <a:spLocks noChangeShapeType="1"/>
            </p:cNvSpPr>
            <p:nvPr/>
          </p:nvSpPr>
          <p:spPr bwMode="auto">
            <a:xfrm>
              <a:off x="3178" y="1391"/>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72" name="Line 16"/>
            <p:cNvSpPr>
              <a:spLocks noChangeShapeType="1"/>
            </p:cNvSpPr>
            <p:nvPr/>
          </p:nvSpPr>
          <p:spPr bwMode="auto">
            <a:xfrm flipH="1">
              <a:off x="3385" y="1948"/>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73" name="Line 17"/>
            <p:cNvSpPr>
              <a:spLocks noChangeShapeType="1"/>
            </p:cNvSpPr>
            <p:nvPr/>
          </p:nvSpPr>
          <p:spPr bwMode="auto">
            <a:xfrm>
              <a:off x="3385" y="1278"/>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74" name="Line 18"/>
            <p:cNvSpPr>
              <a:spLocks noChangeShapeType="1"/>
            </p:cNvSpPr>
            <p:nvPr/>
          </p:nvSpPr>
          <p:spPr bwMode="auto">
            <a:xfrm>
              <a:off x="4012" y="1391"/>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75" name="Line 19"/>
            <p:cNvSpPr>
              <a:spLocks noChangeShapeType="1"/>
            </p:cNvSpPr>
            <p:nvPr/>
          </p:nvSpPr>
          <p:spPr bwMode="auto">
            <a:xfrm flipH="1">
              <a:off x="4170" y="1391"/>
              <a:ext cx="484" cy="4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76" name="Line 20"/>
            <p:cNvSpPr>
              <a:spLocks noChangeShapeType="1"/>
            </p:cNvSpPr>
            <p:nvPr/>
          </p:nvSpPr>
          <p:spPr bwMode="auto">
            <a:xfrm>
              <a:off x="4816" y="1391"/>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96277" name="AutoShape 21"/>
            <p:cNvCxnSpPr>
              <a:cxnSpLocks noChangeShapeType="1"/>
              <a:stCxn id="96269" idx="5"/>
              <a:endCxn id="96269" idx="7"/>
            </p:cNvCxnSpPr>
            <p:nvPr/>
          </p:nvCxnSpPr>
          <p:spPr bwMode="auto">
            <a:xfrm rot="5400000" flipH="1" flipV="1">
              <a:off x="4875" y="1938"/>
              <a:ext cx="155" cy="1"/>
            </a:xfrm>
            <a:prstGeom prst="curvedConnector5">
              <a:avLst>
                <a:gd name="adj1" fmla="val -21111"/>
                <a:gd name="adj2" fmla="val 36800000"/>
                <a:gd name="adj3" fmla="val 12664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278" name="Rectangle 22"/>
            <p:cNvSpPr>
              <a:spLocks noChangeArrowheads="1"/>
            </p:cNvSpPr>
            <p:nvPr/>
          </p:nvSpPr>
          <p:spPr bwMode="auto">
            <a:xfrm>
              <a:off x="3107" y="2097"/>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96279" name="Rectangle 23"/>
            <p:cNvSpPr>
              <a:spLocks noChangeArrowheads="1"/>
            </p:cNvSpPr>
            <p:nvPr/>
          </p:nvSpPr>
          <p:spPr bwMode="auto">
            <a:xfrm>
              <a:off x="3964" y="209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96280" name="Rectangle 24"/>
            <p:cNvSpPr>
              <a:spLocks noChangeArrowheads="1"/>
            </p:cNvSpPr>
            <p:nvPr/>
          </p:nvSpPr>
          <p:spPr bwMode="auto">
            <a:xfrm>
              <a:off x="4765" y="209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z</a:t>
              </a:r>
            </a:p>
          </p:txBody>
        </p:sp>
        <p:sp>
          <p:nvSpPr>
            <p:cNvPr id="96281" name="Rectangle 25"/>
            <p:cNvSpPr>
              <a:spLocks noChangeArrowheads="1"/>
            </p:cNvSpPr>
            <p:nvPr/>
          </p:nvSpPr>
          <p:spPr bwMode="auto">
            <a:xfrm>
              <a:off x="4765" y="102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96282" name="Rectangle 26"/>
            <p:cNvSpPr>
              <a:spLocks noChangeArrowheads="1"/>
            </p:cNvSpPr>
            <p:nvPr/>
          </p:nvSpPr>
          <p:spPr bwMode="auto">
            <a:xfrm>
              <a:off x="3964" y="102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96283" name="Rectangle 27"/>
            <p:cNvSpPr>
              <a:spLocks noChangeArrowheads="1"/>
            </p:cNvSpPr>
            <p:nvPr/>
          </p:nvSpPr>
          <p:spPr bwMode="auto">
            <a:xfrm>
              <a:off x="3109" y="102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96284" name="Rectangle 28"/>
            <p:cNvSpPr>
              <a:spLocks noChangeArrowheads="1"/>
            </p:cNvSpPr>
            <p:nvPr/>
          </p:nvSpPr>
          <p:spPr bwMode="auto">
            <a:xfrm>
              <a:off x="3964" y="2340"/>
              <a:ext cx="111"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(e)</a:t>
              </a:r>
            </a:p>
          </p:txBody>
        </p:sp>
        <p:sp>
          <p:nvSpPr>
            <p:cNvPr id="96285" name="Rectangle 29"/>
            <p:cNvSpPr>
              <a:spLocks noChangeArrowheads="1"/>
            </p:cNvSpPr>
            <p:nvPr/>
          </p:nvSpPr>
          <p:spPr bwMode="auto">
            <a:xfrm>
              <a:off x="3450" y="1519"/>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B</a:t>
              </a:r>
            </a:p>
          </p:txBody>
        </p:sp>
      </p:grpSp>
      <p:grpSp>
        <p:nvGrpSpPr>
          <p:cNvPr id="96286" name="Group 30"/>
          <p:cNvGrpSpPr>
            <a:grpSpLocks/>
          </p:cNvGrpSpPr>
          <p:nvPr/>
        </p:nvGrpSpPr>
        <p:grpSpPr bwMode="auto">
          <a:xfrm>
            <a:off x="4932363" y="1590675"/>
            <a:ext cx="3241675" cy="2241550"/>
            <a:chOff x="2971" y="1026"/>
            <a:chExt cx="2042" cy="1412"/>
          </a:xfrm>
        </p:grpSpPr>
        <p:sp>
          <p:nvSpPr>
            <p:cNvPr id="96287" name="Rectangle 31"/>
            <p:cNvSpPr>
              <a:spLocks noChangeArrowheads="1"/>
            </p:cNvSpPr>
            <p:nvPr/>
          </p:nvSpPr>
          <p:spPr bwMode="auto">
            <a:xfrm>
              <a:off x="3379" y="1907"/>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88" name="Rectangle 32"/>
            <p:cNvSpPr>
              <a:spLocks noChangeArrowheads="1"/>
            </p:cNvSpPr>
            <p:nvPr/>
          </p:nvSpPr>
          <p:spPr bwMode="auto">
            <a:xfrm>
              <a:off x="3969" y="1389"/>
              <a:ext cx="88" cy="44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89" name="Rectangle 33"/>
            <p:cNvSpPr>
              <a:spLocks noChangeArrowheads="1"/>
            </p:cNvSpPr>
            <p:nvPr/>
          </p:nvSpPr>
          <p:spPr bwMode="auto">
            <a:xfrm>
              <a:off x="3380" y="1231"/>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90" name="Oval 34"/>
            <p:cNvSpPr>
              <a:spLocks noChangeArrowheads="1"/>
            </p:cNvSpPr>
            <p:nvPr/>
          </p:nvSpPr>
          <p:spPr bwMode="auto">
            <a:xfrm>
              <a:off x="2971" y="1172"/>
              <a:ext cx="414" cy="219"/>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1/</a:t>
              </a:r>
            </a:p>
          </p:txBody>
        </p:sp>
        <p:sp>
          <p:nvSpPr>
            <p:cNvPr id="96291" name="Oval 35"/>
            <p:cNvSpPr>
              <a:spLocks noChangeArrowheads="1"/>
            </p:cNvSpPr>
            <p:nvPr/>
          </p:nvSpPr>
          <p:spPr bwMode="auto">
            <a:xfrm>
              <a:off x="2971" y="1829"/>
              <a:ext cx="414"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4/5</a:t>
              </a:r>
            </a:p>
          </p:txBody>
        </p:sp>
        <p:sp>
          <p:nvSpPr>
            <p:cNvPr id="96292" name="Oval 36"/>
            <p:cNvSpPr>
              <a:spLocks noChangeArrowheads="1"/>
            </p:cNvSpPr>
            <p:nvPr/>
          </p:nvSpPr>
          <p:spPr bwMode="auto">
            <a:xfrm>
              <a:off x="3799" y="1172"/>
              <a:ext cx="413" cy="219"/>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96293" name="Oval 37"/>
            <p:cNvSpPr>
              <a:spLocks noChangeArrowheads="1"/>
            </p:cNvSpPr>
            <p:nvPr/>
          </p:nvSpPr>
          <p:spPr bwMode="auto">
            <a:xfrm>
              <a:off x="3799" y="1829"/>
              <a:ext cx="413" cy="22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3/</a:t>
              </a:r>
            </a:p>
          </p:txBody>
        </p:sp>
        <p:sp>
          <p:nvSpPr>
            <p:cNvPr id="96294" name="Oval 38"/>
            <p:cNvSpPr>
              <a:spLocks noChangeArrowheads="1"/>
            </p:cNvSpPr>
            <p:nvPr/>
          </p:nvSpPr>
          <p:spPr bwMode="auto">
            <a:xfrm>
              <a:off x="4599" y="1172"/>
              <a:ext cx="414" cy="21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95" name="Oval 39"/>
            <p:cNvSpPr>
              <a:spLocks noChangeArrowheads="1"/>
            </p:cNvSpPr>
            <p:nvPr/>
          </p:nvSpPr>
          <p:spPr bwMode="auto">
            <a:xfrm>
              <a:off x="4599" y="1829"/>
              <a:ext cx="414" cy="22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96" name="Line 40"/>
            <p:cNvSpPr>
              <a:spLocks noChangeShapeType="1"/>
            </p:cNvSpPr>
            <p:nvPr/>
          </p:nvSpPr>
          <p:spPr bwMode="auto">
            <a:xfrm flipV="1">
              <a:off x="3329" y="1343"/>
              <a:ext cx="525" cy="48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97" name="Line 41"/>
            <p:cNvSpPr>
              <a:spLocks noChangeShapeType="1"/>
            </p:cNvSpPr>
            <p:nvPr/>
          </p:nvSpPr>
          <p:spPr bwMode="auto">
            <a:xfrm>
              <a:off x="3178" y="1391"/>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98" name="Line 42"/>
            <p:cNvSpPr>
              <a:spLocks noChangeShapeType="1"/>
            </p:cNvSpPr>
            <p:nvPr/>
          </p:nvSpPr>
          <p:spPr bwMode="auto">
            <a:xfrm flipH="1">
              <a:off x="3385" y="1948"/>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99" name="Line 43"/>
            <p:cNvSpPr>
              <a:spLocks noChangeShapeType="1"/>
            </p:cNvSpPr>
            <p:nvPr/>
          </p:nvSpPr>
          <p:spPr bwMode="auto">
            <a:xfrm>
              <a:off x="3385" y="1278"/>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300" name="Line 44"/>
            <p:cNvSpPr>
              <a:spLocks noChangeShapeType="1"/>
            </p:cNvSpPr>
            <p:nvPr/>
          </p:nvSpPr>
          <p:spPr bwMode="auto">
            <a:xfrm>
              <a:off x="4012" y="1391"/>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301" name="Line 45"/>
            <p:cNvSpPr>
              <a:spLocks noChangeShapeType="1"/>
            </p:cNvSpPr>
            <p:nvPr/>
          </p:nvSpPr>
          <p:spPr bwMode="auto">
            <a:xfrm flipH="1">
              <a:off x="4170" y="1391"/>
              <a:ext cx="484" cy="4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302" name="Line 46"/>
            <p:cNvSpPr>
              <a:spLocks noChangeShapeType="1"/>
            </p:cNvSpPr>
            <p:nvPr/>
          </p:nvSpPr>
          <p:spPr bwMode="auto">
            <a:xfrm>
              <a:off x="4816" y="1391"/>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96303" name="AutoShape 47"/>
            <p:cNvCxnSpPr>
              <a:cxnSpLocks noChangeShapeType="1"/>
              <a:stCxn id="96295" idx="5"/>
              <a:endCxn id="96295" idx="7"/>
            </p:cNvCxnSpPr>
            <p:nvPr/>
          </p:nvCxnSpPr>
          <p:spPr bwMode="auto">
            <a:xfrm rot="5400000" flipH="1" flipV="1">
              <a:off x="4875" y="1938"/>
              <a:ext cx="155" cy="1"/>
            </a:xfrm>
            <a:prstGeom prst="curvedConnector5">
              <a:avLst>
                <a:gd name="adj1" fmla="val -21111"/>
                <a:gd name="adj2" fmla="val 36800000"/>
                <a:gd name="adj3" fmla="val 12664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304" name="Rectangle 48"/>
            <p:cNvSpPr>
              <a:spLocks noChangeArrowheads="1"/>
            </p:cNvSpPr>
            <p:nvPr/>
          </p:nvSpPr>
          <p:spPr bwMode="auto">
            <a:xfrm>
              <a:off x="3107" y="2097"/>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96305" name="Rectangle 49"/>
            <p:cNvSpPr>
              <a:spLocks noChangeArrowheads="1"/>
            </p:cNvSpPr>
            <p:nvPr/>
          </p:nvSpPr>
          <p:spPr bwMode="auto">
            <a:xfrm>
              <a:off x="3964" y="209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96306" name="Rectangle 50"/>
            <p:cNvSpPr>
              <a:spLocks noChangeArrowheads="1"/>
            </p:cNvSpPr>
            <p:nvPr/>
          </p:nvSpPr>
          <p:spPr bwMode="auto">
            <a:xfrm>
              <a:off x="4765" y="209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z</a:t>
              </a:r>
            </a:p>
          </p:txBody>
        </p:sp>
        <p:sp>
          <p:nvSpPr>
            <p:cNvPr id="96307" name="Rectangle 51"/>
            <p:cNvSpPr>
              <a:spLocks noChangeArrowheads="1"/>
            </p:cNvSpPr>
            <p:nvPr/>
          </p:nvSpPr>
          <p:spPr bwMode="auto">
            <a:xfrm>
              <a:off x="4765" y="102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96308" name="Rectangle 52"/>
            <p:cNvSpPr>
              <a:spLocks noChangeArrowheads="1"/>
            </p:cNvSpPr>
            <p:nvPr/>
          </p:nvSpPr>
          <p:spPr bwMode="auto">
            <a:xfrm>
              <a:off x="3964" y="102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96309" name="Rectangle 53"/>
            <p:cNvSpPr>
              <a:spLocks noChangeArrowheads="1"/>
            </p:cNvSpPr>
            <p:nvPr/>
          </p:nvSpPr>
          <p:spPr bwMode="auto">
            <a:xfrm>
              <a:off x="3109" y="102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96310" name="Rectangle 54"/>
            <p:cNvSpPr>
              <a:spLocks noChangeArrowheads="1"/>
            </p:cNvSpPr>
            <p:nvPr/>
          </p:nvSpPr>
          <p:spPr bwMode="auto">
            <a:xfrm>
              <a:off x="3964" y="2340"/>
              <a:ext cx="111"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(f)</a:t>
              </a:r>
            </a:p>
          </p:txBody>
        </p:sp>
        <p:sp>
          <p:nvSpPr>
            <p:cNvPr id="96311" name="Rectangle 55"/>
            <p:cNvSpPr>
              <a:spLocks noChangeArrowheads="1"/>
            </p:cNvSpPr>
            <p:nvPr/>
          </p:nvSpPr>
          <p:spPr bwMode="auto">
            <a:xfrm>
              <a:off x="3450" y="1519"/>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B</a:t>
              </a:r>
            </a:p>
          </p:txBody>
        </p:sp>
      </p:grpSp>
      <p:sp>
        <p:nvSpPr>
          <p:cNvPr id="96312" name="Rectangle 56"/>
          <p:cNvSpPr>
            <a:spLocks noChangeArrowheads="1"/>
          </p:cNvSpPr>
          <p:nvPr/>
        </p:nvSpPr>
        <p:spPr bwMode="auto">
          <a:xfrm>
            <a:off x="1116013" y="5835650"/>
            <a:ext cx="658812" cy="1333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13" name="Rectangle 57"/>
          <p:cNvSpPr>
            <a:spLocks noChangeArrowheads="1"/>
          </p:cNvSpPr>
          <p:nvPr/>
        </p:nvSpPr>
        <p:spPr bwMode="auto">
          <a:xfrm>
            <a:off x="2052638" y="5013325"/>
            <a:ext cx="139700" cy="700088"/>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14" name="Rectangle 58"/>
          <p:cNvSpPr>
            <a:spLocks noChangeArrowheads="1"/>
          </p:cNvSpPr>
          <p:nvPr/>
        </p:nvSpPr>
        <p:spPr bwMode="auto">
          <a:xfrm>
            <a:off x="1117600" y="4762500"/>
            <a:ext cx="658813" cy="1333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15" name="Oval 59"/>
          <p:cNvSpPr>
            <a:spLocks noChangeArrowheads="1"/>
          </p:cNvSpPr>
          <p:nvPr/>
        </p:nvSpPr>
        <p:spPr bwMode="auto">
          <a:xfrm>
            <a:off x="468313" y="4668838"/>
            <a:ext cx="657225" cy="3476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1/</a:t>
            </a:r>
          </a:p>
        </p:txBody>
      </p:sp>
      <p:sp>
        <p:nvSpPr>
          <p:cNvPr id="96316" name="Oval 60"/>
          <p:cNvSpPr>
            <a:spLocks noChangeArrowheads="1"/>
          </p:cNvSpPr>
          <p:nvPr/>
        </p:nvSpPr>
        <p:spPr bwMode="auto">
          <a:xfrm>
            <a:off x="468313" y="5711825"/>
            <a:ext cx="657225" cy="3492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4/5</a:t>
            </a:r>
          </a:p>
        </p:txBody>
      </p:sp>
      <p:sp>
        <p:nvSpPr>
          <p:cNvPr id="96317" name="Oval 61"/>
          <p:cNvSpPr>
            <a:spLocks noChangeArrowheads="1"/>
          </p:cNvSpPr>
          <p:nvPr/>
        </p:nvSpPr>
        <p:spPr bwMode="auto">
          <a:xfrm>
            <a:off x="1782763" y="4668838"/>
            <a:ext cx="655637" cy="3476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2/</a:t>
            </a:r>
          </a:p>
        </p:txBody>
      </p:sp>
      <p:sp>
        <p:nvSpPr>
          <p:cNvPr id="96318" name="Oval 62"/>
          <p:cNvSpPr>
            <a:spLocks noChangeArrowheads="1"/>
          </p:cNvSpPr>
          <p:nvPr/>
        </p:nvSpPr>
        <p:spPr bwMode="auto">
          <a:xfrm>
            <a:off x="1782763" y="5711825"/>
            <a:ext cx="655637" cy="3492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3/6</a:t>
            </a:r>
          </a:p>
        </p:txBody>
      </p:sp>
      <p:sp>
        <p:nvSpPr>
          <p:cNvPr id="96319" name="Oval 63"/>
          <p:cNvSpPr>
            <a:spLocks noChangeArrowheads="1"/>
          </p:cNvSpPr>
          <p:nvPr/>
        </p:nvSpPr>
        <p:spPr bwMode="auto">
          <a:xfrm>
            <a:off x="3052763" y="4668838"/>
            <a:ext cx="657225" cy="3476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20" name="Oval 64"/>
          <p:cNvSpPr>
            <a:spLocks noChangeArrowheads="1"/>
          </p:cNvSpPr>
          <p:nvPr/>
        </p:nvSpPr>
        <p:spPr bwMode="auto">
          <a:xfrm>
            <a:off x="3052763" y="5711825"/>
            <a:ext cx="657225" cy="3492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21" name="Line 65"/>
          <p:cNvSpPr>
            <a:spLocks noChangeShapeType="1"/>
          </p:cNvSpPr>
          <p:nvPr/>
        </p:nvSpPr>
        <p:spPr bwMode="auto">
          <a:xfrm flipV="1">
            <a:off x="1036638" y="4940300"/>
            <a:ext cx="833437" cy="77152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322" name="Line 66"/>
          <p:cNvSpPr>
            <a:spLocks noChangeShapeType="1"/>
          </p:cNvSpPr>
          <p:nvPr/>
        </p:nvSpPr>
        <p:spPr bwMode="auto">
          <a:xfrm>
            <a:off x="796925" y="5016500"/>
            <a:ext cx="0" cy="695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323" name="Line 67"/>
          <p:cNvSpPr>
            <a:spLocks noChangeShapeType="1"/>
          </p:cNvSpPr>
          <p:nvPr/>
        </p:nvSpPr>
        <p:spPr bwMode="auto">
          <a:xfrm flipH="1">
            <a:off x="1125538" y="5900738"/>
            <a:ext cx="657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324" name="Line 68"/>
          <p:cNvSpPr>
            <a:spLocks noChangeShapeType="1"/>
          </p:cNvSpPr>
          <p:nvPr/>
        </p:nvSpPr>
        <p:spPr bwMode="auto">
          <a:xfrm>
            <a:off x="1125538" y="4837113"/>
            <a:ext cx="657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325" name="Line 69"/>
          <p:cNvSpPr>
            <a:spLocks noChangeShapeType="1"/>
          </p:cNvSpPr>
          <p:nvPr/>
        </p:nvSpPr>
        <p:spPr bwMode="auto">
          <a:xfrm>
            <a:off x="2120900" y="5016500"/>
            <a:ext cx="0" cy="695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326" name="Line 70"/>
          <p:cNvSpPr>
            <a:spLocks noChangeShapeType="1"/>
          </p:cNvSpPr>
          <p:nvPr/>
        </p:nvSpPr>
        <p:spPr bwMode="auto">
          <a:xfrm flipH="1">
            <a:off x="2371725" y="5016500"/>
            <a:ext cx="768350" cy="7461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327" name="Line 71"/>
          <p:cNvSpPr>
            <a:spLocks noChangeShapeType="1"/>
          </p:cNvSpPr>
          <p:nvPr/>
        </p:nvSpPr>
        <p:spPr bwMode="auto">
          <a:xfrm>
            <a:off x="3397250" y="5016500"/>
            <a:ext cx="0" cy="695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96328" name="AutoShape 72"/>
          <p:cNvCxnSpPr>
            <a:cxnSpLocks noChangeShapeType="1"/>
            <a:stCxn id="96320" idx="5"/>
            <a:endCxn id="96320" idx="7"/>
          </p:cNvCxnSpPr>
          <p:nvPr/>
        </p:nvCxnSpPr>
        <p:spPr bwMode="auto">
          <a:xfrm rot="5400000" flipH="1" flipV="1">
            <a:off x="3490912" y="5884863"/>
            <a:ext cx="246063" cy="1588"/>
          </a:xfrm>
          <a:prstGeom prst="curvedConnector5">
            <a:avLst>
              <a:gd name="adj1" fmla="val -21111"/>
              <a:gd name="adj2" fmla="val 36800000"/>
              <a:gd name="adj3" fmla="val 12664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329" name="Rectangle 73"/>
          <p:cNvSpPr>
            <a:spLocks noChangeArrowheads="1"/>
          </p:cNvSpPr>
          <p:nvPr/>
        </p:nvSpPr>
        <p:spPr bwMode="auto">
          <a:xfrm>
            <a:off x="684213" y="6137275"/>
            <a:ext cx="174625" cy="15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96330" name="Rectangle 74"/>
          <p:cNvSpPr>
            <a:spLocks noChangeArrowheads="1"/>
          </p:cNvSpPr>
          <p:nvPr/>
        </p:nvSpPr>
        <p:spPr bwMode="auto">
          <a:xfrm>
            <a:off x="2044700" y="6135688"/>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96331" name="Rectangle 75"/>
          <p:cNvSpPr>
            <a:spLocks noChangeArrowheads="1"/>
          </p:cNvSpPr>
          <p:nvPr/>
        </p:nvSpPr>
        <p:spPr bwMode="auto">
          <a:xfrm>
            <a:off x="3316288" y="6135688"/>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z</a:t>
            </a:r>
          </a:p>
        </p:txBody>
      </p:sp>
      <p:sp>
        <p:nvSpPr>
          <p:cNvPr id="96332" name="Rectangle 76"/>
          <p:cNvSpPr>
            <a:spLocks noChangeArrowheads="1"/>
          </p:cNvSpPr>
          <p:nvPr/>
        </p:nvSpPr>
        <p:spPr bwMode="auto">
          <a:xfrm>
            <a:off x="3316288" y="4437063"/>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96333" name="Rectangle 77"/>
          <p:cNvSpPr>
            <a:spLocks noChangeArrowheads="1"/>
          </p:cNvSpPr>
          <p:nvPr/>
        </p:nvSpPr>
        <p:spPr bwMode="auto">
          <a:xfrm>
            <a:off x="2044700" y="4437063"/>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96334" name="Rectangle 78"/>
          <p:cNvSpPr>
            <a:spLocks noChangeArrowheads="1"/>
          </p:cNvSpPr>
          <p:nvPr/>
        </p:nvSpPr>
        <p:spPr bwMode="auto">
          <a:xfrm>
            <a:off x="687388" y="4437063"/>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96335" name="Rectangle 79"/>
          <p:cNvSpPr>
            <a:spLocks noChangeArrowheads="1"/>
          </p:cNvSpPr>
          <p:nvPr/>
        </p:nvSpPr>
        <p:spPr bwMode="auto">
          <a:xfrm>
            <a:off x="2044700" y="6523038"/>
            <a:ext cx="176213"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(g)</a:t>
            </a:r>
          </a:p>
        </p:txBody>
      </p:sp>
      <p:sp>
        <p:nvSpPr>
          <p:cNvPr id="96336" name="Rectangle 80"/>
          <p:cNvSpPr>
            <a:spLocks noChangeArrowheads="1"/>
          </p:cNvSpPr>
          <p:nvPr/>
        </p:nvSpPr>
        <p:spPr bwMode="auto">
          <a:xfrm>
            <a:off x="1228725" y="5219700"/>
            <a:ext cx="174625" cy="15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B</a:t>
            </a:r>
          </a:p>
        </p:txBody>
      </p:sp>
      <p:grpSp>
        <p:nvGrpSpPr>
          <p:cNvPr id="96337" name="Group 81"/>
          <p:cNvGrpSpPr>
            <a:grpSpLocks/>
          </p:cNvGrpSpPr>
          <p:nvPr/>
        </p:nvGrpSpPr>
        <p:grpSpPr bwMode="auto">
          <a:xfrm>
            <a:off x="4903788" y="4443413"/>
            <a:ext cx="3241675" cy="2241550"/>
            <a:chOff x="3107" y="2789"/>
            <a:chExt cx="2042" cy="1412"/>
          </a:xfrm>
        </p:grpSpPr>
        <p:sp>
          <p:nvSpPr>
            <p:cNvPr id="96338" name="Rectangle 82"/>
            <p:cNvSpPr>
              <a:spLocks noChangeArrowheads="1"/>
            </p:cNvSpPr>
            <p:nvPr/>
          </p:nvSpPr>
          <p:spPr bwMode="auto">
            <a:xfrm>
              <a:off x="4100" y="4103"/>
              <a:ext cx="111"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(h)</a:t>
              </a:r>
            </a:p>
          </p:txBody>
        </p:sp>
        <p:sp>
          <p:nvSpPr>
            <p:cNvPr id="96339" name="Rectangle 83"/>
            <p:cNvSpPr>
              <a:spLocks noChangeArrowheads="1"/>
            </p:cNvSpPr>
            <p:nvPr/>
          </p:nvSpPr>
          <p:spPr bwMode="auto">
            <a:xfrm>
              <a:off x="3515" y="3670"/>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40" name="Rectangle 84"/>
            <p:cNvSpPr>
              <a:spLocks noChangeArrowheads="1"/>
            </p:cNvSpPr>
            <p:nvPr/>
          </p:nvSpPr>
          <p:spPr bwMode="auto">
            <a:xfrm>
              <a:off x="4105" y="3152"/>
              <a:ext cx="88" cy="44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41" name="Rectangle 85"/>
            <p:cNvSpPr>
              <a:spLocks noChangeArrowheads="1"/>
            </p:cNvSpPr>
            <p:nvPr/>
          </p:nvSpPr>
          <p:spPr bwMode="auto">
            <a:xfrm>
              <a:off x="3516" y="2994"/>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42" name="Oval 86"/>
            <p:cNvSpPr>
              <a:spLocks noChangeArrowheads="1"/>
            </p:cNvSpPr>
            <p:nvPr/>
          </p:nvSpPr>
          <p:spPr bwMode="auto">
            <a:xfrm>
              <a:off x="3107" y="2935"/>
              <a:ext cx="414" cy="219"/>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1/</a:t>
              </a:r>
            </a:p>
          </p:txBody>
        </p:sp>
        <p:sp>
          <p:nvSpPr>
            <p:cNvPr id="96343" name="Oval 87"/>
            <p:cNvSpPr>
              <a:spLocks noChangeArrowheads="1"/>
            </p:cNvSpPr>
            <p:nvPr/>
          </p:nvSpPr>
          <p:spPr bwMode="auto">
            <a:xfrm>
              <a:off x="3107" y="3592"/>
              <a:ext cx="414"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4/5</a:t>
              </a:r>
            </a:p>
          </p:txBody>
        </p:sp>
        <p:sp>
          <p:nvSpPr>
            <p:cNvPr id="96344" name="Oval 88"/>
            <p:cNvSpPr>
              <a:spLocks noChangeArrowheads="1"/>
            </p:cNvSpPr>
            <p:nvPr/>
          </p:nvSpPr>
          <p:spPr bwMode="auto">
            <a:xfrm>
              <a:off x="3935" y="2935"/>
              <a:ext cx="413" cy="21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2/7</a:t>
              </a:r>
            </a:p>
          </p:txBody>
        </p:sp>
        <p:sp>
          <p:nvSpPr>
            <p:cNvPr id="96345" name="Oval 89"/>
            <p:cNvSpPr>
              <a:spLocks noChangeArrowheads="1"/>
            </p:cNvSpPr>
            <p:nvPr/>
          </p:nvSpPr>
          <p:spPr bwMode="auto">
            <a:xfrm>
              <a:off x="3935" y="3592"/>
              <a:ext cx="413"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3/6</a:t>
              </a:r>
            </a:p>
          </p:txBody>
        </p:sp>
        <p:sp>
          <p:nvSpPr>
            <p:cNvPr id="96346" name="Oval 90"/>
            <p:cNvSpPr>
              <a:spLocks noChangeArrowheads="1"/>
            </p:cNvSpPr>
            <p:nvPr/>
          </p:nvSpPr>
          <p:spPr bwMode="auto">
            <a:xfrm>
              <a:off x="4735" y="2935"/>
              <a:ext cx="414" cy="21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47" name="Oval 91"/>
            <p:cNvSpPr>
              <a:spLocks noChangeArrowheads="1"/>
            </p:cNvSpPr>
            <p:nvPr/>
          </p:nvSpPr>
          <p:spPr bwMode="auto">
            <a:xfrm>
              <a:off x="4735" y="3592"/>
              <a:ext cx="414" cy="22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48" name="Line 92"/>
            <p:cNvSpPr>
              <a:spLocks noChangeShapeType="1"/>
            </p:cNvSpPr>
            <p:nvPr/>
          </p:nvSpPr>
          <p:spPr bwMode="auto">
            <a:xfrm flipV="1">
              <a:off x="3465" y="3106"/>
              <a:ext cx="525" cy="48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349" name="Line 93"/>
            <p:cNvSpPr>
              <a:spLocks noChangeShapeType="1"/>
            </p:cNvSpPr>
            <p:nvPr/>
          </p:nvSpPr>
          <p:spPr bwMode="auto">
            <a:xfrm>
              <a:off x="3314" y="3154"/>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350" name="Line 94"/>
            <p:cNvSpPr>
              <a:spLocks noChangeShapeType="1"/>
            </p:cNvSpPr>
            <p:nvPr/>
          </p:nvSpPr>
          <p:spPr bwMode="auto">
            <a:xfrm flipH="1">
              <a:off x="3521" y="3711"/>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351" name="Line 95"/>
            <p:cNvSpPr>
              <a:spLocks noChangeShapeType="1"/>
            </p:cNvSpPr>
            <p:nvPr/>
          </p:nvSpPr>
          <p:spPr bwMode="auto">
            <a:xfrm>
              <a:off x="3521" y="3041"/>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352" name="Line 96"/>
            <p:cNvSpPr>
              <a:spLocks noChangeShapeType="1"/>
            </p:cNvSpPr>
            <p:nvPr/>
          </p:nvSpPr>
          <p:spPr bwMode="auto">
            <a:xfrm>
              <a:off x="4148" y="3154"/>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353" name="Line 97"/>
            <p:cNvSpPr>
              <a:spLocks noChangeShapeType="1"/>
            </p:cNvSpPr>
            <p:nvPr/>
          </p:nvSpPr>
          <p:spPr bwMode="auto">
            <a:xfrm flipH="1">
              <a:off x="4306" y="3154"/>
              <a:ext cx="484" cy="4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354" name="Line 98"/>
            <p:cNvSpPr>
              <a:spLocks noChangeShapeType="1"/>
            </p:cNvSpPr>
            <p:nvPr/>
          </p:nvSpPr>
          <p:spPr bwMode="auto">
            <a:xfrm>
              <a:off x="4952" y="3154"/>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96355" name="AutoShape 99"/>
            <p:cNvCxnSpPr>
              <a:cxnSpLocks noChangeShapeType="1"/>
              <a:stCxn id="96347" idx="5"/>
              <a:endCxn id="96347" idx="7"/>
            </p:cNvCxnSpPr>
            <p:nvPr/>
          </p:nvCxnSpPr>
          <p:spPr bwMode="auto">
            <a:xfrm rot="5400000" flipH="1" flipV="1">
              <a:off x="5011" y="3701"/>
              <a:ext cx="156" cy="1"/>
            </a:xfrm>
            <a:prstGeom prst="curvedConnector5">
              <a:avLst>
                <a:gd name="adj1" fmla="val -63463"/>
                <a:gd name="adj2" fmla="val 41900000"/>
                <a:gd name="adj3" fmla="val 14679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356" name="Rectangle 100"/>
            <p:cNvSpPr>
              <a:spLocks noChangeArrowheads="1"/>
            </p:cNvSpPr>
            <p:nvPr/>
          </p:nvSpPr>
          <p:spPr bwMode="auto">
            <a:xfrm>
              <a:off x="3243" y="3860"/>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96357" name="Rectangle 101"/>
            <p:cNvSpPr>
              <a:spLocks noChangeArrowheads="1"/>
            </p:cNvSpPr>
            <p:nvPr/>
          </p:nvSpPr>
          <p:spPr bwMode="auto">
            <a:xfrm>
              <a:off x="4100" y="3859"/>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96358" name="Rectangle 102"/>
            <p:cNvSpPr>
              <a:spLocks noChangeArrowheads="1"/>
            </p:cNvSpPr>
            <p:nvPr/>
          </p:nvSpPr>
          <p:spPr bwMode="auto">
            <a:xfrm>
              <a:off x="4901" y="3859"/>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z</a:t>
              </a:r>
            </a:p>
          </p:txBody>
        </p:sp>
        <p:sp>
          <p:nvSpPr>
            <p:cNvPr id="96359" name="Rectangle 103"/>
            <p:cNvSpPr>
              <a:spLocks noChangeArrowheads="1"/>
            </p:cNvSpPr>
            <p:nvPr/>
          </p:nvSpPr>
          <p:spPr bwMode="auto">
            <a:xfrm>
              <a:off x="4901" y="2789"/>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96360" name="Rectangle 104"/>
            <p:cNvSpPr>
              <a:spLocks noChangeArrowheads="1"/>
            </p:cNvSpPr>
            <p:nvPr/>
          </p:nvSpPr>
          <p:spPr bwMode="auto">
            <a:xfrm>
              <a:off x="4100" y="2789"/>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96361" name="Rectangle 105"/>
            <p:cNvSpPr>
              <a:spLocks noChangeArrowheads="1"/>
            </p:cNvSpPr>
            <p:nvPr/>
          </p:nvSpPr>
          <p:spPr bwMode="auto">
            <a:xfrm>
              <a:off x="3245" y="2789"/>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96362" name="Rectangle 106"/>
            <p:cNvSpPr>
              <a:spLocks noChangeArrowheads="1"/>
            </p:cNvSpPr>
            <p:nvPr/>
          </p:nvSpPr>
          <p:spPr bwMode="auto">
            <a:xfrm>
              <a:off x="3586" y="3282"/>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B</a:t>
              </a:r>
            </a:p>
          </p:txBody>
        </p:sp>
        <p:sp>
          <p:nvSpPr>
            <p:cNvPr id="96363" name="Rectangle 107"/>
            <p:cNvSpPr>
              <a:spLocks noChangeArrowheads="1"/>
            </p:cNvSpPr>
            <p:nvPr/>
          </p:nvSpPr>
          <p:spPr bwMode="auto">
            <a:xfrm>
              <a:off x="3196" y="3317"/>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grpSp>
    </p:spTree>
    <p:extLst>
      <p:ext uri="{BB962C8B-B14F-4D97-AF65-F5344CB8AC3E}">
        <p14:creationId xmlns:p14="http://schemas.microsoft.com/office/powerpoint/2010/main" val="39923972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ko-KR" b="1"/>
              <a:t>Depth-first search</a:t>
            </a:r>
          </a:p>
        </p:txBody>
      </p:sp>
      <p:sp>
        <p:nvSpPr>
          <p:cNvPr id="97283" name="Rectangle 3"/>
          <p:cNvSpPr>
            <a:spLocks noGrp="1" noChangeArrowheads="1"/>
          </p:cNvSpPr>
          <p:nvPr>
            <p:ph type="body" idx="1"/>
          </p:nvPr>
        </p:nvSpPr>
        <p:spPr/>
        <p:txBody>
          <a:bodyPr/>
          <a:lstStyle/>
          <a:p>
            <a:endParaRPr lang="en-US"/>
          </a:p>
        </p:txBody>
      </p:sp>
      <p:grpSp>
        <p:nvGrpSpPr>
          <p:cNvPr id="97284" name="Group 4"/>
          <p:cNvGrpSpPr>
            <a:grpSpLocks/>
          </p:cNvGrpSpPr>
          <p:nvPr/>
        </p:nvGrpSpPr>
        <p:grpSpPr bwMode="auto">
          <a:xfrm>
            <a:off x="468313" y="1557338"/>
            <a:ext cx="3241675" cy="2241550"/>
            <a:chOff x="2971" y="1026"/>
            <a:chExt cx="2042" cy="1412"/>
          </a:xfrm>
        </p:grpSpPr>
        <p:sp>
          <p:nvSpPr>
            <p:cNvPr id="97285" name="Rectangle 5"/>
            <p:cNvSpPr>
              <a:spLocks noChangeArrowheads="1"/>
            </p:cNvSpPr>
            <p:nvPr/>
          </p:nvSpPr>
          <p:spPr bwMode="auto">
            <a:xfrm>
              <a:off x="3379" y="1907"/>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6" name="Rectangle 6"/>
            <p:cNvSpPr>
              <a:spLocks noChangeArrowheads="1"/>
            </p:cNvSpPr>
            <p:nvPr/>
          </p:nvSpPr>
          <p:spPr bwMode="auto">
            <a:xfrm>
              <a:off x="3969" y="1389"/>
              <a:ext cx="88" cy="44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7" name="Rectangle 7"/>
            <p:cNvSpPr>
              <a:spLocks noChangeArrowheads="1"/>
            </p:cNvSpPr>
            <p:nvPr/>
          </p:nvSpPr>
          <p:spPr bwMode="auto">
            <a:xfrm>
              <a:off x="3380" y="1231"/>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8" name="Oval 8"/>
            <p:cNvSpPr>
              <a:spLocks noChangeArrowheads="1"/>
            </p:cNvSpPr>
            <p:nvPr/>
          </p:nvSpPr>
          <p:spPr bwMode="auto">
            <a:xfrm>
              <a:off x="2971" y="1172"/>
              <a:ext cx="414" cy="219"/>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1/</a:t>
              </a:r>
            </a:p>
          </p:txBody>
        </p:sp>
        <p:sp>
          <p:nvSpPr>
            <p:cNvPr id="97289" name="Oval 9"/>
            <p:cNvSpPr>
              <a:spLocks noChangeArrowheads="1"/>
            </p:cNvSpPr>
            <p:nvPr/>
          </p:nvSpPr>
          <p:spPr bwMode="auto">
            <a:xfrm>
              <a:off x="2971" y="1829"/>
              <a:ext cx="414"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4/5</a:t>
              </a:r>
            </a:p>
          </p:txBody>
        </p:sp>
        <p:sp>
          <p:nvSpPr>
            <p:cNvPr id="97290" name="Oval 10"/>
            <p:cNvSpPr>
              <a:spLocks noChangeArrowheads="1"/>
            </p:cNvSpPr>
            <p:nvPr/>
          </p:nvSpPr>
          <p:spPr bwMode="auto">
            <a:xfrm>
              <a:off x="3799" y="1172"/>
              <a:ext cx="413" cy="21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2/7</a:t>
              </a:r>
            </a:p>
          </p:txBody>
        </p:sp>
        <p:sp>
          <p:nvSpPr>
            <p:cNvPr id="97291" name="Oval 11"/>
            <p:cNvSpPr>
              <a:spLocks noChangeArrowheads="1"/>
            </p:cNvSpPr>
            <p:nvPr/>
          </p:nvSpPr>
          <p:spPr bwMode="auto">
            <a:xfrm>
              <a:off x="3799" y="1829"/>
              <a:ext cx="413"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3/6</a:t>
              </a:r>
            </a:p>
          </p:txBody>
        </p:sp>
        <p:sp>
          <p:nvSpPr>
            <p:cNvPr id="97292" name="Oval 12"/>
            <p:cNvSpPr>
              <a:spLocks noChangeArrowheads="1"/>
            </p:cNvSpPr>
            <p:nvPr/>
          </p:nvSpPr>
          <p:spPr bwMode="auto">
            <a:xfrm>
              <a:off x="4599" y="1172"/>
              <a:ext cx="414" cy="21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93" name="Oval 13"/>
            <p:cNvSpPr>
              <a:spLocks noChangeArrowheads="1"/>
            </p:cNvSpPr>
            <p:nvPr/>
          </p:nvSpPr>
          <p:spPr bwMode="auto">
            <a:xfrm>
              <a:off x="4599" y="1829"/>
              <a:ext cx="414" cy="22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94" name="Line 14"/>
            <p:cNvSpPr>
              <a:spLocks noChangeShapeType="1"/>
            </p:cNvSpPr>
            <p:nvPr/>
          </p:nvSpPr>
          <p:spPr bwMode="auto">
            <a:xfrm flipV="1">
              <a:off x="3329" y="1343"/>
              <a:ext cx="525" cy="48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5" name="Line 15"/>
            <p:cNvSpPr>
              <a:spLocks noChangeShapeType="1"/>
            </p:cNvSpPr>
            <p:nvPr/>
          </p:nvSpPr>
          <p:spPr bwMode="auto">
            <a:xfrm>
              <a:off x="3178" y="1391"/>
              <a:ext cx="0" cy="43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6" name="Line 16"/>
            <p:cNvSpPr>
              <a:spLocks noChangeShapeType="1"/>
            </p:cNvSpPr>
            <p:nvPr/>
          </p:nvSpPr>
          <p:spPr bwMode="auto">
            <a:xfrm flipH="1">
              <a:off x="3385" y="1948"/>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7" name="Line 17"/>
            <p:cNvSpPr>
              <a:spLocks noChangeShapeType="1"/>
            </p:cNvSpPr>
            <p:nvPr/>
          </p:nvSpPr>
          <p:spPr bwMode="auto">
            <a:xfrm>
              <a:off x="3385" y="1278"/>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8" name="Line 18"/>
            <p:cNvSpPr>
              <a:spLocks noChangeShapeType="1"/>
            </p:cNvSpPr>
            <p:nvPr/>
          </p:nvSpPr>
          <p:spPr bwMode="auto">
            <a:xfrm>
              <a:off x="4012" y="1391"/>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9" name="Line 19"/>
            <p:cNvSpPr>
              <a:spLocks noChangeShapeType="1"/>
            </p:cNvSpPr>
            <p:nvPr/>
          </p:nvSpPr>
          <p:spPr bwMode="auto">
            <a:xfrm flipH="1">
              <a:off x="4170" y="1391"/>
              <a:ext cx="484" cy="4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00" name="Line 20"/>
            <p:cNvSpPr>
              <a:spLocks noChangeShapeType="1"/>
            </p:cNvSpPr>
            <p:nvPr/>
          </p:nvSpPr>
          <p:spPr bwMode="auto">
            <a:xfrm>
              <a:off x="4816" y="1391"/>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97301" name="AutoShape 21"/>
            <p:cNvCxnSpPr>
              <a:cxnSpLocks noChangeShapeType="1"/>
              <a:stCxn id="97293" idx="5"/>
              <a:endCxn id="97293" idx="7"/>
            </p:cNvCxnSpPr>
            <p:nvPr/>
          </p:nvCxnSpPr>
          <p:spPr bwMode="auto">
            <a:xfrm rot="5400000" flipH="1" flipV="1">
              <a:off x="4875" y="1938"/>
              <a:ext cx="155" cy="1"/>
            </a:xfrm>
            <a:prstGeom prst="curvedConnector5">
              <a:avLst>
                <a:gd name="adj1" fmla="val -21111"/>
                <a:gd name="adj2" fmla="val 36800000"/>
                <a:gd name="adj3" fmla="val 12664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302" name="Rectangle 22"/>
            <p:cNvSpPr>
              <a:spLocks noChangeArrowheads="1"/>
            </p:cNvSpPr>
            <p:nvPr/>
          </p:nvSpPr>
          <p:spPr bwMode="auto">
            <a:xfrm>
              <a:off x="3107" y="2097"/>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97303" name="Rectangle 23"/>
            <p:cNvSpPr>
              <a:spLocks noChangeArrowheads="1"/>
            </p:cNvSpPr>
            <p:nvPr/>
          </p:nvSpPr>
          <p:spPr bwMode="auto">
            <a:xfrm>
              <a:off x="3964" y="209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97304" name="Rectangle 24"/>
            <p:cNvSpPr>
              <a:spLocks noChangeArrowheads="1"/>
            </p:cNvSpPr>
            <p:nvPr/>
          </p:nvSpPr>
          <p:spPr bwMode="auto">
            <a:xfrm>
              <a:off x="4765" y="209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z</a:t>
              </a:r>
            </a:p>
          </p:txBody>
        </p:sp>
        <p:sp>
          <p:nvSpPr>
            <p:cNvPr id="97305" name="Rectangle 25"/>
            <p:cNvSpPr>
              <a:spLocks noChangeArrowheads="1"/>
            </p:cNvSpPr>
            <p:nvPr/>
          </p:nvSpPr>
          <p:spPr bwMode="auto">
            <a:xfrm>
              <a:off x="4765" y="102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97306" name="Rectangle 26"/>
            <p:cNvSpPr>
              <a:spLocks noChangeArrowheads="1"/>
            </p:cNvSpPr>
            <p:nvPr/>
          </p:nvSpPr>
          <p:spPr bwMode="auto">
            <a:xfrm>
              <a:off x="3964" y="102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97307" name="Rectangle 27"/>
            <p:cNvSpPr>
              <a:spLocks noChangeArrowheads="1"/>
            </p:cNvSpPr>
            <p:nvPr/>
          </p:nvSpPr>
          <p:spPr bwMode="auto">
            <a:xfrm>
              <a:off x="3109" y="1026"/>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97308" name="Rectangle 28"/>
            <p:cNvSpPr>
              <a:spLocks noChangeArrowheads="1"/>
            </p:cNvSpPr>
            <p:nvPr/>
          </p:nvSpPr>
          <p:spPr bwMode="auto">
            <a:xfrm>
              <a:off x="3964" y="2340"/>
              <a:ext cx="111"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(i)</a:t>
              </a:r>
            </a:p>
          </p:txBody>
        </p:sp>
        <p:sp>
          <p:nvSpPr>
            <p:cNvPr id="97309" name="Rectangle 29"/>
            <p:cNvSpPr>
              <a:spLocks noChangeArrowheads="1"/>
            </p:cNvSpPr>
            <p:nvPr/>
          </p:nvSpPr>
          <p:spPr bwMode="auto">
            <a:xfrm>
              <a:off x="3450" y="1519"/>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B</a:t>
              </a:r>
            </a:p>
          </p:txBody>
        </p:sp>
        <p:sp>
          <p:nvSpPr>
            <p:cNvPr id="97310" name="Rectangle 30"/>
            <p:cNvSpPr>
              <a:spLocks noChangeArrowheads="1"/>
            </p:cNvSpPr>
            <p:nvPr/>
          </p:nvSpPr>
          <p:spPr bwMode="auto">
            <a:xfrm>
              <a:off x="3060" y="1531"/>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F</a:t>
              </a:r>
            </a:p>
          </p:txBody>
        </p:sp>
      </p:grpSp>
      <p:grpSp>
        <p:nvGrpSpPr>
          <p:cNvPr id="97311" name="Group 31"/>
          <p:cNvGrpSpPr>
            <a:grpSpLocks/>
          </p:cNvGrpSpPr>
          <p:nvPr/>
        </p:nvGrpSpPr>
        <p:grpSpPr bwMode="auto">
          <a:xfrm>
            <a:off x="4932363" y="1628775"/>
            <a:ext cx="3241675" cy="2241550"/>
            <a:chOff x="2971" y="2795"/>
            <a:chExt cx="2042" cy="1412"/>
          </a:xfrm>
        </p:grpSpPr>
        <p:sp>
          <p:nvSpPr>
            <p:cNvPr id="97312" name="Rectangle 32"/>
            <p:cNvSpPr>
              <a:spLocks noChangeArrowheads="1"/>
            </p:cNvSpPr>
            <p:nvPr/>
          </p:nvSpPr>
          <p:spPr bwMode="auto">
            <a:xfrm>
              <a:off x="3379" y="3676"/>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13" name="Rectangle 33"/>
            <p:cNvSpPr>
              <a:spLocks noChangeArrowheads="1"/>
            </p:cNvSpPr>
            <p:nvPr/>
          </p:nvSpPr>
          <p:spPr bwMode="auto">
            <a:xfrm>
              <a:off x="3969" y="3158"/>
              <a:ext cx="88" cy="44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14" name="Rectangle 34"/>
            <p:cNvSpPr>
              <a:spLocks noChangeArrowheads="1"/>
            </p:cNvSpPr>
            <p:nvPr/>
          </p:nvSpPr>
          <p:spPr bwMode="auto">
            <a:xfrm>
              <a:off x="3380" y="3000"/>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15" name="Oval 35"/>
            <p:cNvSpPr>
              <a:spLocks noChangeArrowheads="1"/>
            </p:cNvSpPr>
            <p:nvPr/>
          </p:nvSpPr>
          <p:spPr bwMode="auto">
            <a:xfrm>
              <a:off x="2971" y="2941"/>
              <a:ext cx="414" cy="21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1/8</a:t>
              </a:r>
            </a:p>
          </p:txBody>
        </p:sp>
        <p:sp>
          <p:nvSpPr>
            <p:cNvPr id="97316" name="Oval 36"/>
            <p:cNvSpPr>
              <a:spLocks noChangeArrowheads="1"/>
            </p:cNvSpPr>
            <p:nvPr/>
          </p:nvSpPr>
          <p:spPr bwMode="auto">
            <a:xfrm>
              <a:off x="2971" y="3598"/>
              <a:ext cx="414"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4/5</a:t>
              </a:r>
            </a:p>
          </p:txBody>
        </p:sp>
        <p:sp>
          <p:nvSpPr>
            <p:cNvPr id="97317" name="Oval 37"/>
            <p:cNvSpPr>
              <a:spLocks noChangeArrowheads="1"/>
            </p:cNvSpPr>
            <p:nvPr/>
          </p:nvSpPr>
          <p:spPr bwMode="auto">
            <a:xfrm>
              <a:off x="3799" y="2941"/>
              <a:ext cx="413" cy="21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2/7</a:t>
              </a:r>
            </a:p>
          </p:txBody>
        </p:sp>
        <p:sp>
          <p:nvSpPr>
            <p:cNvPr id="97318" name="Oval 38"/>
            <p:cNvSpPr>
              <a:spLocks noChangeArrowheads="1"/>
            </p:cNvSpPr>
            <p:nvPr/>
          </p:nvSpPr>
          <p:spPr bwMode="auto">
            <a:xfrm>
              <a:off x="3799" y="3598"/>
              <a:ext cx="413"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3/6</a:t>
              </a:r>
            </a:p>
          </p:txBody>
        </p:sp>
        <p:sp>
          <p:nvSpPr>
            <p:cNvPr id="97319" name="Oval 39"/>
            <p:cNvSpPr>
              <a:spLocks noChangeArrowheads="1"/>
            </p:cNvSpPr>
            <p:nvPr/>
          </p:nvSpPr>
          <p:spPr bwMode="auto">
            <a:xfrm>
              <a:off x="4599" y="2941"/>
              <a:ext cx="414" cy="21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20" name="Oval 40"/>
            <p:cNvSpPr>
              <a:spLocks noChangeArrowheads="1"/>
            </p:cNvSpPr>
            <p:nvPr/>
          </p:nvSpPr>
          <p:spPr bwMode="auto">
            <a:xfrm>
              <a:off x="4599" y="3598"/>
              <a:ext cx="414" cy="22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21" name="Line 41"/>
            <p:cNvSpPr>
              <a:spLocks noChangeShapeType="1"/>
            </p:cNvSpPr>
            <p:nvPr/>
          </p:nvSpPr>
          <p:spPr bwMode="auto">
            <a:xfrm flipV="1">
              <a:off x="3329" y="3112"/>
              <a:ext cx="525" cy="48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22" name="Line 42"/>
            <p:cNvSpPr>
              <a:spLocks noChangeShapeType="1"/>
            </p:cNvSpPr>
            <p:nvPr/>
          </p:nvSpPr>
          <p:spPr bwMode="auto">
            <a:xfrm>
              <a:off x="3178" y="3160"/>
              <a:ext cx="0" cy="43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23" name="Line 43"/>
            <p:cNvSpPr>
              <a:spLocks noChangeShapeType="1"/>
            </p:cNvSpPr>
            <p:nvPr/>
          </p:nvSpPr>
          <p:spPr bwMode="auto">
            <a:xfrm flipH="1">
              <a:off x="3385" y="3717"/>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24" name="Line 44"/>
            <p:cNvSpPr>
              <a:spLocks noChangeShapeType="1"/>
            </p:cNvSpPr>
            <p:nvPr/>
          </p:nvSpPr>
          <p:spPr bwMode="auto">
            <a:xfrm>
              <a:off x="3385" y="3047"/>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25" name="Line 45"/>
            <p:cNvSpPr>
              <a:spLocks noChangeShapeType="1"/>
            </p:cNvSpPr>
            <p:nvPr/>
          </p:nvSpPr>
          <p:spPr bwMode="auto">
            <a:xfrm>
              <a:off x="4012" y="3160"/>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26" name="Line 46"/>
            <p:cNvSpPr>
              <a:spLocks noChangeShapeType="1"/>
            </p:cNvSpPr>
            <p:nvPr/>
          </p:nvSpPr>
          <p:spPr bwMode="auto">
            <a:xfrm flipH="1">
              <a:off x="4170" y="3160"/>
              <a:ext cx="484" cy="4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27" name="Line 47"/>
            <p:cNvSpPr>
              <a:spLocks noChangeShapeType="1"/>
            </p:cNvSpPr>
            <p:nvPr/>
          </p:nvSpPr>
          <p:spPr bwMode="auto">
            <a:xfrm>
              <a:off x="4816" y="3160"/>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97328" name="AutoShape 48"/>
            <p:cNvCxnSpPr>
              <a:cxnSpLocks noChangeShapeType="1"/>
              <a:stCxn id="97320" idx="5"/>
              <a:endCxn id="97320" idx="7"/>
            </p:cNvCxnSpPr>
            <p:nvPr/>
          </p:nvCxnSpPr>
          <p:spPr bwMode="auto">
            <a:xfrm rot="5400000" flipH="1" flipV="1">
              <a:off x="4875" y="3707"/>
              <a:ext cx="155" cy="1"/>
            </a:xfrm>
            <a:prstGeom prst="curvedConnector5">
              <a:avLst>
                <a:gd name="adj1" fmla="val -21111"/>
                <a:gd name="adj2" fmla="val 36800000"/>
                <a:gd name="adj3" fmla="val 12664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329" name="Rectangle 49"/>
            <p:cNvSpPr>
              <a:spLocks noChangeArrowheads="1"/>
            </p:cNvSpPr>
            <p:nvPr/>
          </p:nvSpPr>
          <p:spPr bwMode="auto">
            <a:xfrm>
              <a:off x="3107" y="3866"/>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97330" name="Rectangle 50"/>
            <p:cNvSpPr>
              <a:spLocks noChangeArrowheads="1"/>
            </p:cNvSpPr>
            <p:nvPr/>
          </p:nvSpPr>
          <p:spPr bwMode="auto">
            <a:xfrm>
              <a:off x="3964" y="3865"/>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97331" name="Rectangle 51"/>
            <p:cNvSpPr>
              <a:spLocks noChangeArrowheads="1"/>
            </p:cNvSpPr>
            <p:nvPr/>
          </p:nvSpPr>
          <p:spPr bwMode="auto">
            <a:xfrm>
              <a:off x="4765" y="3865"/>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z</a:t>
              </a:r>
            </a:p>
          </p:txBody>
        </p:sp>
        <p:sp>
          <p:nvSpPr>
            <p:cNvPr id="97332" name="Rectangle 52"/>
            <p:cNvSpPr>
              <a:spLocks noChangeArrowheads="1"/>
            </p:cNvSpPr>
            <p:nvPr/>
          </p:nvSpPr>
          <p:spPr bwMode="auto">
            <a:xfrm>
              <a:off x="4765" y="2795"/>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97333" name="Rectangle 53"/>
            <p:cNvSpPr>
              <a:spLocks noChangeArrowheads="1"/>
            </p:cNvSpPr>
            <p:nvPr/>
          </p:nvSpPr>
          <p:spPr bwMode="auto">
            <a:xfrm>
              <a:off x="3964" y="2795"/>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97334" name="Rectangle 54"/>
            <p:cNvSpPr>
              <a:spLocks noChangeArrowheads="1"/>
            </p:cNvSpPr>
            <p:nvPr/>
          </p:nvSpPr>
          <p:spPr bwMode="auto">
            <a:xfrm>
              <a:off x="3109" y="2795"/>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97335" name="Rectangle 55"/>
            <p:cNvSpPr>
              <a:spLocks noChangeArrowheads="1"/>
            </p:cNvSpPr>
            <p:nvPr/>
          </p:nvSpPr>
          <p:spPr bwMode="auto">
            <a:xfrm>
              <a:off x="3964" y="4109"/>
              <a:ext cx="111"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(j)</a:t>
              </a:r>
            </a:p>
          </p:txBody>
        </p:sp>
        <p:sp>
          <p:nvSpPr>
            <p:cNvPr id="97336" name="Rectangle 56"/>
            <p:cNvSpPr>
              <a:spLocks noChangeArrowheads="1"/>
            </p:cNvSpPr>
            <p:nvPr/>
          </p:nvSpPr>
          <p:spPr bwMode="auto">
            <a:xfrm>
              <a:off x="3450" y="3288"/>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B</a:t>
              </a:r>
            </a:p>
          </p:txBody>
        </p:sp>
        <p:sp>
          <p:nvSpPr>
            <p:cNvPr id="97337" name="Rectangle 57"/>
            <p:cNvSpPr>
              <a:spLocks noChangeArrowheads="1"/>
            </p:cNvSpPr>
            <p:nvPr/>
          </p:nvSpPr>
          <p:spPr bwMode="auto">
            <a:xfrm>
              <a:off x="3066" y="3310"/>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F</a:t>
              </a:r>
            </a:p>
          </p:txBody>
        </p:sp>
      </p:grpSp>
      <p:grpSp>
        <p:nvGrpSpPr>
          <p:cNvPr id="97338" name="Group 58"/>
          <p:cNvGrpSpPr>
            <a:grpSpLocks/>
          </p:cNvGrpSpPr>
          <p:nvPr/>
        </p:nvGrpSpPr>
        <p:grpSpPr bwMode="auto">
          <a:xfrm>
            <a:off x="468313" y="4437063"/>
            <a:ext cx="3241675" cy="2241550"/>
            <a:chOff x="295" y="2795"/>
            <a:chExt cx="2042" cy="1412"/>
          </a:xfrm>
        </p:grpSpPr>
        <p:sp>
          <p:nvSpPr>
            <p:cNvPr id="97339" name="Rectangle 59"/>
            <p:cNvSpPr>
              <a:spLocks noChangeArrowheads="1"/>
            </p:cNvSpPr>
            <p:nvPr/>
          </p:nvSpPr>
          <p:spPr bwMode="auto">
            <a:xfrm>
              <a:off x="703" y="3676"/>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40" name="Rectangle 60"/>
            <p:cNvSpPr>
              <a:spLocks noChangeArrowheads="1"/>
            </p:cNvSpPr>
            <p:nvPr/>
          </p:nvSpPr>
          <p:spPr bwMode="auto">
            <a:xfrm>
              <a:off x="1293" y="3158"/>
              <a:ext cx="88" cy="44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41" name="Rectangle 61"/>
            <p:cNvSpPr>
              <a:spLocks noChangeArrowheads="1"/>
            </p:cNvSpPr>
            <p:nvPr/>
          </p:nvSpPr>
          <p:spPr bwMode="auto">
            <a:xfrm>
              <a:off x="704" y="3000"/>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42" name="Oval 62"/>
            <p:cNvSpPr>
              <a:spLocks noChangeArrowheads="1"/>
            </p:cNvSpPr>
            <p:nvPr/>
          </p:nvSpPr>
          <p:spPr bwMode="auto">
            <a:xfrm>
              <a:off x="295" y="2941"/>
              <a:ext cx="414" cy="21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1/8</a:t>
              </a:r>
            </a:p>
          </p:txBody>
        </p:sp>
        <p:sp>
          <p:nvSpPr>
            <p:cNvPr id="97343" name="Oval 63"/>
            <p:cNvSpPr>
              <a:spLocks noChangeArrowheads="1"/>
            </p:cNvSpPr>
            <p:nvPr/>
          </p:nvSpPr>
          <p:spPr bwMode="auto">
            <a:xfrm>
              <a:off x="295" y="3598"/>
              <a:ext cx="414"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4/5</a:t>
              </a:r>
            </a:p>
          </p:txBody>
        </p:sp>
        <p:sp>
          <p:nvSpPr>
            <p:cNvPr id="97344" name="Oval 64"/>
            <p:cNvSpPr>
              <a:spLocks noChangeArrowheads="1"/>
            </p:cNvSpPr>
            <p:nvPr/>
          </p:nvSpPr>
          <p:spPr bwMode="auto">
            <a:xfrm>
              <a:off x="1123" y="2941"/>
              <a:ext cx="413" cy="21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2/7</a:t>
              </a:r>
            </a:p>
          </p:txBody>
        </p:sp>
        <p:sp>
          <p:nvSpPr>
            <p:cNvPr id="97345" name="Oval 65"/>
            <p:cNvSpPr>
              <a:spLocks noChangeArrowheads="1"/>
            </p:cNvSpPr>
            <p:nvPr/>
          </p:nvSpPr>
          <p:spPr bwMode="auto">
            <a:xfrm>
              <a:off x="1123" y="3598"/>
              <a:ext cx="413"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3/6</a:t>
              </a:r>
            </a:p>
          </p:txBody>
        </p:sp>
        <p:sp>
          <p:nvSpPr>
            <p:cNvPr id="97346" name="Oval 66"/>
            <p:cNvSpPr>
              <a:spLocks noChangeArrowheads="1"/>
            </p:cNvSpPr>
            <p:nvPr/>
          </p:nvSpPr>
          <p:spPr bwMode="auto">
            <a:xfrm>
              <a:off x="1923" y="2941"/>
              <a:ext cx="414" cy="219"/>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 typeface="Wingdings 2" pitchFamily="18" charset="2"/>
                <a:buNone/>
              </a:pPr>
              <a:r>
                <a:rPr lang="en-US" altLang="ko-KR" sz="1800"/>
                <a:t>9/</a:t>
              </a:r>
            </a:p>
          </p:txBody>
        </p:sp>
        <p:sp>
          <p:nvSpPr>
            <p:cNvPr id="97347" name="Oval 67"/>
            <p:cNvSpPr>
              <a:spLocks noChangeArrowheads="1"/>
            </p:cNvSpPr>
            <p:nvPr/>
          </p:nvSpPr>
          <p:spPr bwMode="auto">
            <a:xfrm>
              <a:off x="1923" y="3598"/>
              <a:ext cx="414" cy="22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48" name="Line 68"/>
            <p:cNvSpPr>
              <a:spLocks noChangeShapeType="1"/>
            </p:cNvSpPr>
            <p:nvPr/>
          </p:nvSpPr>
          <p:spPr bwMode="auto">
            <a:xfrm flipV="1">
              <a:off x="653" y="3112"/>
              <a:ext cx="525" cy="48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49" name="Line 69"/>
            <p:cNvSpPr>
              <a:spLocks noChangeShapeType="1"/>
            </p:cNvSpPr>
            <p:nvPr/>
          </p:nvSpPr>
          <p:spPr bwMode="auto">
            <a:xfrm>
              <a:off x="502" y="3160"/>
              <a:ext cx="0" cy="43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50" name="Line 70"/>
            <p:cNvSpPr>
              <a:spLocks noChangeShapeType="1"/>
            </p:cNvSpPr>
            <p:nvPr/>
          </p:nvSpPr>
          <p:spPr bwMode="auto">
            <a:xfrm flipH="1">
              <a:off x="709" y="3717"/>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51" name="Line 71"/>
            <p:cNvSpPr>
              <a:spLocks noChangeShapeType="1"/>
            </p:cNvSpPr>
            <p:nvPr/>
          </p:nvSpPr>
          <p:spPr bwMode="auto">
            <a:xfrm>
              <a:off x="709" y="3047"/>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52" name="Line 72"/>
            <p:cNvSpPr>
              <a:spLocks noChangeShapeType="1"/>
            </p:cNvSpPr>
            <p:nvPr/>
          </p:nvSpPr>
          <p:spPr bwMode="auto">
            <a:xfrm>
              <a:off x="1336" y="3160"/>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53" name="Line 73"/>
            <p:cNvSpPr>
              <a:spLocks noChangeShapeType="1"/>
            </p:cNvSpPr>
            <p:nvPr/>
          </p:nvSpPr>
          <p:spPr bwMode="auto">
            <a:xfrm flipH="1">
              <a:off x="1494" y="3160"/>
              <a:ext cx="484" cy="4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54" name="Line 74"/>
            <p:cNvSpPr>
              <a:spLocks noChangeShapeType="1"/>
            </p:cNvSpPr>
            <p:nvPr/>
          </p:nvSpPr>
          <p:spPr bwMode="auto">
            <a:xfrm>
              <a:off x="2140" y="3160"/>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97355" name="AutoShape 75"/>
            <p:cNvCxnSpPr>
              <a:cxnSpLocks noChangeShapeType="1"/>
              <a:stCxn id="97347" idx="5"/>
              <a:endCxn id="97347" idx="7"/>
            </p:cNvCxnSpPr>
            <p:nvPr/>
          </p:nvCxnSpPr>
          <p:spPr bwMode="auto">
            <a:xfrm rot="5400000" flipH="1" flipV="1">
              <a:off x="2199" y="3707"/>
              <a:ext cx="155" cy="1"/>
            </a:xfrm>
            <a:prstGeom prst="curvedConnector5">
              <a:avLst>
                <a:gd name="adj1" fmla="val -21111"/>
                <a:gd name="adj2" fmla="val 36800000"/>
                <a:gd name="adj3" fmla="val 12664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356" name="Rectangle 76"/>
            <p:cNvSpPr>
              <a:spLocks noChangeArrowheads="1"/>
            </p:cNvSpPr>
            <p:nvPr/>
          </p:nvSpPr>
          <p:spPr bwMode="auto">
            <a:xfrm>
              <a:off x="431" y="3866"/>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97357" name="Rectangle 77"/>
            <p:cNvSpPr>
              <a:spLocks noChangeArrowheads="1"/>
            </p:cNvSpPr>
            <p:nvPr/>
          </p:nvSpPr>
          <p:spPr bwMode="auto">
            <a:xfrm>
              <a:off x="1288" y="3865"/>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97358" name="Rectangle 78"/>
            <p:cNvSpPr>
              <a:spLocks noChangeArrowheads="1"/>
            </p:cNvSpPr>
            <p:nvPr/>
          </p:nvSpPr>
          <p:spPr bwMode="auto">
            <a:xfrm>
              <a:off x="2089" y="3865"/>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z</a:t>
              </a:r>
            </a:p>
          </p:txBody>
        </p:sp>
        <p:sp>
          <p:nvSpPr>
            <p:cNvPr id="97359" name="Rectangle 79"/>
            <p:cNvSpPr>
              <a:spLocks noChangeArrowheads="1"/>
            </p:cNvSpPr>
            <p:nvPr/>
          </p:nvSpPr>
          <p:spPr bwMode="auto">
            <a:xfrm>
              <a:off x="2089" y="2795"/>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97360" name="Rectangle 80"/>
            <p:cNvSpPr>
              <a:spLocks noChangeArrowheads="1"/>
            </p:cNvSpPr>
            <p:nvPr/>
          </p:nvSpPr>
          <p:spPr bwMode="auto">
            <a:xfrm>
              <a:off x="1288" y="2795"/>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97361" name="Rectangle 81"/>
            <p:cNvSpPr>
              <a:spLocks noChangeArrowheads="1"/>
            </p:cNvSpPr>
            <p:nvPr/>
          </p:nvSpPr>
          <p:spPr bwMode="auto">
            <a:xfrm>
              <a:off x="433" y="2795"/>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97362" name="Rectangle 82"/>
            <p:cNvSpPr>
              <a:spLocks noChangeArrowheads="1"/>
            </p:cNvSpPr>
            <p:nvPr/>
          </p:nvSpPr>
          <p:spPr bwMode="auto">
            <a:xfrm>
              <a:off x="1288" y="4109"/>
              <a:ext cx="111"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(k)</a:t>
              </a:r>
            </a:p>
          </p:txBody>
        </p:sp>
        <p:sp>
          <p:nvSpPr>
            <p:cNvPr id="97363" name="Rectangle 83"/>
            <p:cNvSpPr>
              <a:spLocks noChangeArrowheads="1"/>
            </p:cNvSpPr>
            <p:nvPr/>
          </p:nvSpPr>
          <p:spPr bwMode="auto">
            <a:xfrm>
              <a:off x="774" y="3288"/>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B</a:t>
              </a:r>
            </a:p>
          </p:txBody>
        </p:sp>
        <p:sp>
          <p:nvSpPr>
            <p:cNvPr id="97364" name="Rectangle 84"/>
            <p:cNvSpPr>
              <a:spLocks noChangeArrowheads="1"/>
            </p:cNvSpPr>
            <p:nvPr/>
          </p:nvSpPr>
          <p:spPr bwMode="auto">
            <a:xfrm>
              <a:off x="385" y="3339"/>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F</a:t>
              </a:r>
            </a:p>
          </p:txBody>
        </p:sp>
      </p:grpSp>
      <p:grpSp>
        <p:nvGrpSpPr>
          <p:cNvPr id="97365" name="Group 85"/>
          <p:cNvGrpSpPr>
            <a:grpSpLocks/>
          </p:cNvGrpSpPr>
          <p:nvPr/>
        </p:nvGrpSpPr>
        <p:grpSpPr bwMode="auto">
          <a:xfrm>
            <a:off x="4930775" y="4437063"/>
            <a:ext cx="3241675" cy="2241550"/>
            <a:chOff x="295" y="2840"/>
            <a:chExt cx="2042" cy="1412"/>
          </a:xfrm>
        </p:grpSpPr>
        <p:sp>
          <p:nvSpPr>
            <p:cNvPr id="97366" name="Rectangle 86"/>
            <p:cNvSpPr>
              <a:spLocks noChangeArrowheads="1"/>
            </p:cNvSpPr>
            <p:nvPr/>
          </p:nvSpPr>
          <p:spPr bwMode="auto">
            <a:xfrm>
              <a:off x="703" y="3721"/>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67" name="Rectangle 87"/>
            <p:cNvSpPr>
              <a:spLocks noChangeArrowheads="1"/>
            </p:cNvSpPr>
            <p:nvPr/>
          </p:nvSpPr>
          <p:spPr bwMode="auto">
            <a:xfrm>
              <a:off x="1293" y="3203"/>
              <a:ext cx="88" cy="44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68" name="Rectangle 88"/>
            <p:cNvSpPr>
              <a:spLocks noChangeArrowheads="1"/>
            </p:cNvSpPr>
            <p:nvPr/>
          </p:nvSpPr>
          <p:spPr bwMode="auto">
            <a:xfrm>
              <a:off x="704" y="3045"/>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69" name="Oval 89"/>
            <p:cNvSpPr>
              <a:spLocks noChangeArrowheads="1"/>
            </p:cNvSpPr>
            <p:nvPr/>
          </p:nvSpPr>
          <p:spPr bwMode="auto">
            <a:xfrm>
              <a:off x="295" y="2986"/>
              <a:ext cx="414" cy="21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1/8</a:t>
              </a:r>
            </a:p>
          </p:txBody>
        </p:sp>
        <p:sp>
          <p:nvSpPr>
            <p:cNvPr id="97370" name="Oval 90"/>
            <p:cNvSpPr>
              <a:spLocks noChangeArrowheads="1"/>
            </p:cNvSpPr>
            <p:nvPr/>
          </p:nvSpPr>
          <p:spPr bwMode="auto">
            <a:xfrm>
              <a:off x="295" y="3643"/>
              <a:ext cx="414"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4/5</a:t>
              </a:r>
            </a:p>
          </p:txBody>
        </p:sp>
        <p:sp>
          <p:nvSpPr>
            <p:cNvPr id="97371" name="Oval 91"/>
            <p:cNvSpPr>
              <a:spLocks noChangeArrowheads="1"/>
            </p:cNvSpPr>
            <p:nvPr/>
          </p:nvSpPr>
          <p:spPr bwMode="auto">
            <a:xfrm>
              <a:off x="1123" y="2986"/>
              <a:ext cx="413" cy="21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2/7</a:t>
              </a:r>
            </a:p>
          </p:txBody>
        </p:sp>
        <p:sp>
          <p:nvSpPr>
            <p:cNvPr id="97372" name="Oval 92"/>
            <p:cNvSpPr>
              <a:spLocks noChangeArrowheads="1"/>
            </p:cNvSpPr>
            <p:nvPr/>
          </p:nvSpPr>
          <p:spPr bwMode="auto">
            <a:xfrm>
              <a:off x="1123" y="3643"/>
              <a:ext cx="413"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3/6</a:t>
              </a:r>
            </a:p>
          </p:txBody>
        </p:sp>
        <p:sp>
          <p:nvSpPr>
            <p:cNvPr id="97373" name="Oval 93"/>
            <p:cNvSpPr>
              <a:spLocks noChangeArrowheads="1"/>
            </p:cNvSpPr>
            <p:nvPr/>
          </p:nvSpPr>
          <p:spPr bwMode="auto">
            <a:xfrm>
              <a:off x="1923" y="2986"/>
              <a:ext cx="414" cy="219"/>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 typeface="Wingdings 2" pitchFamily="18" charset="2"/>
                <a:buNone/>
              </a:pPr>
              <a:r>
                <a:rPr lang="en-US" altLang="ko-KR" sz="1800"/>
                <a:t>9/</a:t>
              </a:r>
            </a:p>
          </p:txBody>
        </p:sp>
        <p:sp>
          <p:nvSpPr>
            <p:cNvPr id="97374" name="Oval 94"/>
            <p:cNvSpPr>
              <a:spLocks noChangeArrowheads="1"/>
            </p:cNvSpPr>
            <p:nvPr/>
          </p:nvSpPr>
          <p:spPr bwMode="auto">
            <a:xfrm>
              <a:off x="1923" y="3643"/>
              <a:ext cx="414" cy="22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75" name="Line 95"/>
            <p:cNvSpPr>
              <a:spLocks noChangeShapeType="1"/>
            </p:cNvSpPr>
            <p:nvPr/>
          </p:nvSpPr>
          <p:spPr bwMode="auto">
            <a:xfrm flipV="1">
              <a:off x="653" y="3157"/>
              <a:ext cx="525" cy="48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76" name="Line 96"/>
            <p:cNvSpPr>
              <a:spLocks noChangeShapeType="1"/>
            </p:cNvSpPr>
            <p:nvPr/>
          </p:nvSpPr>
          <p:spPr bwMode="auto">
            <a:xfrm>
              <a:off x="502" y="3205"/>
              <a:ext cx="0" cy="43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77" name="Line 97"/>
            <p:cNvSpPr>
              <a:spLocks noChangeShapeType="1"/>
            </p:cNvSpPr>
            <p:nvPr/>
          </p:nvSpPr>
          <p:spPr bwMode="auto">
            <a:xfrm flipH="1">
              <a:off x="709" y="3762"/>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78" name="Line 98"/>
            <p:cNvSpPr>
              <a:spLocks noChangeShapeType="1"/>
            </p:cNvSpPr>
            <p:nvPr/>
          </p:nvSpPr>
          <p:spPr bwMode="auto">
            <a:xfrm>
              <a:off x="709" y="3092"/>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79" name="Line 99"/>
            <p:cNvSpPr>
              <a:spLocks noChangeShapeType="1"/>
            </p:cNvSpPr>
            <p:nvPr/>
          </p:nvSpPr>
          <p:spPr bwMode="auto">
            <a:xfrm>
              <a:off x="1336" y="3205"/>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80" name="Line 100"/>
            <p:cNvSpPr>
              <a:spLocks noChangeShapeType="1"/>
            </p:cNvSpPr>
            <p:nvPr/>
          </p:nvSpPr>
          <p:spPr bwMode="auto">
            <a:xfrm flipH="1">
              <a:off x="1494" y="3205"/>
              <a:ext cx="484" cy="47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81" name="Line 101"/>
            <p:cNvSpPr>
              <a:spLocks noChangeShapeType="1"/>
            </p:cNvSpPr>
            <p:nvPr/>
          </p:nvSpPr>
          <p:spPr bwMode="auto">
            <a:xfrm>
              <a:off x="2140" y="3205"/>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97382" name="AutoShape 102"/>
            <p:cNvCxnSpPr>
              <a:cxnSpLocks noChangeShapeType="1"/>
              <a:stCxn id="97374" idx="5"/>
              <a:endCxn id="97374" idx="7"/>
            </p:cNvCxnSpPr>
            <p:nvPr/>
          </p:nvCxnSpPr>
          <p:spPr bwMode="auto">
            <a:xfrm rot="5400000" flipH="1" flipV="1">
              <a:off x="2199" y="3752"/>
              <a:ext cx="155" cy="1"/>
            </a:xfrm>
            <a:prstGeom prst="curvedConnector5">
              <a:avLst>
                <a:gd name="adj1" fmla="val -21111"/>
                <a:gd name="adj2" fmla="val 36800000"/>
                <a:gd name="adj3" fmla="val 12664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383" name="Rectangle 103"/>
            <p:cNvSpPr>
              <a:spLocks noChangeArrowheads="1"/>
            </p:cNvSpPr>
            <p:nvPr/>
          </p:nvSpPr>
          <p:spPr bwMode="auto">
            <a:xfrm>
              <a:off x="431" y="3911"/>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97384" name="Rectangle 104"/>
            <p:cNvSpPr>
              <a:spLocks noChangeArrowheads="1"/>
            </p:cNvSpPr>
            <p:nvPr/>
          </p:nvSpPr>
          <p:spPr bwMode="auto">
            <a:xfrm>
              <a:off x="1288" y="3910"/>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97385" name="Rectangle 105"/>
            <p:cNvSpPr>
              <a:spLocks noChangeArrowheads="1"/>
            </p:cNvSpPr>
            <p:nvPr/>
          </p:nvSpPr>
          <p:spPr bwMode="auto">
            <a:xfrm>
              <a:off x="2089" y="3910"/>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z</a:t>
              </a:r>
            </a:p>
          </p:txBody>
        </p:sp>
        <p:sp>
          <p:nvSpPr>
            <p:cNvPr id="97386" name="Rectangle 106"/>
            <p:cNvSpPr>
              <a:spLocks noChangeArrowheads="1"/>
            </p:cNvSpPr>
            <p:nvPr/>
          </p:nvSpPr>
          <p:spPr bwMode="auto">
            <a:xfrm>
              <a:off x="2089" y="2840"/>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97387" name="Rectangle 107"/>
            <p:cNvSpPr>
              <a:spLocks noChangeArrowheads="1"/>
            </p:cNvSpPr>
            <p:nvPr/>
          </p:nvSpPr>
          <p:spPr bwMode="auto">
            <a:xfrm>
              <a:off x="1288" y="2840"/>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97388" name="Rectangle 108"/>
            <p:cNvSpPr>
              <a:spLocks noChangeArrowheads="1"/>
            </p:cNvSpPr>
            <p:nvPr/>
          </p:nvSpPr>
          <p:spPr bwMode="auto">
            <a:xfrm>
              <a:off x="433" y="2840"/>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97389" name="Rectangle 109"/>
            <p:cNvSpPr>
              <a:spLocks noChangeArrowheads="1"/>
            </p:cNvSpPr>
            <p:nvPr/>
          </p:nvSpPr>
          <p:spPr bwMode="auto">
            <a:xfrm>
              <a:off x="1288" y="4154"/>
              <a:ext cx="111"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(l)</a:t>
              </a:r>
            </a:p>
          </p:txBody>
        </p:sp>
        <p:sp>
          <p:nvSpPr>
            <p:cNvPr id="97390" name="Rectangle 110"/>
            <p:cNvSpPr>
              <a:spLocks noChangeArrowheads="1"/>
            </p:cNvSpPr>
            <p:nvPr/>
          </p:nvSpPr>
          <p:spPr bwMode="auto">
            <a:xfrm>
              <a:off x="774" y="3333"/>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B</a:t>
              </a:r>
            </a:p>
          </p:txBody>
        </p:sp>
        <p:sp>
          <p:nvSpPr>
            <p:cNvPr id="97391" name="Rectangle 111"/>
            <p:cNvSpPr>
              <a:spLocks noChangeArrowheads="1"/>
            </p:cNvSpPr>
            <p:nvPr/>
          </p:nvSpPr>
          <p:spPr bwMode="auto">
            <a:xfrm>
              <a:off x="384" y="3362"/>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F</a:t>
              </a:r>
            </a:p>
          </p:txBody>
        </p:sp>
        <p:sp>
          <p:nvSpPr>
            <p:cNvPr id="97392" name="Rectangle 112"/>
            <p:cNvSpPr>
              <a:spLocks noChangeArrowheads="1"/>
            </p:cNvSpPr>
            <p:nvPr/>
          </p:nvSpPr>
          <p:spPr bwMode="auto">
            <a:xfrm>
              <a:off x="1655" y="3294"/>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C</a:t>
              </a:r>
            </a:p>
          </p:txBody>
        </p:sp>
      </p:grpSp>
    </p:spTree>
    <p:extLst>
      <p:ext uri="{BB962C8B-B14F-4D97-AF65-F5344CB8AC3E}">
        <p14:creationId xmlns:p14="http://schemas.microsoft.com/office/powerpoint/2010/main" val="29734088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ko-KR" b="1" dirty="0"/>
              <a:t>Depth-first search</a:t>
            </a:r>
          </a:p>
        </p:txBody>
      </p:sp>
      <p:sp>
        <p:nvSpPr>
          <p:cNvPr id="98307" name="Rectangle 3"/>
          <p:cNvSpPr>
            <a:spLocks noGrp="1" noChangeArrowheads="1"/>
          </p:cNvSpPr>
          <p:nvPr>
            <p:ph type="body" idx="1"/>
          </p:nvPr>
        </p:nvSpPr>
        <p:spPr>
          <a:xfrm>
            <a:off x="468313" y="1628775"/>
            <a:ext cx="8229600" cy="4525963"/>
          </a:xfrm>
        </p:spPr>
        <p:txBody>
          <a:bodyPr/>
          <a:lstStyle/>
          <a:p>
            <a:endParaRPr lang="en-US"/>
          </a:p>
        </p:txBody>
      </p:sp>
      <p:sp>
        <p:nvSpPr>
          <p:cNvPr id="98308" name="Rectangle 4"/>
          <p:cNvSpPr>
            <a:spLocks noChangeArrowheads="1"/>
          </p:cNvSpPr>
          <p:nvPr/>
        </p:nvSpPr>
        <p:spPr bwMode="auto">
          <a:xfrm>
            <a:off x="3387725" y="2208213"/>
            <a:ext cx="139700" cy="70008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09" name="Rectangle 5"/>
          <p:cNvSpPr>
            <a:spLocks noChangeArrowheads="1"/>
          </p:cNvSpPr>
          <p:nvPr/>
        </p:nvSpPr>
        <p:spPr bwMode="auto">
          <a:xfrm>
            <a:off x="1187450" y="3027363"/>
            <a:ext cx="658813" cy="1333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0" name="Rectangle 6"/>
          <p:cNvSpPr>
            <a:spLocks noChangeArrowheads="1"/>
          </p:cNvSpPr>
          <p:nvPr/>
        </p:nvSpPr>
        <p:spPr bwMode="auto">
          <a:xfrm>
            <a:off x="2124075" y="2205038"/>
            <a:ext cx="139700" cy="70008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1" name="Rectangle 7"/>
          <p:cNvSpPr>
            <a:spLocks noChangeArrowheads="1"/>
          </p:cNvSpPr>
          <p:nvPr/>
        </p:nvSpPr>
        <p:spPr bwMode="auto">
          <a:xfrm>
            <a:off x="1189038" y="1954213"/>
            <a:ext cx="658812" cy="1333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2" name="Oval 8"/>
          <p:cNvSpPr>
            <a:spLocks noChangeArrowheads="1"/>
          </p:cNvSpPr>
          <p:nvPr/>
        </p:nvSpPr>
        <p:spPr bwMode="auto">
          <a:xfrm>
            <a:off x="539750" y="1860550"/>
            <a:ext cx="657225" cy="34766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1/8</a:t>
            </a:r>
          </a:p>
        </p:txBody>
      </p:sp>
      <p:sp>
        <p:nvSpPr>
          <p:cNvPr id="98313" name="Oval 9"/>
          <p:cNvSpPr>
            <a:spLocks noChangeArrowheads="1"/>
          </p:cNvSpPr>
          <p:nvPr/>
        </p:nvSpPr>
        <p:spPr bwMode="auto">
          <a:xfrm>
            <a:off x="539750" y="2903538"/>
            <a:ext cx="657225" cy="3492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4/5</a:t>
            </a:r>
          </a:p>
        </p:txBody>
      </p:sp>
      <p:sp>
        <p:nvSpPr>
          <p:cNvPr id="98314" name="Oval 10"/>
          <p:cNvSpPr>
            <a:spLocks noChangeArrowheads="1"/>
          </p:cNvSpPr>
          <p:nvPr/>
        </p:nvSpPr>
        <p:spPr bwMode="auto">
          <a:xfrm>
            <a:off x="1854200" y="1860550"/>
            <a:ext cx="655638" cy="34766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2/7</a:t>
            </a:r>
          </a:p>
        </p:txBody>
      </p:sp>
      <p:sp>
        <p:nvSpPr>
          <p:cNvPr id="98315" name="Oval 11"/>
          <p:cNvSpPr>
            <a:spLocks noChangeArrowheads="1"/>
          </p:cNvSpPr>
          <p:nvPr/>
        </p:nvSpPr>
        <p:spPr bwMode="auto">
          <a:xfrm>
            <a:off x="1854200" y="2903538"/>
            <a:ext cx="655638" cy="3492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3/6</a:t>
            </a:r>
          </a:p>
        </p:txBody>
      </p:sp>
      <p:sp>
        <p:nvSpPr>
          <p:cNvPr id="98316" name="Oval 12"/>
          <p:cNvSpPr>
            <a:spLocks noChangeArrowheads="1"/>
          </p:cNvSpPr>
          <p:nvPr/>
        </p:nvSpPr>
        <p:spPr bwMode="auto">
          <a:xfrm>
            <a:off x="3124200" y="1860550"/>
            <a:ext cx="657225" cy="3476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 typeface="Wingdings 2" pitchFamily="18" charset="2"/>
              <a:buNone/>
            </a:pPr>
            <a:r>
              <a:rPr lang="en-US" altLang="ko-KR" sz="1800"/>
              <a:t>9/</a:t>
            </a:r>
          </a:p>
        </p:txBody>
      </p:sp>
      <p:sp>
        <p:nvSpPr>
          <p:cNvPr id="98317" name="Oval 13"/>
          <p:cNvSpPr>
            <a:spLocks noChangeArrowheads="1"/>
          </p:cNvSpPr>
          <p:nvPr/>
        </p:nvSpPr>
        <p:spPr bwMode="auto">
          <a:xfrm>
            <a:off x="3124200" y="2903538"/>
            <a:ext cx="657225" cy="34925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 typeface="Wingdings 2" pitchFamily="18" charset="2"/>
              <a:buNone/>
            </a:pPr>
            <a:r>
              <a:rPr lang="en-US" altLang="ko-KR" sz="1800"/>
              <a:t>10/</a:t>
            </a:r>
          </a:p>
        </p:txBody>
      </p:sp>
      <p:sp>
        <p:nvSpPr>
          <p:cNvPr id="98318" name="Line 14"/>
          <p:cNvSpPr>
            <a:spLocks noChangeShapeType="1"/>
          </p:cNvSpPr>
          <p:nvPr/>
        </p:nvSpPr>
        <p:spPr bwMode="auto">
          <a:xfrm flipV="1">
            <a:off x="1108075" y="2132013"/>
            <a:ext cx="833438" cy="77152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19" name="Line 15"/>
          <p:cNvSpPr>
            <a:spLocks noChangeShapeType="1"/>
          </p:cNvSpPr>
          <p:nvPr/>
        </p:nvSpPr>
        <p:spPr bwMode="auto">
          <a:xfrm>
            <a:off x="868363" y="2208213"/>
            <a:ext cx="0" cy="69532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20" name="Line 16"/>
          <p:cNvSpPr>
            <a:spLocks noChangeShapeType="1"/>
          </p:cNvSpPr>
          <p:nvPr/>
        </p:nvSpPr>
        <p:spPr bwMode="auto">
          <a:xfrm flipH="1">
            <a:off x="1196975" y="3092450"/>
            <a:ext cx="657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21" name="Line 17"/>
          <p:cNvSpPr>
            <a:spLocks noChangeShapeType="1"/>
          </p:cNvSpPr>
          <p:nvPr/>
        </p:nvSpPr>
        <p:spPr bwMode="auto">
          <a:xfrm>
            <a:off x="1196975" y="2028825"/>
            <a:ext cx="657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22" name="Line 18"/>
          <p:cNvSpPr>
            <a:spLocks noChangeShapeType="1"/>
          </p:cNvSpPr>
          <p:nvPr/>
        </p:nvSpPr>
        <p:spPr bwMode="auto">
          <a:xfrm>
            <a:off x="2192338" y="2208213"/>
            <a:ext cx="0" cy="695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23" name="Line 19"/>
          <p:cNvSpPr>
            <a:spLocks noChangeShapeType="1"/>
          </p:cNvSpPr>
          <p:nvPr/>
        </p:nvSpPr>
        <p:spPr bwMode="auto">
          <a:xfrm flipH="1">
            <a:off x="2443163" y="2208213"/>
            <a:ext cx="768350" cy="74612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24" name="Line 20"/>
          <p:cNvSpPr>
            <a:spLocks noChangeShapeType="1"/>
          </p:cNvSpPr>
          <p:nvPr/>
        </p:nvSpPr>
        <p:spPr bwMode="auto">
          <a:xfrm>
            <a:off x="3459163" y="2208213"/>
            <a:ext cx="0" cy="695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98325" name="AutoShape 21"/>
          <p:cNvCxnSpPr>
            <a:cxnSpLocks noChangeShapeType="1"/>
            <a:stCxn id="98317" idx="5"/>
            <a:endCxn id="98317" idx="7"/>
          </p:cNvCxnSpPr>
          <p:nvPr/>
        </p:nvCxnSpPr>
        <p:spPr bwMode="auto">
          <a:xfrm rot="5400000" flipH="1" flipV="1">
            <a:off x="3562351" y="3076575"/>
            <a:ext cx="246062" cy="1587"/>
          </a:xfrm>
          <a:prstGeom prst="curvedConnector5">
            <a:avLst>
              <a:gd name="adj1" fmla="val -21111"/>
              <a:gd name="adj2" fmla="val 36800000"/>
              <a:gd name="adj3" fmla="val 12664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8326" name="Rectangle 22"/>
          <p:cNvSpPr>
            <a:spLocks noChangeArrowheads="1"/>
          </p:cNvSpPr>
          <p:nvPr/>
        </p:nvSpPr>
        <p:spPr bwMode="auto">
          <a:xfrm>
            <a:off x="755650" y="3328988"/>
            <a:ext cx="174625" cy="15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98327" name="Rectangle 23"/>
          <p:cNvSpPr>
            <a:spLocks noChangeArrowheads="1"/>
          </p:cNvSpPr>
          <p:nvPr/>
        </p:nvSpPr>
        <p:spPr bwMode="auto">
          <a:xfrm>
            <a:off x="2116138" y="3327400"/>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98328" name="Rectangle 24"/>
          <p:cNvSpPr>
            <a:spLocks noChangeArrowheads="1"/>
          </p:cNvSpPr>
          <p:nvPr/>
        </p:nvSpPr>
        <p:spPr bwMode="auto">
          <a:xfrm>
            <a:off x="3387725" y="3327400"/>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z</a:t>
            </a:r>
          </a:p>
        </p:txBody>
      </p:sp>
      <p:sp>
        <p:nvSpPr>
          <p:cNvPr id="98329" name="Rectangle 25"/>
          <p:cNvSpPr>
            <a:spLocks noChangeArrowheads="1"/>
          </p:cNvSpPr>
          <p:nvPr/>
        </p:nvSpPr>
        <p:spPr bwMode="auto">
          <a:xfrm>
            <a:off x="3387725" y="1628775"/>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98330" name="Rectangle 26"/>
          <p:cNvSpPr>
            <a:spLocks noChangeArrowheads="1"/>
          </p:cNvSpPr>
          <p:nvPr/>
        </p:nvSpPr>
        <p:spPr bwMode="auto">
          <a:xfrm>
            <a:off x="2116138" y="1628775"/>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98331" name="Rectangle 27"/>
          <p:cNvSpPr>
            <a:spLocks noChangeArrowheads="1"/>
          </p:cNvSpPr>
          <p:nvPr/>
        </p:nvSpPr>
        <p:spPr bwMode="auto">
          <a:xfrm>
            <a:off x="758825" y="1628775"/>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98332" name="Rectangle 28"/>
          <p:cNvSpPr>
            <a:spLocks noChangeArrowheads="1"/>
          </p:cNvSpPr>
          <p:nvPr/>
        </p:nvSpPr>
        <p:spPr bwMode="auto">
          <a:xfrm>
            <a:off x="2116138" y="3714750"/>
            <a:ext cx="176212"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(m)</a:t>
            </a:r>
          </a:p>
        </p:txBody>
      </p:sp>
      <p:sp>
        <p:nvSpPr>
          <p:cNvPr id="98333" name="Rectangle 29"/>
          <p:cNvSpPr>
            <a:spLocks noChangeArrowheads="1"/>
          </p:cNvSpPr>
          <p:nvPr/>
        </p:nvSpPr>
        <p:spPr bwMode="auto">
          <a:xfrm>
            <a:off x="1300163" y="2411413"/>
            <a:ext cx="174625" cy="15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B</a:t>
            </a:r>
          </a:p>
        </p:txBody>
      </p:sp>
      <p:sp>
        <p:nvSpPr>
          <p:cNvPr id="98334" name="Rectangle 30"/>
          <p:cNvSpPr>
            <a:spLocks noChangeArrowheads="1"/>
          </p:cNvSpPr>
          <p:nvPr/>
        </p:nvSpPr>
        <p:spPr bwMode="auto">
          <a:xfrm>
            <a:off x="669925" y="2441575"/>
            <a:ext cx="174625" cy="15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F</a:t>
            </a:r>
          </a:p>
        </p:txBody>
      </p:sp>
      <p:sp>
        <p:nvSpPr>
          <p:cNvPr id="98335" name="Rectangle 31"/>
          <p:cNvSpPr>
            <a:spLocks noChangeArrowheads="1"/>
          </p:cNvSpPr>
          <p:nvPr/>
        </p:nvSpPr>
        <p:spPr bwMode="auto">
          <a:xfrm>
            <a:off x="2619375" y="2441575"/>
            <a:ext cx="174625" cy="15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C</a:t>
            </a:r>
          </a:p>
        </p:txBody>
      </p:sp>
      <p:sp>
        <p:nvSpPr>
          <p:cNvPr id="98336" name="Rectangle 32"/>
          <p:cNvSpPr>
            <a:spLocks noChangeArrowheads="1"/>
          </p:cNvSpPr>
          <p:nvPr/>
        </p:nvSpPr>
        <p:spPr bwMode="auto">
          <a:xfrm>
            <a:off x="7778750" y="2274888"/>
            <a:ext cx="139700" cy="70008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7" name="Rectangle 33"/>
          <p:cNvSpPr>
            <a:spLocks noChangeArrowheads="1"/>
          </p:cNvSpPr>
          <p:nvPr/>
        </p:nvSpPr>
        <p:spPr bwMode="auto">
          <a:xfrm>
            <a:off x="5580063" y="3098800"/>
            <a:ext cx="658812" cy="1333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8" name="Rectangle 34"/>
          <p:cNvSpPr>
            <a:spLocks noChangeArrowheads="1"/>
          </p:cNvSpPr>
          <p:nvPr/>
        </p:nvSpPr>
        <p:spPr bwMode="auto">
          <a:xfrm>
            <a:off x="6516688" y="2276475"/>
            <a:ext cx="139700" cy="700088"/>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9" name="Rectangle 35"/>
          <p:cNvSpPr>
            <a:spLocks noChangeArrowheads="1"/>
          </p:cNvSpPr>
          <p:nvPr/>
        </p:nvSpPr>
        <p:spPr bwMode="auto">
          <a:xfrm>
            <a:off x="5581650" y="2025650"/>
            <a:ext cx="658813" cy="1333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40" name="Oval 36"/>
          <p:cNvSpPr>
            <a:spLocks noChangeArrowheads="1"/>
          </p:cNvSpPr>
          <p:nvPr/>
        </p:nvSpPr>
        <p:spPr bwMode="auto">
          <a:xfrm>
            <a:off x="4932363" y="1931988"/>
            <a:ext cx="657225" cy="34766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1/8</a:t>
            </a:r>
          </a:p>
        </p:txBody>
      </p:sp>
      <p:sp>
        <p:nvSpPr>
          <p:cNvPr id="98341" name="Oval 37"/>
          <p:cNvSpPr>
            <a:spLocks noChangeArrowheads="1"/>
          </p:cNvSpPr>
          <p:nvPr/>
        </p:nvSpPr>
        <p:spPr bwMode="auto">
          <a:xfrm>
            <a:off x="4932363" y="2974975"/>
            <a:ext cx="657225" cy="3492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4/5</a:t>
            </a:r>
          </a:p>
        </p:txBody>
      </p:sp>
      <p:sp>
        <p:nvSpPr>
          <p:cNvPr id="98342" name="Oval 38"/>
          <p:cNvSpPr>
            <a:spLocks noChangeArrowheads="1"/>
          </p:cNvSpPr>
          <p:nvPr/>
        </p:nvSpPr>
        <p:spPr bwMode="auto">
          <a:xfrm>
            <a:off x="6246813" y="1931988"/>
            <a:ext cx="655637" cy="34766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2/7</a:t>
            </a:r>
          </a:p>
        </p:txBody>
      </p:sp>
      <p:sp>
        <p:nvSpPr>
          <p:cNvPr id="98343" name="Oval 39"/>
          <p:cNvSpPr>
            <a:spLocks noChangeArrowheads="1"/>
          </p:cNvSpPr>
          <p:nvPr/>
        </p:nvSpPr>
        <p:spPr bwMode="auto">
          <a:xfrm>
            <a:off x="6246813" y="2974975"/>
            <a:ext cx="655637" cy="3492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3/6</a:t>
            </a:r>
          </a:p>
        </p:txBody>
      </p:sp>
      <p:sp>
        <p:nvSpPr>
          <p:cNvPr id="98344" name="Oval 40"/>
          <p:cNvSpPr>
            <a:spLocks noChangeArrowheads="1"/>
          </p:cNvSpPr>
          <p:nvPr/>
        </p:nvSpPr>
        <p:spPr bwMode="auto">
          <a:xfrm>
            <a:off x="7516813" y="1931988"/>
            <a:ext cx="657225" cy="3476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 typeface="Wingdings 2" pitchFamily="18" charset="2"/>
              <a:buNone/>
            </a:pPr>
            <a:r>
              <a:rPr lang="en-US" altLang="ko-KR" sz="1800"/>
              <a:t>9/</a:t>
            </a:r>
          </a:p>
        </p:txBody>
      </p:sp>
      <p:sp>
        <p:nvSpPr>
          <p:cNvPr id="98345" name="Oval 41"/>
          <p:cNvSpPr>
            <a:spLocks noChangeArrowheads="1"/>
          </p:cNvSpPr>
          <p:nvPr/>
        </p:nvSpPr>
        <p:spPr bwMode="auto">
          <a:xfrm>
            <a:off x="7516813" y="2974975"/>
            <a:ext cx="657225" cy="34925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 typeface="Wingdings 2" pitchFamily="18" charset="2"/>
              <a:buNone/>
            </a:pPr>
            <a:r>
              <a:rPr lang="en-US" altLang="ko-KR" sz="1800"/>
              <a:t>10/</a:t>
            </a:r>
          </a:p>
        </p:txBody>
      </p:sp>
      <p:sp>
        <p:nvSpPr>
          <p:cNvPr id="98346" name="Line 42"/>
          <p:cNvSpPr>
            <a:spLocks noChangeShapeType="1"/>
          </p:cNvSpPr>
          <p:nvPr/>
        </p:nvSpPr>
        <p:spPr bwMode="auto">
          <a:xfrm flipV="1">
            <a:off x="5500688" y="2203450"/>
            <a:ext cx="833437" cy="77152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47" name="Line 43"/>
          <p:cNvSpPr>
            <a:spLocks noChangeShapeType="1"/>
          </p:cNvSpPr>
          <p:nvPr/>
        </p:nvSpPr>
        <p:spPr bwMode="auto">
          <a:xfrm>
            <a:off x="5260975" y="2279650"/>
            <a:ext cx="0" cy="69532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48" name="Line 44"/>
          <p:cNvSpPr>
            <a:spLocks noChangeShapeType="1"/>
          </p:cNvSpPr>
          <p:nvPr/>
        </p:nvSpPr>
        <p:spPr bwMode="auto">
          <a:xfrm flipH="1">
            <a:off x="5589588" y="3163888"/>
            <a:ext cx="657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49" name="Line 45"/>
          <p:cNvSpPr>
            <a:spLocks noChangeShapeType="1"/>
          </p:cNvSpPr>
          <p:nvPr/>
        </p:nvSpPr>
        <p:spPr bwMode="auto">
          <a:xfrm>
            <a:off x="5589588" y="2100263"/>
            <a:ext cx="657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50" name="Line 46"/>
          <p:cNvSpPr>
            <a:spLocks noChangeShapeType="1"/>
          </p:cNvSpPr>
          <p:nvPr/>
        </p:nvSpPr>
        <p:spPr bwMode="auto">
          <a:xfrm>
            <a:off x="6584950" y="2279650"/>
            <a:ext cx="0" cy="695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51" name="Line 47"/>
          <p:cNvSpPr>
            <a:spLocks noChangeShapeType="1"/>
          </p:cNvSpPr>
          <p:nvPr/>
        </p:nvSpPr>
        <p:spPr bwMode="auto">
          <a:xfrm flipH="1">
            <a:off x="6835775" y="2279650"/>
            <a:ext cx="768350" cy="74612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52" name="Line 48"/>
          <p:cNvSpPr>
            <a:spLocks noChangeShapeType="1"/>
          </p:cNvSpPr>
          <p:nvPr/>
        </p:nvSpPr>
        <p:spPr bwMode="auto">
          <a:xfrm>
            <a:off x="7851775" y="2279650"/>
            <a:ext cx="0" cy="695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98353" name="AutoShape 49"/>
          <p:cNvCxnSpPr>
            <a:cxnSpLocks noChangeShapeType="1"/>
            <a:stCxn id="98345" idx="5"/>
            <a:endCxn id="98345" idx="7"/>
          </p:cNvCxnSpPr>
          <p:nvPr/>
        </p:nvCxnSpPr>
        <p:spPr bwMode="auto">
          <a:xfrm rot="5400000" flipH="1" flipV="1">
            <a:off x="7954962" y="3148013"/>
            <a:ext cx="246063" cy="1588"/>
          </a:xfrm>
          <a:prstGeom prst="curvedConnector5">
            <a:avLst>
              <a:gd name="adj1" fmla="val -21111"/>
              <a:gd name="adj2" fmla="val 36800000"/>
              <a:gd name="adj3" fmla="val 126644"/>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8354" name="Rectangle 50"/>
          <p:cNvSpPr>
            <a:spLocks noChangeArrowheads="1"/>
          </p:cNvSpPr>
          <p:nvPr/>
        </p:nvSpPr>
        <p:spPr bwMode="auto">
          <a:xfrm>
            <a:off x="5148263" y="3400425"/>
            <a:ext cx="174625" cy="15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98355" name="Rectangle 51"/>
          <p:cNvSpPr>
            <a:spLocks noChangeArrowheads="1"/>
          </p:cNvSpPr>
          <p:nvPr/>
        </p:nvSpPr>
        <p:spPr bwMode="auto">
          <a:xfrm>
            <a:off x="6508750" y="3398838"/>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98356" name="Rectangle 52"/>
          <p:cNvSpPr>
            <a:spLocks noChangeArrowheads="1"/>
          </p:cNvSpPr>
          <p:nvPr/>
        </p:nvSpPr>
        <p:spPr bwMode="auto">
          <a:xfrm>
            <a:off x="7780338" y="3398838"/>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z</a:t>
            </a:r>
          </a:p>
        </p:txBody>
      </p:sp>
      <p:sp>
        <p:nvSpPr>
          <p:cNvPr id="98357" name="Rectangle 53"/>
          <p:cNvSpPr>
            <a:spLocks noChangeArrowheads="1"/>
          </p:cNvSpPr>
          <p:nvPr/>
        </p:nvSpPr>
        <p:spPr bwMode="auto">
          <a:xfrm>
            <a:off x="7780338" y="1700213"/>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98358" name="Rectangle 54"/>
          <p:cNvSpPr>
            <a:spLocks noChangeArrowheads="1"/>
          </p:cNvSpPr>
          <p:nvPr/>
        </p:nvSpPr>
        <p:spPr bwMode="auto">
          <a:xfrm>
            <a:off x="6508750" y="1700213"/>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98359" name="Rectangle 55"/>
          <p:cNvSpPr>
            <a:spLocks noChangeArrowheads="1"/>
          </p:cNvSpPr>
          <p:nvPr/>
        </p:nvSpPr>
        <p:spPr bwMode="auto">
          <a:xfrm>
            <a:off x="5151438" y="1700213"/>
            <a:ext cx="174625"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98360" name="Rectangle 56"/>
          <p:cNvSpPr>
            <a:spLocks noChangeArrowheads="1"/>
          </p:cNvSpPr>
          <p:nvPr/>
        </p:nvSpPr>
        <p:spPr bwMode="auto">
          <a:xfrm>
            <a:off x="6508750" y="3786188"/>
            <a:ext cx="176213"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(n)</a:t>
            </a:r>
          </a:p>
        </p:txBody>
      </p:sp>
      <p:sp>
        <p:nvSpPr>
          <p:cNvPr id="98361" name="Rectangle 57"/>
          <p:cNvSpPr>
            <a:spLocks noChangeArrowheads="1"/>
          </p:cNvSpPr>
          <p:nvPr/>
        </p:nvSpPr>
        <p:spPr bwMode="auto">
          <a:xfrm>
            <a:off x="5692775" y="2482850"/>
            <a:ext cx="174625" cy="15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B</a:t>
            </a:r>
          </a:p>
        </p:txBody>
      </p:sp>
      <p:sp>
        <p:nvSpPr>
          <p:cNvPr id="98362" name="Rectangle 58"/>
          <p:cNvSpPr>
            <a:spLocks noChangeArrowheads="1"/>
          </p:cNvSpPr>
          <p:nvPr/>
        </p:nvSpPr>
        <p:spPr bwMode="auto">
          <a:xfrm>
            <a:off x="7061200" y="2428875"/>
            <a:ext cx="174625" cy="15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C</a:t>
            </a:r>
          </a:p>
        </p:txBody>
      </p:sp>
      <p:sp>
        <p:nvSpPr>
          <p:cNvPr id="98363" name="Rectangle 59"/>
          <p:cNvSpPr>
            <a:spLocks noChangeArrowheads="1"/>
          </p:cNvSpPr>
          <p:nvPr/>
        </p:nvSpPr>
        <p:spPr bwMode="auto">
          <a:xfrm>
            <a:off x="8459788" y="2789238"/>
            <a:ext cx="174625" cy="15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B</a:t>
            </a:r>
          </a:p>
        </p:txBody>
      </p:sp>
      <p:grpSp>
        <p:nvGrpSpPr>
          <p:cNvPr id="98364" name="Group 60"/>
          <p:cNvGrpSpPr>
            <a:grpSpLocks/>
          </p:cNvGrpSpPr>
          <p:nvPr/>
        </p:nvGrpSpPr>
        <p:grpSpPr bwMode="auto">
          <a:xfrm>
            <a:off x="468313" y="4508500"/>
            <a:ext cx="3702050" cy="2241550"/>
            <a:chOff x="3061" y="2750"/>
            <a:chExt cx="2332" cy="1412"/>
          </a:xfrm>
        </p:grpSpPr>
        <p:sp>
          <p:nvSpPr>
            <p:cNvPr id="98365" name="Rectangle 61"/>
            <p:cNvSpPr>
              <a:spLocks noChangeArrowheads="1"/>
            </p:cNvSpPr>
            <p:nvPr/>
          </p:nvSpPr>
          <p:spPr bwMode="auto">
            <a:xfrm>
              <a:off x="4854" y="3112"/>
              <a:ext cx="88" cy="44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66" name="Rectangle 62"/>
            <p:cNvSpPr>
              <a:spLocks noChangeArrowheads="1"/>
            </p:cNvSpPr>
            <p:nvPr/>
          </p:nvSpPr>
          <p:spPr bwMode="auto">
            <a:xfrm>
              <a:off x="3469" y="3631"/>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67" name="Rectangle 63"/>
            <p:cNvSpPr>
              <a:spLocks noChangeArrowheads="1"/>
            </p:cNvSpPr>
            <p:nvPr/>
          </p:nvSpPr>
          <p:spPr bwMode="auto">
            <a:xfrm>
              <a:off x="4059" y="3113"/>
              <a:ext cx="88" cy="44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68" name="Rectangle 64"/>
            <p:cNvSpPr>
              <a:spLocks noChangeArrowheads="1"/>
            </p:cNvSpPr>
            <p:nvPr/>
          </p:nvSpPr>
          <p:spPr bwMode="auto">
            <a:xfrm>
              <a:off x="3470" y="2955"/>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69" name="Oval 65"/>
            <p:cNvSpPr>
              <a:spLocks noChangeArrowheads="1"/>
            </p:cNvSpPr>
            <p:nvPr/>
          </p:nvSpPr>
          <p:spPr bwMode="auto">
            <a:xfrm>
              <a:off x="3061" y="2896"/>
              <a:ext cx="414" cy="21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1/8</a:t>
              </a:r>
            </a:p>
          </p:txBody>
        </p:sp>
        <p:sp>
          <p:nvSpPr>
            <p:cNvPr id="98370" name="Oval 66"/>
            <p:cNvSpPr>
              <a:spLocks noChangeArrowheads="1"/>
            </p:cNvSpPr>
            <p:nvPr/>
          </p:nvSpPr>
          <p:spPr bwMode="auto">
            <a:xfrm>
              <a:off x="3061" y="3553"/>
              <a:ext cx="414"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4/5</a:t>
              </a:r>
            </a:p>
          </p:txBody>
        </p:sp>
        <p:sp>
          <p:nvSpPr>
            <p:cNvPr id="98371" name="Oval 67"/>
            <p:cNvSpPr>
              <a:spLocks noChangeArrowheads="1"/>
            </p:cNvSpPr>
            <p:nvPr/>
          </p:nvSpPr>
          <p:spPr bwMode="auto">
            <a:xfrm>
              <a:off x="3889" y="2896"/>
              <a:ext cx="413" cy="21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2/7</a:t>
              </a:r>
            </a:p>
          </p:txBody>
        </p:sp>
        <p:sp>
          <p:nvSpPr>
            <p:cNvPr id="98372" name="Oval 68"/>
            <p:cNvSpPr>
              <a:spLocks noChangeArrowheads="1"/>
            </p:cNvSpPr>
            <p:nvPr/>
          </p:nvSpPr>
          <p:spPr bwMode="auto">
            <a:xfrm>
              <a:off x="3889" y="3553"/>
              <a:ext cx="413"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3/6</a:t>
              </a:r>
            </a:p>
          </p:txBody>
        </p:sp>
        <p:sp>
          <p:nvSpPr>
            <p:cNvPr id="98373" name="Oval 69"/>
            <p:cNvSpPr>
              <a:spLocks noChangeArrowheads="1"/>
            </p:cNvSpPr>
            <p:nvPr/>
          </p:nvSpPr>
          <p:spPr bwMode="auto">
            <a:xfrm>
              <a:off x="4689" y="2896"/>
              <a:ext cx="414" cy="219"/>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 typeface="Wingdings 2" pitchFamily="18" charset="2"/>
                <a:buNone/>
              </a:pPr>
              <a:r>
                <a:rPr lang="en-US" altLang="ko-KR" sz="1800"/>
                <a:t>9/</a:t>
              </a:r>
            </a:p>
          </p:txBody>
        </p:sp>
        <p:sp>
          <p:nvSpPr>
            <p:cNvPr id="98374" name="Oval 70"/>
            <p:cNvSpPr>
              <a:spLocks noChangeArrowheads="1"/>
            </p:cNvSpPr>
            <p:nvPr/>
          </p:nvSpPr>
          <p:spPr bwMode="auto">
            <a:xfrm>
              <a:off x="4689" y="3553"/>
              <a:ext cx="414"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 typeface="Wingdings 2" pitchFamily="18" charset="2"/>
                <a:buNone/>
              </a:pPr>
              <a:r>
                <a:rPr lang="en-US" altLang="ko-KR" sz="1800">
                  <a:solidFill>
                    <a:schemeClr val="bg1"/>
                  </a:solidFill>
                </a:rPr>
                <a:t>10/11</a:t>
              </a:r>
            </a:p>
          </p:txBody>
        </p:sp>
        <p:sp>
          <p:nvSpPr>
            <p:cNvPr id="98375" name="Line 71"/>
            <p:cNvSpPr>
              <a:spLocks noChangeShapeType="1"/>
            </p:cNvSpPr>
            <p:nvPr/>
          </p:nvSpPr>
          <p:spPr bwMode="auto">
            <a:xfrm flipV="1">
              <a:off x="3419" y="3067"/>
              <a:ext cx="525" cy="48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76" name="Line 72"/>
            <p:cNvSpPr>
              <a:spLocks noChangeShapeType="1"/>
            </p:cNvSpPr>
            <p:nvPr/>
          </p:nvSpPr>
          <p:spPr bwMode="auto">
            <a:xfrm>
              <a:off x="3268" y="3115"/>
              <a:ext cx="0" cy="43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77" name="Line 73"/>
            <p:cNvSpPr>
              <a:spLocks noChangeShapeType="1"/>
            </p:cNvSpPr>
            <p:nvPr/>
          </p:nvSpPr>
          <p:spPr bwMode="auto">
            <a:xfrm flipH="1">
              <a:off x="3475" y="3672"/>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78" name="Line 74"/>
            <p:cNvSpPr>
              <a:spLocks noChangeShapeType="1"/>
            </p:cNvSpPr>
            <p:nvPr/>
          </p:nvSpPr>
          <p:spPr bwMode="auto">
            <a:xfrm>
              <a:off x="3475" y="3002"/>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79" name="Line 75"/>
            <p:cNvSpPr>
              <a:spLocks noChangeShapeType="1"/>
            </p:cNvSpPr>
            <p:nvPr/>
          </p:nvSpPr>
          <p:spPr bwMode="auto">
            <a:xfrm>
              <a:off x="4102" y="3115"/>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80" name="Line 76"/>
            <p:cNvSpPr>
              <a:spLocks noChangeShapeType="1"/>
            </p:cNvSpPr>
            <p:nvPr/>
          </p:nvSpPr>
          <p:spPr bwMode="auto">
            <a:xfrm flipH="1">
              <a:off x="4260" y="3115"/>
              <a:ext cx="484" cy="47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81" name="Line 77"/>
            <p:cNvSpPr>
              <a:spLocks noChangeShapeType="1"/>
            </p:cNvSpPr>
            <p:nvPr/>
          </p:nvSpPr>
          <p:spPr bwMode="auto">
            <a:xfrm>
              <a:off x="4900" y="3115"/>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98382" name="AutoShape 78"/>
            <p:cNvCxnSpPr>
              <a:cxnSpLocks noChangeShapeType="1"/>
              <a:stCxn id="98374" idx="5"/>
              <a:endCxn id="98374" idx="7"/>
            </p:cNvCxnSpPr>
            <p:nvPr/>
          </p:nvCxnSpPr>
          <p:spPr bwMode="auto">
            <a:xfrm rot="5400000" flipH="1" flipV="1">
              <a:off x="4965" y="3662"/>
              <a:ext cx="155" cy="1"/>
            </a:xfrm>
            <a:prstGeom prst="curvedConnector5">
              <a:avLst>
                <a:gd name="adj1" fmla="val -21111"/>
                <a:gd name="adj2" fmla="val 36800000"/>
                <a:gd name="adj3" fmla="val 126644"/>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8383" name="Rectangle 79"/>
            <p:cNvSpPr>
              <a:spLocks noChangeArrowheads="1"/>
            </p:cNvSpPr>
            <p:nvPr/>
          </p:nvSpPr>
          <p:spPr bwMode="auto">
            <a:xfrm>
              <a:off x="3197" y="3821"/>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98384" name="Rectangle 80"/>
            <p:cNvSpPr>
              <a:spLocks noChangeArrowheads="1"/>
            </p:cNvSpPr>
            <p:nvPr/>
          </p:nvSpPr>
          <p:spPr bwMode="auto">
            <a:xfrm>
              <a:off x="4054" y="3820"/>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98385" name="Rectangle 81"/>
            <p:cNvSpPr>
              <a:spLocks noChangeArrowheads="1"/>
            </p:cNvSpPr>
            <p:nvPr/>
          </p:nvSpPr>
          <p:spPr bwMode="auto">
            <a:xfrm>
              <a:off x="4855" y="3820"/>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z</a:t>
              </a:r>
            </a:p>
          </p:txBody>
        </p:sp>
        <p:sp>
          <p:nvSpPr>
            <p:cNvPr id="98386" name="Rectangle 82"/>
            <p:cNvSpPr>
              <a:spLocks noChangeArrowheads="1"/>
            </p:cNvSpPr>
            <p:nvPr/>
          </p:nvSpPr>
          <p:spPr bwMode="auto">
            <a:xfrm>
              <a:off x="4855" y="2750"/>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98387" name="Rectangle 83"/>
            <p:cNvSpPr>
              <a:spLocks noChangeArrowheads="1"/>
            </p:cNvSpPr>
            <p:nvPr/>
          </p:nvSpPr>
          <p:spPr bwMode="auto">
            <a:xfrm>
              <a:off x="4054" y="2750"/>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98388" name="Rectangle 84"/>
            <p:cNvSpPr>
              <a:spLocks noChangeArrowheads="1"/>
            </p:cNvSpPr>
            <p:nvPr/>
          </p:nvSpPr>
          <p:spPr bwMode="auto">
            <a:xfrm>
              <a:off x="3199" y="2750"/>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98389" name="Rectangle 85"/>
            <p:cNvSpPr>
              <a:spLocks noChangeArrowheads="1"/>
            </p:cNvSpPr>
            <p:nvPr/>
          </p:nvSpPr>
          <p:spPr bwMode="auto">
            <a:xfrm>
              <a:off x="4054" y="4064"/>
              <a:ext cx="111"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(o)</a:t>
              </a:r>
            </a:p>
          </p:txBody>
        </p:sp>
        <p:sp>
          <p:nvSpPr>
            <p:cNvPr id="98390" name="Rectangle 86"/>
            <p:cNvSpPr>
              <a:spLocks noChangeArrowheads="1"/>
            </p:cNvSpPr>
            <p:nvPr/>
          </p:nvSpPr>
          <p:spPr bwMode="auto">
            <a:xfrm>
              <a:off x="3540" y="3243"/>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B</a:t>
              </a:r>
            </a:p>
          </p:txBody>
        </p:sp>
        <p:sp>
          <p:nvSpPr>
            <p:cNvPr id="98391" name="Rectangle 87"/>
            <p:cNvSpPr>
              <a:spLocks noChangeArrowheads="1"/>
            </p:cNvSpPr>
            <p:nvPr/>
          </p:nvSpPr>
          <p:spPr bwMode="auto">
            <a:xfrm>
              <a:off x="4402" y="3209"/>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C</a:t>
              </a:r>
            </a:p>
          </p:txBody>
        </p:sp>
        <p:sp>
          <p:nvSpPr>
            <p:cNvPr id="98392" name="Rectangle 88"/>
            <p:cNvSpPr>
              <a:spLocks noChangeArrowheads="1"/>
            </p:cNvSpPr>
            <p:nvPr/>
          </p:nvSpPr>
          <p:spPr bwMode="auto">
            <a:xfrm>
              <a:off x="5283" y="3436"/>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B</a:t>
              </a:r>
            </a:p>
          </p:txBody>
        </p:sp>
      </p:grpSp>
      <p:grpSp>
        <p:nvGrpSpPr>
          <p:cNvPr id="98393" name="Group 89"/>
          <p:cNvGrpSpPr>
            <a:grpSpLocks/>
          </p:cNvGrpSpPr>
          <p:nvPr/>
        </p:nvGrpSpPr>
        <p:grpSpPr bwMode="auto">
          <a:xfrm>
            <a:off x="4932363" y="4508500"/>
            <a:ext cx="3702050" cy="2241550"/>
            <a:chOff x="3061" y="2750"/>
            <a:chExt cx="2332" cy="1412"/>
          </a:xfrm>
        </p:grpSpPr>
        <p:sp>
          <p:nvSpPr>
            <p:cNvPr id="98394" name="Rectangle 90"/>
            <p:cNvSpPr>
              <a:spLocks noChangeArrowheads="1"/>
            </p:cNvSpPr>
            <p:nvPr/>
          </p:nvSpPr>
          <p:spPr bwMode="auto">
            <a:xfrm>
              <a:off x="4854" y="3112"/>
              <a:ext cx="88" cy="44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95" name="Rectangle 91"/>
            <p:cNvSpPr>
              <a:spLocks noChangeArrowheads="1"/>
            </p:cNvSpPr>
            <p:nvPr/>
          </p:nvSpPr>
          <p:spPr bwMode="auto">
            <a:xfrm>
              <a:off x="3469" y="3631"/>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96" name="Rectangle 92"/>
            <p:cNvSpPr>
              <a:spLocks noChangeArrowheads="1"/>
            </p:cNvSpPr>
            <p:nvPr/>
          </p:nvSpPr>
          <p:spPr bwMode="auto">
            <a:xfrm>
              <a:off x="4059" y="3113"/>
              <a:ext cx="88" cy="44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97" name="Rectangle 93"/>
            <p:cNvSpPr>
              <a:spLocks noChangeArrowheads="1"/>
            </p:cNvSpPr>
            <p:nvPr/>
          </p:nvSpPr>
          <p:spPr bwMode="auto">
            <a:xfrm>
              <a:off x="3470" y="2955"/>
              <a:ext cx="415" cy="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98" name="Oval 94"/>
            <p:cNvSpPr>
              <a:spLocks noChangeArrowheads="1"/>
            </p:cNvSpPr>
            <p:nvPr/>
          </p:nvSpPr>
          <p:spPr bwMode="auto">
            <a:xfrm>
              <a:off x="3061" y="2896"/>
              <a:ext cx="414" cy="21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1/8</a:t>
              </a:r>
            </a:p>
          </p:txBody>
        </p:sp>
        <p:sp>
          <p:nvSpPr>
            <p:cNvPr id="98399" name="Oval 95"/>
            <p:cNvSpPr>
              <a:spLocks noChangeArrowheads="1"/>
            </p:cNvSpPr>
            <p:nvPr/>
          </p:nvSpPr>
          <p:spPr bwMode="auto">
            <a:xfrm>
              <a:off x="3061" y="3553"/>
              <a:ext cx="414"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4/5</a:t>
              </a:r>
            </a:p>
          </p:txBody>
        </p:sp>
        <p:sp>
          <p:nvSpPr>
            <p:cNvPr id="98400" name="Oval 96"/>
            <p:cNvSpPr>
              <a:spLocks noChangeArrowheads="1"/>
            </p:cNvSpPr>
            <p:nvPr/>
          </p:nvSpPr>
          <p:spPr bwMode="auto">
            <a:xfrm>
              <a:off x="3889" y="2896"/>
              <a:ext cx="413" cy="21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2/7</a:t>
              </a:r>
            </a:p>
          </p:txBody>
        </p:sp>
        <p:sp>
          <p:nvSpPr>
            <p:cNvPr id="98401" name="Oval 97"/>
            <p:cNvSpPr>
              <a:spLocks noChangeArrowheads="1"/>
            </p:cNvSpPr>
            <p:nvPr/>
          </p:nvSpPr>
          <p:spPr bwMode="auto">
            <a:xfrm>
              <a:off x="3889" y="3553"/>
              <a:ext cx="413"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solidFill>
                    <a:schemeClr val="bg1"/>
                  </a:solidFill>
                </a:rPr>
                <a:t>3/6</a:t>
              </a:r>
            </a:p>
          </p:txBody>
        </p:sp>
        <p:sp>
          <p:nvSpPr>
            <p:cNvPr id="98402" name="Oval 98"/>
            <p:cNvSpPr>
              <a:spLocks noChangeArrowheads="1"/>
            </p:cNvSpPr>
            <p:nvPr/>
          </p:nvSpPr>
          <p:spPr bwMode="auto">
            <a:xfrm>
              <a:off x="4689" y="2896"/>
              <a:ext cx="414" cy="21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 typeface="Wingdings 2" pitchFamily="18" charset="2"/>
                <a:buNone/>
              </a:pPr>
              <a:r>
                <a:rPr lang="en-US" altLang="ko-KR" sz="1800">
                  <a:solidFill>
                    <a:schemeClr val="bg1"/>
                  </a:solidFill>
                </a:rPr>
                <a:t>9/12</a:t>
              </a:r>
            </a:p>
          </p:txBody>
        </p:sp>
        <p:sp>
          <p:nvSpPr>
            <p:cNvPr id="98403" name="Oval 99"/>
            <p:cNvSpPr>
              <a:spLocks noChangeArrowheads="1"/>
            </p:cNvSpPr>
            <p:nvPr/>
          </p:nvSpPr>
          <p:spPr bwMode="auto">
            <a:xfrm>
              <a:off x="4689" y="3553"/>
              <a:ext cx="414" cy="22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 typeface="Wingdings 2" pitchFamily="18" charset="2"/>
                <a:buNone/>
              </a:pPr>
              <a:r>
                <a:rPr lang="en-US" altLang="ko-KR" sz="1800">
                  <a:solidFill>
                    <a:schemeClr val="bg1"/>
                  </a:solidFill>
                </a:rPr>
                <a:t>10/11</a:t>
              </a:r>
            </a:p>
          </p:txBody>
        </p:sp>
        <p:sp>
          <p:nvSpPr>
            <p:cNvPr id="98404" name="Line 100"/>
            <p:cNvSpPr>
              <a:spLocks noChangeShapeType="1"/>
            </p:cNvSpPr>
            <p:nvPr/>
          </p:nvSpPr>
          <p:spPr bwMode="auto">
            <a:xfrm flipV="1">
              <a:off x="3419" y="3067"/>
              <a:ext cx="525" cy="48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405" name="Line 101"/>
            <p:cNvSpPr>
              <a:spLocks noChangeShapeType="1"/>
            </p:cNvSpPr>
            <p:nvPr/>
          </p:nvSpPr>
          <p:spPr bwMode="auto">
            <a:xfrm>
              <a:off x="3268" y="3115"/>
              <a:ext cx="0" cy="43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406" name="Line 102"/>
            <p:cNvSpPr>
              <a:spLocks noChangeShapeType="1"/>
            </p:cNvSpPr>
            <p:nvPr/>
          </p:nvSpPr>
          <p:spPr bwMode="auto">
            <a:xfrm flipH="1">
              <a:off x="3475" y="3672"/>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407" name="Line 103"/>
            <p:cNvSpPr>
              <a:spLocks noChangeShapeType="1"/>
            </p:cNvSpPr>
            <p:nvPr/>
          </p:nvSpPr>
          <p:spPr bwMode="auto">
            <a:xfrm>
              <a:off x="3475" y="3002"/>
              <a:ext cx="41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408" name="Line 104"/>
            <p:cNvSpPr>
              <a:spLocks noChangeShapeType="1"/>
            </p:cNvSpPr>
            <p:nvPr/>
          </p:nvSpPr>
          <p:spPr bwMode="auto">
            <a:xfrm>
              <a:off x="4102" y="3115"/>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409" name="Line 105"/>
            <p:cNvSpPr>
              <a:spLocks noChangeShapeType="1"/>
            </p:cNvSpPr>
            <p:nvPr/>
          </p:nvSpPr>
          <p:spPr bwMode="auto">
            <a:xfrm flipH="1">
              <a:off x="4260" y="3115"/>
              <a:ext cx="484" cy="47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410" name="Line 106"/>
            <p:cNvSpPr>
              <a:spLocks noChangeShapeType="1"/>
            </p:cNvSpPr>
            <p:nvPr/>
          </p:nvSpPr>
          <p:spPr bwMode="auto">
            <a:xfrm>
              <a:off x="4900" y="3115"/>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98411" name="AutoShape 107"/>
            <p:cNvCxnSpPr>
              <a:cxnSpLocks noChangeShapeType="1"/>
              <a:stCxn id="98403" idx="5"/>
              <a:endCxn id="98403" idx="7"/>
            </p:cNvCxnSpPr>
            <p:nvPr/>
          </p:nvCxnSpPr>
          <p:spPr bwMode="auto">
            <a:xfrm rot="5400000" flipH="1" flipV="1">
              <a:off x="4965" y="3662"/>
              <a:ext cx="155" cy="1"/>
            </a:xfrm>
            <a:prstGeom prst="curvedConnector5">
              <a:avLst>
                <a:gd name="adj1" fmla="val -21111"/>
                <a:gd name="adj2" fmla="val 36800000"/>
                <a:gd name="adj3" fmla="val 126644"/>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8412" name="Rectangle 108"/>
            <p:cNvSpPr>
              <a:spLocks noChangeArrowheads="1"/>
            </p:cNvSpPr>
            <p:nvPr/>
          </p:nvSpPr>
          <p:spPr bwMode="auto">
            <a:xfrm>
              <a:off x="3197" y="3821"/>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98413" name="Rectangle 109"/>
            <p:cNvSpPr>
              <a:spLocks noChangeArrowheads="1"/>
            </p:cNvSpPr>
            <p:nvPr/>
          </p:nvSpPr>
          <p:spPr bwMode="auto">
            <a:xfrm>
              <a:off x="4054" y="3820"/>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98414" name="Rectangle 110"/>
            <p:cNvSpPr>
              <a:spLocks noChangeArrowheads="1"/>
            </p:cNvSpPr>
            <p:nvPr/>
          </p:nvSpPr>
          <p:spPr bwMode="auto">
            <a:xfrm>
              <a:off x="4855" y="3820"/>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z</a:t>
              </a:r>
            </a:p>
          </p:txBody>
        </p:sp>
        <p:sp>
          <p:nvSpPr>
            <p:cNvPr id="98415" name="Rectangle 111"/>
            <p:cNvSpPr>
              <a:spLocks noChangeArrowheads="1"/>
            </p:cNvSpPr>
            <p:nvPr/>
          </p:nvSpPr>
          <p:spPr bwMode="auto">
            <a:xfrm>
              <a:off x="4855" y="2750"/>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98416" name="Rectangle 112"/>
            <p:cNvSpPr>
              <a:spLocks noChangeArrowheads="1"/>
            </p:cNvSpPr>
            <p:nvPr/>
          </p:nvSpPr>
          <p:spPr bwMode="auto">
            <a:xfrm>
              <a:off x="4054" y="2750"/>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98417" name="Rectangle 113"/>
            <p:cNvSpPr>
              <a:spLocks noChangeArrowheads="1"/>
            </p:cNvSpPr>
            <p:nvPr/>
          </p:nvSpPr>
          <p:spPr bwMode="auto">
            <a:xfrm>
              <a:off x="3199" y="2750"/>
              <a:ext cx="11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98418" name="Rectangle 114"/>
            <p:cNvSpPr>
              <a:spLocks noChangeArrowheads="1"/>
            </p:cNvSpPr>
            <p:nvPr/>
          </p:nvSpPr>
          <p:spPr bwMode="auto">
            <a:xfrm>
              <a:off x="4054" y="4064"/>
              <a:ext cx="111"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(p)</a:t>
              </a:r>
            </a:p>
          </p:txBody>
        </p:sp>
        <p:sp>
          <p:nvSpPr>
            <p:cNvPr id="98419" name="Rectangle 115"/>
            <p:cNvSpPr>
              <a:spLocks noChangeArrowheads="1"/>
            </p:cNvSpPr>
            <p:nvPr/>
          </p:nvSpPr>
          <p:spPr bwMode="auto">
            <a:xfrm>
              <a:off x="3540" y="3243"/>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B</a:t>
              </a:r>
            </a:p>
          </p:txBody>
        </p:sp>
        <p:sp>
          <p:nvSpPr>
            <p:cNvPr id="98420" name="Rectangle 116"/>
            <p:cNvSpPr>
              <a:spLocks noChangeArrowheads="1"/>
            </p:cNvSpPr>
            <p:nvPr/>
          </p:nvSpPr>
          <p:spPr bwMode="auto">
            <a:xfrm>
              <a:off x="4402" y="3209"/>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C</a:t>
              </a:r>
            </a:p>
          </p:txBody>
        </p:sp>
        <p:sp>
          <p:nvSpPr>
            <p:cNvPr id="98421" name="Rectangle 117"/>
            <p:cNvSpPr>
              <a:spLocks noChangeArrowheads="1"/>
            </p:cNvSpPr>
            <p:nvPr/>
          </p:nvSpPr>
          <p:spPr bwMode="auto">
            <a:xfrm>
              <a:off x="5283" y="3436"/>
              <a:ext cx="11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B</a:t>
              </a:r>
            </a:p>
          </p:txBody>
        </p:sp>
      </p:grpSp>
      <p:sp>
        <p:nvSpPr>
          <p:cNvPr id="98422" name="Rectangle 118"/>
          <p:cNvSpPr>
            <a:spLocks noChangeArrowheads="1"/>
          </p:cNvSpPr>
          <p:nvPr/>
        </p:nvSpPr>
        <p:spPr bwMode="auto">
          <a:xfrm>
            <a:off x="5045075" y="2487613"/>
            <a:ext cx="174625" cy="15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F</a:t>
            </a:r>
          </a:p>
        </p:txBody>
      </p:sp>
      <p:sp>
        <p:nvSpPr>
          <p:cNvPr id="98423" name="Rectangle 119"/>
          <p:cNvSpPr>
            <a:spLocks noChangeArrowheads="1"/>
          </p:cNvSpPr>
          <p:nvPr/>
        </p:nvSpPr>
        <p:spPr bwMode="auto">
          <a:xfrm>
            <a:off x="5045075" y="5300663"/>
            <a:ext cx="174625" cy="15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F</a:t>
            </a:r>
          </a:p>
        </p:txBody>
      </p:sp>
      <p:sp>
        <p:nvSpPr>
          <p:cNvPr id="98424" name="Rectangle 120"/>
          <p:cNvSpPr>
            <a:spLocks noChangeArrowheads="1"/>
          </p:cNvSpPr>
          <p:nvPr/>
        </p:nvSpPr>
        <p:spPr bwMode="auto">
          <a:xfrm>
            <a:off x="581025" y="5300663"/>
            <a:ext cx="174625" cy="15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a:t>F</a:t>
            </a:r>
          </a:p>
        </p:txBody>
      </p:sp>
    </p:spTree>
    <p:extLst>
      <p:ext uri="{BB962C8B-B14F-4D97-AF65-F5344CB8AC3E}">
        <p14:creationId xmlns:p14="http://schemas.microsoft.com/office/powerpoint/2010/main" val="17029931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Depth-first search</a:t>
            </a:r>
            <a:endParaRPr lang="en-US" dirty="0"/>
          </a:p>
        </p:txBody>
      </p:sp>
      <p:sp>
        <p:nvSpPr>
          <p:cNvPr id="3" name="Content Placeholder 2"/>
          <p:cNvSpPr>
            <a:spLocks noGrp="1"/>
          </p:cNvSpPr>
          <p:nvPr>
            <p:ph sz="quarter" idx="1"/>
          </p:nvPr>
        </p:nvSpPr>
        <p:spPr/>
        <p:txBody>
          <a:bodyPr/>
          <a:lstStyle/>
          <a:p>
            <a:endParaRPr lang="en-US" dirty="0"/>
          </a:p>
        </p:txBody>
      </p:sp>
      <p:sp>
        <p:nvSpPr>
          <p:cNvPr id="4" name="Slide Number Placeholder 3"/>
          <p:cNvSpPr>
            <a:spLocks noGrp="1"/>
          </p:cNvSpPr>
          <p:nvPr>
            <p:ph type="sldNum" sz="quarter" idx="15"/>
          </p:nvPr>
        </p:nvSpPr>
        <p:spPr/>
        <p:txBody>
          <a:bodyPr/>
          <a:lstStyle/>
          <a:p>
            <a:fld id="{053A9B76-793E-4B03-B0E0-2F9798CF6A64}" type="slidenum">
              <a:rPr lang="en-US" smtClean="0"/>
              <a:t>47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57263"/>
            <a:ext cx="7162799" cy="544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Brace 4"/>
          <p:cNvSpPr/>
          <p:nvPr/>
        </p:nvSpPr>
        <p:spPr>
          <a:xfrm>
            <a:off x="4724400" y="1371600"/>
            <a:ext cx="381000" cy="1676400"/>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6" name="TextBox 5"/>
          <p:cNvSpPr txBox="1"/>
          <p:nvPr/>
        </p:nvSpPr>
        <p:spPr>
          <a:xfrm>
            <a:off x="5943600" y="2362200"/>
            <a:ext cx="1055161" cy="461665"/>
          </a:xfrm>
          <a:prstGeom prst="rect">
            <a:avLst/>
          </a:prstGeom>
          <a:solidFill>
            <a:schemeClr val="accent4">
              <a:lumMod val="20000"/>
              <a:lumOff val="80000"/>
            </a:schemeClr>
          </a:solidFill>
        </p:spPr>
        <p:txBody>
          <a:bodyPr wrap="none" rtlCol="0">
            <a:spAutoFit/>
          </a:bodyPr>
          <a:lstStyle/>
          <a:p>
            <a:r>
              <a:rPr lang="el-GR" sz="2400" dirty="0" smtClean="0">
                <a:latin typeface="Times New Roman"/>
                <a:cs typeface="Times New Roman"/>
              </a:rPr>
              <a:t>Θ</a:t>
            </a:r>
            <a:r>
              <a:rPr lang="en-US" sz="2400" dirty="0" smtClean="0">
                <a:latin typeface="Times New Roman"/>
                <a:cs typeface="Times New Roman"/>
              </a:rPr>
              <a:t> ( V )</a:t>
            </a:r>
            <a:endParaRPr lang="en-US" dirty="0"/>
          </a:p>
        </p:txBody>
      </p:sp>
      <p:sp>
        <p:nvSpPr>
          <p:cNvPr id="8" name="Right Brace 7"/>
          <p:cNvSpPr/>
          <p:nvPr/>
        </p:nvSpPr>
        <p:spPr>
          <a:xfrm>
            <a:off x="8077199" y="3810000"/>
            <a:ext cx="381000" cy="2286000"/>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9" name="TextBox 8"/>
          <p:cNvSpPr txBox="1"/>
          <p:nvPr/>
        </p:nvSpPr>
        <p:spPr>
          <a:xfrm>
            <a:off x="6708923" y="4722167"/>
            <a:ext cx="1031051" cy="461665"/>
          </a:xfrm>
          <a:prstGeom prst="rect">
            <a:avLst/>
          </a:prstGeom>
          <a:solidFill>
            <a:schemeClr val="accent4">
              <a:lumMod val="20000"/>
              <a:lumOff val="80000"/>
            </a:schemeClr>
          </a:solidFill>
        </p:spPr>
        <p:txBody>
          <a:bodyPr wrap="none" rtlCol="0">
            <a:spAutoFit/>
          </a:bodyPr>
          <a:lstStyle/>
          <a:p>
            <a:r>
              <a:rPr lang="el-GR" sz="2400" dirty="0" smtClean="0">
                <a:latin typeface="Times New Roman"/>
                <a:cs typeface="Times New Roman"/>
              </a:rPr>
              <a:t>Θ</a:t>
            </a:r>
            <a:r>
              <a:rPr lang="en-US" sz="2400" dirty="0" smtClean="0">
                <a:latin typeface="Times New Roman"/>
                <a:cs typeface="Times New Roman"/>
              </a:rPr>
              <a:t> ( E )</a:t>
            </a:r>
            <a:endParaRPr lang="en-US" dirty="0"/>
          </a:p>
        </p:txBody>
      </p:sp>
      <p:sp>
        <p:nvSpPr>
          <p:cNvPr id="10" name="TextBox 9"/>
          <p:cNvSpPr txBox="1"/>
          <p:nvPr/>
        </p:nvSpPr>
        <p:spPr>
          <a:xfrm>
            <a:off x="5257800" y="6096000"/>
            <a:ext cx="1670586" cy="523220"/>
          </a:xfrm>
          <a:prstGeom prst="rect">
            <a:avLst/>
          </a:prstGeom>
          <a:solidFill>
            <a:schemeClr val="accent1">
              <a:lumMod val="20000"/>
              <a:lumOff val="80000"/>
            </a:schemeClr>
          </a:solidFill>
        </p:spPr>
        <p:txBody>
          <a:bodyPr wrap="none" rtlCol="0">
            <a:spAutoFit/>
          </a:bodyPr>
          <a:lstStyle/>
          <a:p>
            <a:r>
              <a:rPr lang="el-GR" sz="2800" b="1" dirty="0" smtClean="0">
                <a:latin typeface="Times New Roman"/>
                <a:cs typeface="Times New Roman"/>
              </a:rPr>
              <a:t>Θ</a:t>
            </a:r>
            <a:r>
              <a:rPr lang="en-US" sz="2800" b="1" dirty="0" smtClean="0">
                <a:latin typeface="Times New Roman"/>
                <a:cs typeface="Times New Roman"/>
              </a:rPr>
              <a:t> ( V+E )</a:t>
            </a:r>
            <a:endParaRPr lang="en-US" sz="2000" b="1" dirty="0"/>
          </a:p>
        </p:txBody>
      </p:sp>
    </p:spTree>
    <p:extLst>
      <p:ext uri="{BB962C8B-B14F-4D97-AF65-F5344CB8AC3E}">
        <p14:creationId xmlns:p14="http://schemas.microsoft.com/office/powerpoint/2010/main" val="12260215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sz="quarter" idx="1"/>
          </p:nvPr>
        </p:nvSpPr>
        <p:spPr>
          <a:xfrm>
            <a:off x="457200" y="1066800"/>
            <a:ext cx="8281416" cy="5407152"/>
          </a:xfrm>
        </p:spPr>
        <p:txBody>
          <a:bodyPr/>
          <a:lstStyle/>
          <a:p>
            <a:r>
              <a:rPr lang="en-US" dirty="0"/>
              <a:t>The loops on lines 1–3 and lines 5–7 of </a:t>
            </a:r>
            <a:r>
              <a:rPr lang="en-US" dirty="0" smtClean="0"/>
              <a:t>DFS take </a:t>
            </a:r>
            <a:r>
              <a:rPr lang="en-US" dirty="0"/>
              <a:t>time </a:t>
            </a:r>
            <a:r>
              <a:rPr lang="en-US" b="1" dirty="0" smtClean="0">
                <a:solidFill>
                  <a:srgbClr val="FF0000"/>
                </a:solidFill>
                <a:latin typeface="Times New Roman" panose="02020603050405020304" pitchFamily="18" charset="0"/>
                <a:cs typeface="Times New Roman" panose="02020603050405020304" pitchFamily="18" charset="0"/>
              </a:rPr>
              <a:t>Ѳ (</a:t>
            </a:r>
            <a:r>
              <a:rPr lang="en-US" b="1" dirty="0" smtClean="0">
                <a:solidFill>
                  <a:srgbClr val="FF0000"/>
                </a:solidFill>
              </a:rPr>
              <a:t>V ), </a:t>
            </a:r>
            <a:r>
              <a:rPr lang="en-US" dirty="0"/>
              <a:t>exclusive of the time to execute the calls to DFS-VISIT</a:t>
            </a:r>
            <a:r>
              <a:rPr lang="en-US" dirty="0" smtClean="0"/>
              <a:t>.</a:t>
            </a:r>
          </a:p>
          <a:p>
            <a:r>
              <a:rPr lang="en-US" dirty="0"/>
              <a:t>The procedure DFS-VISIT </a:t>
            </a:r>
            <a:r>
              <a:rPr lang="en-US" dirty="0" smtClean="0"/>
              <a:t>is called </a:t>
            </a:r>
            <a:r>
              <a:rPr lang="en-US" dirty="0"/>
              <a:t>exactly once for each vertex  </a:t>
            </a:r>
            <a:r>
              <a:rPr lang="az-Cyrl-AZ" dirty="0" smtClean="0">
                <a:latin typeface="Times New Roman" panose="02020603050405020304" pitchFamily="18" charset="0"/>
                <a:cs typeface="Times New Roman" panose="02020603050405020304" pitchFamily="18" charset="0"/>
              </a:rPr>
              <a:t>є</a:t>
            </a:r>
            <a:r>
              <a:rPr lang="en-US" dirty="0" smtClean="0"/>
              <a:t> </a:t>
            </a:r>
            <a:r>
              <a:rPr lang="en-US" dirty="0"/>
              <a:t>V , since the vertex u on which </a:t>
            </a:r>
            <a:r>
              <a:rPr lang="en-US" dirty="0" smtClean="0"/>
              <a:t>DFS-VISIT is </a:t>
            </a:r>
            <a:r>
              <a:rPr lang="en-US" dirty="0"/>
              <a:t>invoked must be white and the first thing DFS-VISIT does is paint vertex u gray</a:t>
            </a:r>
            <a:r>
              <a:rPr lang="en-US" dirty="0" smtClean="0"/>
              <a:t>.</a:t>
            </a:r>
          </a:p>
          <a:p>
            <a:r>
              <a:rPr lang="en-US" dirty="0"/>
              <a:t>During an execution of </a:t>
            </a:r>
            <a:r>
              <a:rPr lang="en-US" dirty="0" smtClean="0"/>
              <a:t>DFS-VISIT (G, v) , </a:t>
            </a:r>
            <a:r>
              <a:rPr lang="en-US" dirty="0"/>
              <a:t>the loop on lines 4–7 executes |</a:t>
            </a:r>
            <a:r>
              <a:rPr lang="en-US" i="1" dirty="0" err="1" smtClean="0"/>
              <a:t>Adj</a:t>
            </a:r>
            <a:r>
              <a:rPr lang="en-US" i="1" dirty="0" smtClean="0"/>
              <a:t>[v]|</a:t>
            </a:r>
            <a:r>
              <a:rPr lang="en-US" dirty="0" smtClean="0"/>
              <a:t> times</a:t>
            </a:r>
            <a:r>
              <a:rPr lang="en-US" dirty="0"/>
              <a:t>. </a:t>
            </a:r>
            <a:r>
              <a:rPr lang="en-US" dirty="0" smtClean="0"/>
              <a:t>Since </a:t>
            </a:r>
          </a:p>
          <a:p>
            <a:r>
              <a:rPr lang="en-US" dirty="0"/>
              <a:t>the total cost of executing lines 4–7 of DFS-VISIT is </a:t>
            </a:r>
            <a:r>
              <a:rPr lang="en-US" dirty="0" smtClean="0"/>
              <a:t>   </a:t>
            </a:r>
            <a:r>
              <a:rPr lang="en-US" b="1" dirty="0" smtClean="0">
                <a:solidFill>
                  <a:srgbClr val="0000FF"/>
                </a:solidFill>
                <a:latin typeface="Times New Roman" panose="02020603050405020304" pitchFamily="18" charset="0"/>
                <a:cs typeface="Times New Roman" panose="02020603050405020304" pitchFamily="18" charset="0"/>
              </a:rPr>
              <a:t>Ѳ (</a:t>
            </a:r>
            <a:r>
              <a:rPr lang="en-US" b="1" dirty="0" smtClean="0">
                <a:solidFill>
                  <a:srgbClr val="0000FF"/>
                </a:solidFill>
              </a:rPr>
              <a:t>E).</a:t>
            </a:r>
          </a:p>
          <a:p>
            <a:r>
              <a:rPr lang="en-US" dirty="0" smtClean="0"/>
              <a:t> </a:t>
            </a:r>
            <a:r>
              <a:rPr lang="en-US" dirty="0"/>
              <a:t>The running time </a:t>
            </a:r>
            <a:r>
              <a:rPr lang="en-US" dirty="0" smtClean="0"/>
              <a:t>of DFS </a:t>
            </a:r>
            <a:r>
              <a:rPr lang="en-US" dirty="0"/>
              <a:t>is therefore </a:t>
            </a:r>
            <a:r>
              <a:rPr lang="en-US" b="1" dirty="0">
                <a:solidFill>
                  <a:srgbClr val="CC00FF"/>
                </a:solidFill>
                <a:latin typeface="Times New Roman" panose="02020603050405020304" pitchFamily="18" charset="0"/>
                <a:cs typeface="Times New Roman" panose="02020603050405020304" pitchFamily="18" charset="0"/>
              </a:rPr>
              <a:t>Ѳ </a:t>
            </a:r>
            <a:r>
              <a:rPr lang="en-US" b="1" dirty="0" smtClean="0">
                <a:solidFill>
                  <a:srgbClr val="CC00FF"/>
                </a:solidFill>
                <a:latin typeface="Times New Roman" panose="02020603050405020304" pitchFamily="18" charset="0"/>
                <a:cs typeface="Times New Roman" panose="02020603050405020304" pitchFamily="18" charset="0"/>
              </a:rPr>
              <a:t> (</a:t>
            </a:r>
            <a:r>
              <a:rPr lang="en-US" b="1" dirty="0" smtClean="0">
                <a:solidFill>
                  <a:srgbClr val="CC00FF"/>
                </a:solidFill>
              </a:rPr>
              <a:t>V + E)</a:t>
            </a:r>
            <a:endParaRPr lang="en-US" b="1" dirty="0">
              <a:solidFill>
                <a:srgbClr val="CC00FF"/>
              </a:solidFill>
            </a:endParaRPr>
          </a:p>
        </p:txBody>
      </p:sp>
      <p:sp>
        <p:nvSpPr>
          <p:cNvPr id="4" name="Slide Number Placeholder 3"/>
          <p:cNvSpPr>
            <a:spLocks noGrp="1"/>
          </p:cNvSpPr>
          <p:nvPr>
            <p:ph type="sldNum" sz="quarter" idx="15"/>
          </p:nvPr>
        </p:nvSpPr>
        <p:spPr/>
        <p:txBody>
          <a:bodyPr/>
          <a:lstStyle/>
          <a:p>
            <a:fld id="{053A9B76-793E-4B03-B0E0-2F9798CF6A64}" type="slidenum">
              <a:rPr lang="en-US" smtClean="0"/>
              <a:t>48</a:t>
            </a:fld>
            <a:endParaRPr lang="en-US"/>
          </a:p>
        </p:txBody>
      </p:sp>
      <p:pic>
        <p:nvPicPr>
          <p:cNvPr id="5" name="Picture 4"/>
          <p:cNvPicPr>
            <a:picLocks noChangeAspect="1"/>
          </p:cNvPicPr>
          <p:nvPr/>
        </p:nvPicPr>
        <p:blipFill>
          <a:blip r:embed="rId2"/>
          <a:stretch>
            <a:fillRect/>
          </a:stretch>
        </p:blipFill>
        <p:spPr>
          <a:xfrm>
            <a:off x="6739128" y="4114800"/>
            <a:ext cx="2218944" cy="533400"/>
          </a:xfrm>
          <a:prstGeom prst="rect">
            <a:avLst/>
          </a:prstGeom>
        </p:spPr>
      </p:pic>
    </p:spTree>
    <p:extLst>
      <p:ext uri="{BB962C8B-B14F-4D97-AF65-F5344CB8AC3E}">
        <p14:creationId xmlns:p14="http://schemas.microsoft.com/office/powerpoint/2010/main" val="607845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053A9B76-793E-4B03-B0E0-2F9798CF6A64}" type="slidenum">
              <a:rPr lang="en-US" smtClean="0"/>
              <a:t>49</a:t>
            </a:fld>
            <a:endParaRPr lang="en-US"/>
          </a:p>
        </p:txBody>
      </p:sp>
      <p:sp>
        <p:nvSpPr>
          <p:cNvPr id="5" name="Title 4"/>
          <p:cNvSpPr>
            <a:spLocks noGrp="1"/>
          </p:cNvSpPr>
          <p:nvPr>
            <p:ph type="ctrTitle"/>
          </p:nvPr>
        </p:nvSpPr>
        <p:spPr/>
        <p:style>
          <a:lnRef idx="3">
            <a:schemeClr val="lt1"/>
          </a:lnRef>
          <a:fillRef idx="1">
            <a:schemeClr val="accent1"/>
          </a:fillRef>
          <a:effectRef idx="1">
            <a:schemeClr val="accent1"/>
          </a:effectRef>
          <a:fontRef idx="minor">
            <a:schemeClr val="lt1"/>
          </a:fontRef>
        </p:style>
        <p:txBody>
          <a:bodyPr>
            <a:normAutofit/>
          </a:bodyPr>
          <a:lstStyle/>
          <a:p>
            <a:r>
              <a:rPr lang="en-US" sz="6600" dirty="0" smtClean="0"/>
              <a:t>Applications</a:t>
            </a:r>
            <a:endParaRPr lang="en-US" sz="6600" dirty="0"/>
          </a:p>
        </p:txBody>
      </p:sp>
    </p:spTree>
    <p:extLst>
      <p:ext uri="{BB962C8B-B14F-4D97-AF65-F5344CB8AC3E}">
        <p14:creationId xmlns:p14="http://schemas.microsoft.com/office/powerpoint/2010/main" val="2871640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Breadth-first search</a:t>
            </a:r>
            <a:endParaRPr lang="en-US" dirty="0"/>
          </a:p>
        </p:txBody>
      </p:sp>
      <p:sp>
        <p:nvSpPr>
          <p:cNvPr id="3" name="Content Placeholder 2"/>
          <p:cNvSpPr>
            <a:spLocks noGrp="1"/>
          </p:cNvSpPr>
          <p:nvPr>
            <p:ph sz="quarter" idx="1"/>
          </p:nvPr>
        </p:nvSpPr>
        <p:spPr>
          <a:xfrm>
            <a:off x="457200" y="1219200"/>
            <a:ext cx="8001000" cy="5254752"/>
          </a:xfrm>
        </p:spPr>
        <p:txBody>
          <a:bodyPr>
            <a:normAutofit fontScale="92500" lnSpcReduction="20000"/>
          </a:bodyPr>
          <a:lstStyle/>
          <a:p>
            <a:r>
              <a:rPr lang="en-US" b="1" i="1" dirty="0" smtClean="0"/>
              <a:t>Breadth-first search </a:t>
            </a:r>
            <a:r>
              <a:rPr lang="en-US" dirty="0" smtClean="0"/>
              <a:t>is </a:t>
            </a:r>
            <a:r>
              <a:rPr lang="en-US" dirty="0"/>
              <a:t>one of the simplest algorithms for searching a graph </a:t>
            </a:r>
            <a:r>
              <a:rPr lang="en-US" dirty="0" smtClean="0"/>
              <a:t>and the </a:t>
            </a:r>
            <a:r>
              <a:rPr lang="en-US" dirty="0"/>
              <a:t>archetype for many important graph algorithms</a:t>
            </a:r>
            <a:r>
              <a:rPr lang="en-US" dirty="0" smtClean="0"/>
              <a:t>.</a:t>
            </a:r>
          </a:p>
          <a:p>
            <a:r>
              <a:rPr lang="en-US" dirty="0"/>
              <a:t>Given a graph G </a:t>
            </a:r>
            <a:r>
              <a:rPr lang="en-US" dirty="0" smtClean="0"/>
              <a:t>= (V, E</a:t>
            </a:r>
            <a:r>
              <a:rPr lang="en-US" dirty="0"/>
              <a:t>)</a:t>
            </a:r>
            <a:r>
              <a:rPr lang="en-US" dirty="0" smtClean="0"/>
              <a:t> </a:t>
            </a:r>
            <a:r>
              <a:rPr lang="en-US" dirty="0"/>
              <a:t>and a distinguished </a:t>
            </a:r>
            <a:r>
              <a:rPr lang="en-US" b="1" i="1" dirty="0">
                <a:solidFill>
                  <a:srgbClr val="FF0000"/>
                </a:solidFill>
              </a:rPr>
              <a:t>source </a:t>
            </a:r>
            <a:r>
              <a:rPr lang="en-US" b="1" dirty="0">
                <a:solidFill>
                  <a:srgbClr val="FF0000"/>
                </a:solidFill>
              </a:rPr>
              <a:t>vertex s, </a:t>
            </a:r>
            <a:r>
              <a:rPr lang="en-US" b="1" dirty="0" smtClean="0">
                <a:solidFill>
                  <a:srgbClr val="FF0000"/>
                </a:solidFill>
              </a:rPr>
              <a:t>breadth-first search </a:t>
            </a:r>
            <a:r>
              <a:rPr lang="en-US" b="1" dirty="0">
                <a:solidFill>
                  <a:srgbClr val="FF0000"/>
                </a:solidFill>
              </a:rPr>
              <a:t>systematically explores the edges of G to “discover” every vertex that </a:t>
            </a:r>
            <a:r>
              <a:rPr lang="en-US" b="1" dirty="0" smtClean="0">
                <a:solidFill>
                  <a:srgbClr val="FF0000"/>
                </a:solidFill>
              </a:rPr>
              <a:t>is reachable </a:t>
            </a:r>
            <a:r>
              <a:rPr lang="en-US" b="1" dirty="0">
                <a:solidFill>
                  <a:srgbClr val="FF0000"/>
                </a:solidFill>
              </a:rPr>
              <a:t>from s. </a:t>
            </a:r>
            <a:endParaRPr lang="en-US" b="1" dirty="0" smtClean="0">
              <a:solidFill>
                <a:srgbClr val="FF0000"/>
              </a:solidFill>
            </a:endParaRPr>
          </a:p>
          <a:p>
            <a:r>
              <a:rPr lang="en-US" dirty="0" smtClean="0"/>
              <a:t>It </a:t>
            </a:r>
            <a:r>
              <a:rPr lang="en-US" dirty="0"/>
              <a:t>computes the distance (smallest number of edges) from </a:t>
            </a:r>
            <a:r>
              <a:rPr lang="en-US" dirty="0" smtClean="0"/>
              <a:t>s to </a:t>
            </a:r>
            <a:r>
              <a:rPr lang="en-US" dirty="0"/>
              <a:t>each reachable vertex. </a:t>
            </a:r>
            <a:endParaRPr lang="en-US" dirty="0" smtClean="0"/>
          </a:p>
          <a:p>
            <a:r>
              <a:rPr lang="en-US" dirty="0" smtClean="0"/>
              <a:t>It </a:t>
            </a:r>
            <a:r>
              <a:rPr lang="en-US" dirty="0"/>
              <a:t>also produces a “breadth-first tree” with root s </a:t>
            </a:r>
            <a:r>
              <a:rPr lang="en-US" dirty="0" smtClean="0"/>
              <a:t>that contains </a:t>
            </a:r>
            <a:r>
              <a:rPr lang="en-US" dirty="0"/>
              <a:t>all reachable vertices. </a:t>
            </a:r>
            <a:endParaRPr lang="en-US" dirty="0" smtClean="0"/>
          </a:p>
          <a:p>
            <a:r>
              <a:rPr lang="en-US" dirty="0" smtClean="0"/>
              <a:t>For </a:t>
            </a:r>
            <a:r>
              <a:rPr lang="en-US" dirty="0"/>
              <a:t>any vertex  reachable from s, the simple </a:t>
            </a:r>
            <a:r>
              <a:rPr lang="en-US" dirty="0" smtClean="0"/>
              <a:t>path in </a:t>
            </a:r>
            <a:r>
              <a:rPr lang="en-US" dirty="0"/>
              <a:t>the breadth-first tree from s to  corresponds to a “shortest path” from s to </a:t>
            </a:r>
            <a:r>
              <a:rPr lang="en-US" dirty="0" smtClean="0"/>
              <a:t> in </a:t>
            </a:r>
            <a:r>
              <a:rPr lang="en-US" dirty="0"/>
              <a:t>G, that is, a path containing the smallest number of edges</a:t>
            </a:r>
            <a:r>
              <a:rPr lang="en-US" dirty="0" smtClean="0"/>
              <a:t>.</a:t>
            </a:r>
          </a:p>
          <a:p>
            <a:r>
              <a:rPr lang="en-US" dirty="0" smtClean="0"/>
              <a:t>The </a:t>
            </a:r>
            <a:r>
              <a:rPr lang="en-US" dirty="0"/>
              <a:t>algorithm </a:t>
            </a:r>
            <a:r>
              <a:rPr lang="en-US" dirty="0" smtClean="0"/>
              <a:t>works on </a:t>
            </a:r>
            <a:r>
              <a:rPr lang="en-US" dirty="0"/>
              <a:t>both directed and undirected graphs.</a:t>
            </a:r>
          </a:p>
        </p:txBody>
      </p:sp>
      <p:sp>
        <p:nvSpPr>
          <p:cNvPr id="4" name="Slide Number Placeholder 3"/>
          <p:cNvSpPr>
            <a:spLocks noGrp="1"/>
          </p:cNvSpPr>
          <p:nvPr>
            <p:ph type="sldNum" sz="quarter" idx="15"/>
          </p:nvPr>
        </p:nvSpPr>
        <p:spPr/>
        <p:txBody>
          <a:bodyPr/>
          <a:lstStyle/>
          <a:p>
            <a:fld id="{053A9B76-793E-4B03-B0E0-2F9798CF6A64}" type="slidenum">
              <a:rPr lang="en-US" smtClean="0"/>
              <a:t>5</a:t>
            </a:fld>
            <a:endParaRPr lang="en-US"/>
          </a:p>
        </p:txBody>
      </p:sp>
    </p:spTree>
    <p:extLst>
      <p:ext uri="{BB962C8B-B14F-4D97-AF65-F5344CB8AC3E}">
        <p14:creationId xmlns:p14="http://schemas.microsoft.com/office/powerpoint/2010/main" val="15382040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Sorting</a:t>
            </a:r>
            <a:endParaRPr lang="en-US" dirty="0"/>
          </a:p>
        </p:txBody>
      </p:sp>
      <p:pic>
        <p:nvPicPr>
          <p:cNvPr id="5" name="Content Placeholder 4"/>
          <p:cNvPicPr>
            <a:picLocks noGrp="1" noChangeAspect="1"/>
          </p:cNvPicPr>
          <p:nvPr>
            <p:ph sz="quarter" idx="1"/>
          </p:nvPr>
        </p:nvPicPr>
        <p:blipFill>
          <a:blip r:embed="rId2"/>
          <a:stretch>
            <a:fillRect/>
          </a:stretch>
        </p:blipFill>
        <p:spPr>
          <a:xfrm>
            <a:off x="457200" y="1219200"/>
            <a:ext cx="7467600" cy="4902011"/>
          </a:xfrm>
          <a:prstGeom prst="rect">
            <a:avLst/>
          </a:prstGeom>
        </p:spPr>
      </p:pic>
      <p:sp>
        <p:nvSpPr>
          <p:cNvPr id="4" name="Slide Number Placeholder 3"/>
          <p:cNvSpPr>
            <a:spLocks noGrp="1"/>
          </p:cNvSpPr>
          <p:nvPr>
            <p:ph type="sldNum" sz="quarter" idx="15"/>
          </p:nvPr>
        </p:nvSpPr>
        <p:spPr/>
        <p:txBody>
          <a:bodyPr/>
          <a:lstStyle/>
          <a:p>
            <a:fld id="{053A9B76-793E-4B03-B0E0-2F9798CF6A64}" type="slidenum">
              <a:rPr lang="en-US" smtClean="0"/>
              <a:t>50</a:t>
            </a:fld>
            <a:endParaRPr lang="en-US"/>
          </a:p>
        </p:txBody>
      </p:sp>
    </p:spTree>
    <p:extLst>
      <p:ext uri="{BB962C8B-B14F-4D97-AF65-F5344CB8AC3E}">
        <p14:creationId xmlns:p14="http://schemas.microsoft.com/office/powerpoint/2010/main" val="10138182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Topological Sorting</a:t>
            </a:r>
          </a:p>
        </p:txBody>
      </p:sp>
      <p:sp>
        <p:nvSpPr>
          <p:cNvPr id="18435" name="Rectangle 3"/>
          <p:cNvSpPr>
            <a:spLocks noGrp="1" noChangeArrowheads="1"/>
          </p:cNvSpPr>
          <p:nvPr>
            <p:ph type="body" idx="1"/>
          </p:nvPr>
        </p:nvSpPr>
        <p:spPr/>
        <p:txBody>
          <a:bodyPr/>
          <a:lstStyle/>
          <a:p>
            <a:pPr marL="0" indent="0" eaLnBrk="1" hangingPunct="1"/>
            <a:r>
              <a:rPr lang="en-US" altLang="en-US" smtClean="0"/>
              <a:t>Problem: find a total order consistent with a partial order</a:t>
            </a:r>
          </a:p>
          <a:p>
            <a:pPr marL="0" indent="0" eaLnBrk="1" hangingPunct="1"/>
            <a:r>
              <a:rPr lang="en-US" altLang="en-US" smtClean="0"/>
              <a:t>Example:</a:t>
            </a:r>
          </a:p>
        </p:txBody>
      </p:sp>
      <p:sp>
        <p:nvSpPr>
          <p:cNvPr id="18436" name="Text Box 19"/>
          <p:cNvSpPr txBox="1">
            <a:spLocks noChangeArrowheads="1"/>
          </p:cNvSpPr>
          <p:nvPr/>
        </p:nvSpPr>
        <p:spPr bwMode="auto">
          <a:xfrm>
            <a:off x="6538913" y="18700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i="1">
                <a:solidFill>
                  <a:schemeClr val="tx1"/>
                </a:solidFill>
                <a:latin typeface="Times New Roman" panose="02020603050405020304" pitchFamily="18" charset="0"/>
              </a:defRPr>
            </a:lvl1pPr>
            <a:lvl2pPr marL="742950" indent="-285750" eaLnBrk="0" hangingPunct="0">
              <a:defRPr sz="2400" b="1" i="1">
                <a:solidFill>
                  <a:schemeClr val="tx1"/>
                </a:solidFill>
                <a:latin typeface="Times New Roman" panose="02020603050405020304" pitchFamily="18" charset="0"/>
              </a:defRPr>
            </a:lvl2pPr>
            <a:lvl3pPr marL="1143000" indent="-228600" eaLnBrk="0" hangingPunct="0">
              <a:defRPr sz="2400" b="1" i="1">
                <a:solidFill>
                  <a:schemeClr val="tx1"/>
                </a:solidFill>
                <a:latin typeface="Times New Roman" panose="02020603050405020304" pitchFamily="18" charset="0"/>
              </a:defRPr>
            </a:lvl3pPr>
            <a:lvl4pPr marL="1600200" indent="-228600" eaLnBrk="0" hangingPunct="0">
              <a:defRPr sz="2400" b="1" i="1">
                <a:solidFill>
                  <a:schemeClr val="tx1"/>
                </a:solidFill>
                <a:latin typeface="Times New Roman" panose="02020603050405020304" pitchFamily="18" charset="0"/>
              </a:defRPr>
            </a:lvl4pPr>
            <a:lvl5pPr marL="2057400" indent="-228600" eaLnBrk="0" hangingPunct="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algn="ctr"/>
            <a:endParaRPr lang="en-US" altLang="en-US" b="0" i="0"/>
          </a:p>
        </p:txBody>
      </p:sp>
      <p:sp>
        <p:nvSpPr>
          <p:cNvPr id="18437" name="Text Box 22"/>
          <p:cNvSpPr txBox="1">
            <a:spLocks noChangeArrowheads="1"/>
          </p:cNvSpPr>
          <p:nvPr/>
        </p:nvSpPr>
        <p:spPr bwMode="auto">
          <a:xfrm>
            <a:off x="4840288" y="2622550"/>
            <a:ext cx="3509962"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i="1">
                <a:solidFill>
                  <a:schemeClr val="tx1"/>
                </a:solidFill>
                <a:latin typeface="Times New Roman" panose="02020603050405020304" pitchFamily="18" charset="0"/>
              </a:defRPr>
            </a:lvl1pPr>
            <a:lvl2pPr marL="742950" indent="-285750" eaLnBrk="0" hangingPunct="0">
              <a:defRPr sz="2400" b="1" i="1">
                <a:solidFill>
                  <a:schemeClr val="tx1"/>
                </a:solidFill>
                <a:latin typeface="Times New Roman" panose="02020603050405020304" pitchFamily="18" charset="0"/>
              </a:defRPr>
            </a:lvl2pPr>
            <a:lvl3pPr marL="1143000" indent="-228600" eaLnBrk="0" hangingPunct="0">
              <a:defRPr sz="2400" b="1" i="1">
                <a:solidFill>
                  <a:schemeClr val="tx1"/>
                </a:solidFill>
                <a:latin typeface="Times New Roman" panose="02020603050405020304" pitchFamily="18" charset="0"/>
              </a:defRPr>
            </a:lvl3pPr>
            <a:lvl4pPr marL="1600200" indent="-228600" eaLnBrk="0" hangingPunct="0">
              <a:defRPr sz="2400" b="1" i="1">
                <a:solidFill>
                  <a:schemeClr val="tx1"/>
                </a:solidFill>
                <a:latin typeface="Times New Roman" panose="02020603050405020304" pitchFamily="18" charset="0"/>
              </a:defRPr>
            </a:lvl4pPr>
            <a:lvl5pPr marL="2057400" indent="-228600" eaLnBrk="0" hangingPunct="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r>
              <a:rPr lang="en-US" altLang="en-US" b="0" i="0"/>
              <a:t>Five courses has the prerequisite relation shown in the left. Find the right order to take all of them sequentially</a:t>
            </a:r>
          </a:p>
        </p:txBody>
      </p:sp>
      <p:sp>
        <p:nvSpPr>
          <p:cNvPr id="18438" name="Text Box 23"/>
          <p:cNvSpPr txBox="1">
            <a:spLocks noChangeArrowheads="1"/>
          </p:cNvSpPr>
          <p:nvPr/>
        </p:nvSpPr>
        <p:spPr bwMode="auto">
          <a:xfrm>
            <a:off x="4876800" y="4953000"/>
            <a:ext cx="40147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i="1">
                <a:solidFill>
                  <a:schemeClr val="tx1"/>
                </a:solidFill>
                <a:latin typeface="Times New Roman" panose="02020603050405020304" pitchFamily="18" charset="0"/>
              </a:defRPr>
            </a:lvl1pPr>
            <a:lvl2pPr marL="742950" indent="-285750" eaLnBrk="0" hangingPunct="0">
              <a:defRPr sz="2400" b="1" i="1">
                <a:solidFill>
                  <a:schemeClr val="tx1"/>
                </a:solidFill>
                <a:latin typeface="Times New Roman" panose="02020603050405020304" pitchFamily="18" charset="0"/>
              </a:defRPr>
            </a:lvl2pPr>
            <a:lvl3pPr marL="1143000" indent="-228600" eaLnBrk="0" hangingPunct="0">
              <a:defRPr sz="2400" b="1" i="1">
                <a:solidFill>
                  <a:schemeClr val="tx1"/>
                </a:solidFill>
                <a:latin typeface="Times New Roman" panose="02020603050405020304" pitchFamily="18" charset="0"/>
              </a:defRPr>
            </a:lvl3pPr>
            <a:lvl4pPr marL="1600200" indent="-228600" eaLnBrk="0" hangingPunct="0">
              <a:defRPr sz="2400" b="1" i="1">
                <a:solidFill>
                  <a:schemeClr val="tx1"/>
                </a:solidFill>
                <a:latin typeface="Times New Roman" panose="02020603050405020304" pitchFamily="18" charset="0"/>
              </a:defRPr>
            </a:lvl4pPr>
            <a:lvl5pPr marL="2057400" indent="-228600" eaLnBrk="0" hangingPunct="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algn="ctr"/>
            <a:r>
              <a:rPr lang="en-US" altLang="en-US" b="0" i="0"/>
              <a:t>Note: problem is solvable iff graph is dag</a:t>
            </a:r>
          </a:p>
        </p:txBody>
      </p:sp>
      <p:pic>
        <p:nvPicPr>
          <p:cNvPr id="18439" name="Picture 25" descr="Fig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3121025"/>
            <a:ext cx="3071813"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64298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Topological Sorting Algorithms</a:t>
            </a:r>
          </a:p>
        </p:txBody>
      </p:sp>
      <p:sp>
        <p:nvSpPr>
          <p:cNvPr id="19459" name="Rectangle 3"/>
          <p:cNvSpPr>
            <a:spLocks noGrp="1" noChangeArrowheads="1"/>
          </p:cNvSpPr>
          <p:nvPr>
            <p:ph type="body" idx="1"/>
          </p:nvPr>
        </p:nvSpPr>
        <p:spPr/>
        <p:txBody>
          <a:bodyPr/>
          <a:lstStyle/>
          <a:p>
            <a:pPr marL="457200" indent="-457200" eaLnBrk="1" hangingPunct="1">
              <a:buFont typeface="Monotype Sorts" pitchFamily="2" charset="2"/>
              <a:buNone/>
            </a:pPr>
            <a:r>
              <a:rPr lang="en-US" altLang="en-US" smtClean="0"/>
              <a:t>DFS-based algorithm:</a:t>
            </a:r>
          </a:p>
          <a:p>
            <a:pPr marL="838200" lvl="1" indent="-381000" eaLnBrk="1" hangingPunct="1"/>
            <a:r>
              <a:rPr lang="en-US" altLang="en-US" smtClean="0"/>
              <a:t>DFS traversal: note the order with which the vertices are popped off stack (dead end)</a:t>
            </a:r>
          </a:p>
          <a:p>
            <a:pPr marL="838200" lvl="1" indent="-381000" eaLnBrk="1" hangingPunct="1"/>
            <a:r>
              <a:rPr lang="en-US" altLang="en-US" smtClean="0"/>
              <a:t>Reverse order solves topological sorting</a:t>
            </a:r>
          </a:p>
          <a:p>
            <a:pPr marL="838200" lvl="1" indent="-381000" eaLnBrk="1" hangingPunct="1"/>
            <a:r>
              <a:rPr lang="en-US" altLang="en-US" smtClean="0"/>
              <a:t>Back edges encountered?</a:t>
            </a:r>
            <a:r>
              <a:rPr lang="en-US" altLang="en-US" smtClean="0">
                <a:cs typeface="Times New Roman" panose="02020603050405020304" pitchFamily="18" charset="0"/>
              </a:rPr>
              <a:t>→</a:t>
            </a:r>
            <a:r>
              <a:rPr lang="en-US" altLang="en-US" smtClean="0"/>
              <a:t> NOT a DAG!</a:t>
            </a:r>
          </a:p>
          <a:p>
            <a:pPr marL="838200" lvl="1" indent="-381000" eaLnBrk="1" hangingPunct="1">
              <a:buFontTx/>
              <a:buAutoNum type="arabicPeriod"/>
            </a:pPr>
            <a:endParaRPr lang="en-US" altLang="en-US" smtClean="0"/>
          </a:p>
          <a:p>
            <a:pPr marL="457200" indent="-457200" eaLnBrk="1" hangingPunct="1">
              <a:buFont typeface="Monotype Sorts" pitchFamily="2" charset="2"/>
              <a:buNone/>
            </a:pPr>
            <a:r>
              <a:rPr lang="en-US" altLang="en-US" smtClean="0"/>
              <a:t>Source removal algorithm</a:t>
            </a:r>
          </a:p>
          <a:p>
            <a:pPr marL="838200" lvl="1" indent="-381000" eaLnBrk="1" hangingPunct="1"/>
            <a:r>
              <a:rPr lang="en-US" altLang="en-US" smtClean="0"/>
              <a:t>Repeatedly identify and remove a </a:t>
            </a:r>
            <a:r>
              <a:rPr lang="en-US" altLang="en-US" i="1" smtClean="0"/>
              <a:t>source</a:t>
            </a:r>
            <a:r>
              <a:rPr lang="en-US" altLang="en-US" smtClean="0"/>
              <a:t> vertex, ie, a vertex that has no incoming edges</a:t>
            </a:r>
          </a:p>
          <a:p>
            <a:pPr marL="838200" lvl="1" indent="-381000" eaLnBrk="1" hangingPunct="1"/>
            <a:endParaRPr lang="en-US" altLang="en-US" smtClean="0"/>
          </a:p>
          <a:p>
            <a:pPr marL="457200" indent="-457200" eaLnBrk="1" hangingPunct="1"/>
            <a:r>
              <a:rPr lang="en-US" altLang="en-US" smtClean="0"/>
              <a:t>Both </a:t>
            </a:r>
            <a:r>
              <a:rPr lang="el-GR" altLang="en-US" smtClean="0">
                <a:cs typeface="Times New Roman" panose="02020603050405020304" pitchFamily="18" charset="0"/>
              </a:rPr>
              <a:t>Θ</a:t>
            </a:r>
            <a:r>
              <a:rPr lang="en-US" altLang="en-US" smtClean="0">
                <a:cs typeface="Times New Roman" panose="02020603050405020304" pitchFamily="18" charset="0"/>
              </a:rPr>
              <a:t>(</a:t>
            </a:r>
            <a:r>
              <a:rPr lang="en-US" altLang="en-US" i="1" smtClean="0">
                <a:cs typeface="Times New Roman" panose="02020603050405020304" pitchFamily="18" charset="0"/>
              </a:rPr>
              <a:t>V</a:t>
            </a:r>
            <a:r>
              <a:rPr lang="en-US" altLang="en-US" smtClean="0">
                <a:cs typeface="Times New Roman" panose="02020603050405020304" pitchFamily="18" charset="0"/>
              </a:rPr>
              <a:t>+E) using </a:t>
            </a:r>
            <a:r>
              <a:rPr lang="en-US" altLang="en-US" smtClean="0"/>
              <a:t>adjacency linked lists</a:t>
            </a:r>
            <a:endParaRPr lang="en-US" altLang="en-US" smtClean="0">
              <a:cs typeface="Times New Roman" panose="02020603050405020304" pitchFamily="18" charset="0"/>
            </a:endParaRPr>
          </a:p>
          <a:p>
            <a:pPr marL="457200" indent="-457200" eaLnBrk="1" hangingPunct="1"/>
            <a:endParaRPr lang="en-US" altLang="en-US" smtClean="0"/>
          </a:p>
        </p:txBody>
      </p:sp>
    </p:spTree>
    <p:extLst>
      <p:ext uri="{BB962C8B-B14F-4D97-AF65-F5344CB8AC3E}">
        <p14:creationId xmlns:p14="http://schemas.microsoft.com/office/powerpoint/2010/main" val="7592037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dirty="0" smtClean="0"/>
              <a:t>An Example (Topological Sort)</a:t>
            </a:r>
          </a:p>
        </p:txBody>
      </p:sp>
      <p:pic>
        <p:nvPicPr>
          <p:cNvPr id="20483" name="Picture 4" descr="Fig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85" y="1125415"/>
            <a:ext cx="9437467"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5" descr="Fig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3390900"/>
            <a:ext cx="7648575" cy="3173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89337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a:t>
            </a:r>
            <a:endParaRPr lang="en-US" dirty="0"/>
          </a:p>
        </p:txBody>
      </p:sp>
      <p:pic>
        <p:nvPicPr>
          <p:cNvPr id="5" name="Content Placeholder 4"/>
          <p:cNvPicPr>
            <a:picLocks noGrp="1" noChangeAspect="1"/>
          </p:cNvPicPr>
          <p:nvPr>
            <p:ph sz="quarter" idx="1"/>
          </p:nvPr>
        </p:nvPicPr>
        <p:blipFill>
          <a:blip r:embed="rId2"/>
          <a:stretch>
            <a:fillRect/>
          </a:stretch>
        </p:blipFill>
        <p:spPr>
          <a:xfrm>
            <a:off x="-11723" y="1143000"/>
            <a:ext cx="8611355" cy="2438400"/>
          </a:xfrm>
          <a:prstGeom prst="rect">
            <a:avLst/>
          </a:prstGeom>
        </p:spPr>
      </p:pic>
      <p:sp>
        <p:nvSpPr>
          <p:cNvPr id="4" name="Slide Number Placeholder 3"/>
          <p:cNvSpPr>
            <a:spLocks noGrp="1"/>
          </p:cNvSpPr>
          <p:nvPr>
            <p:ph type="sldNum" sz="quarter" idx="15"/>
          </p:nvPr>
        </p:nvSpPr>
        <p:spPr/>
        <p:txBody>
          <a:bodyPr/>
          <a:lstStyle/>
          <a:p>
            <a:fld id="{053A9B76-793E-4B03-B0E0-2F9798CF6A64}" type="slidenum">
              <a:rPr lang="en-US" smtClean="0"/>
              <a:t>54</a:t>
            </a:fld>
            <a:endParaRPr lang="en-US"/>
          </a:p>
        </p:txBody>
      </p:sp>
    </p:spTree>
    <p:extLst>
      <p:ext uri="{BB962C8B-B14F-4D97-AF65-F5344CB8AC3E}">
        <p14:creationId xmlns:p14="http://schemas.microsoft.com/office/powerpoint/2010/main" val="11598076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0880" y="0"/>
            <a:ext cx="4715634" cy="461219"/>
          </a:xfrm>
          <a:prstGeom prst="rect">
            <a:avLst/>
          </a:prstGeom>
        </p:spPr>
        <p:txBody>
          <a:bodyPr vert="horz" wrap="square" lIns="0" tIns="33975" rIns="0" bIns="0" rtlCol="0">
            <a:spAutoFit/>
          </a:bodyPr>
          <a:lstStyle/>
          <a:p>
            <a:pPr marL="25168">
              <a:spcBef>
                <a:spcPts val="268"/>
              </a:spcBef>
            </a:pPr>
            <a:r>
              <a:rPr sz="2774" spc="10" dirty="0">
                <a:solidFill>
                  <a:srgbClr val="FFFFFF"/>
                </a:solidFill>
                <a:latin typeface="LM Sans 12"/>
                <a:cs typeface="LM Sans 12"/>
              </a:rPr>
              <a:t>Cycle</a:t>
            </a:r>
            <a:endParaRPr sz="2774" dirty="0">
              <a:latin typeface="LM Sans 12"/>
              <a:cs typeface="LM Sans 12"/>
            </a:endParaRPr>
          </a:p>
        </p:txBody>
      </p:sp>
      <p:sp>
        <p:nvSpPr>
          <p:cNvPr id="6" name="object 6"/>
          <p:cNvSpPr txBox="1"/>
          <p:nvPr/>
        </p:nvSpPr>
        <p:spPr>
          <a:xfrm>
            <a:off x="5396074" y="2916277"/>
            <a:ext cx="133385" cy="185514"/>
          </a:xfrm>
          <a:prstGeom prst="rect">
            <a:avLst/>
          </a:prstGeom>
        </p:spPr>
        <p:txBody>
          <a:bodyPr vert="horz" wrap="square" lIns="0" tIns="32717" rIns="0" bIns="0" rtlCol="0">
            <a:spAutoFit/>
          </a:bodyPr>
          <a:lstStyle/>
          <a:p>
            <a:pPr marL="25168" defTabSz="1812066">
              <a:spcBef>
                <a:spcPts val="258"/>
              </a:spcBef>
            </a:pPr>
            <a:r>
              <a:rPr sz="991" i="1" spc="149" dirty="0">
                <a:solidFill>
                  <a:prstClr val="black"/>
                </a:solidFill>
                <a:latin typeface="Times New Roman"/>
                <a:cs typeface="Times New Roman"/>
              </a:rPr>
              <a:t>S</a:t>
            </a:r>
            <a:endParaRPr sz="991">
              <a:solidFill>
                <a:prstClr val="black"/>
              </a:solidFill>
              <a:latin typeface="Times New Roman"/>
              <a:cs typeface="Times New Roman"/>
            </a:endParaRPr>
          </a:p>
        </p:txBody>
      </p:sp>
      <p:grpSp>
        <p:nvGrpSpPr>
          <p:cNvPr id="7" name="object 7"/>
          <p:cNvGrpSpPr/>
          <p:nvPr/>
        </p:nvGrpSpPr>
        <p:grpSpPr>
          <a:xfrm>
            <a:off x="3744148" y="2902510"/>
            <a:ext cx="1851031" cy="1191656"/>
            <a:chOff x="1887291" y="1464692"/>
            <a:chExt cx="934085" cy="601345"/>
          </a:xfrm>
        </p:grpSpPr>
        <p:sp>
          <p:nvSpPr>
            <p:cNvPr id="8" name="object 8"/>
            <p:cNvSpPr/>
            <p:nvPr/>
          </p:nvSpPr>
          <p:spPr>
            <a:xfrm>
              <a:off x="2683440" y="1464692"/>
              <a:ext cx="137341" cy="137334"/>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9" name="object 9"/>
            <p:cNvSpPr/>
            <p:nvPr/>
          </p:nvSpPr>
          <p:spPr>
            <a:xfrm>
              <a:off x="1887291" y="1931034"/>
              <a:ext cx="134623" cy="134623"/>
            </a:xfrm>
            <a:prstGeom prst="rect">
              <a:avLst/>
            </a:prstGeom>
            <a:blipFill>
              <a:blip r:embed="rId3" cstate="print"/>
              <a:stretch>
                <a:fillRect/>
              </a:stretch>
            </a:blipFill>
          </p:spPr>
          <p:txBody>
            <a:bodyPr wrap="square" lIns="0" tIns="0" rIns="0" bIns="0" rtlCol="0"/>
            <a:lstStyle/>
            <a:p>
              <a:pPr defTabSz="1812066"/>
              <a:endParaRPr sz="3567">
                <a:solidFill>
                  <a:prstClr val="black"/>
                </a:solidFill>
                <a:latin typeface="Calibri"/>
              </a:endParaRPr>
            </a:p>
          </p:txBody>
        </p:sp>
      </p:grpSp>
      <p:sp>
        <p:nvSpPr>
          <p:cNvPr id="10" name="object 10"/>
          <p:cNvSpPr txBox="1"/>
          <p:nvPr/>
        </p:nvSpPr>
        <p:spPr>
          <a:xfrm>
            <a:off x="3408534" y="4491307"/>
            <a:ext cx="142193" cy="185514"/>
          </a:xfrm>
          <a:prstGeom prst="rect">
            <a:avLst/>
          </a:prstGeom>
        </p:spPr>
        <p:txBody>
          <a:bodyPr vert="horz" wrap="square" lIns="0" tIns="32717" rIns="0" bIns="0" rtlCol="0">
            <a:spAutoFit/>
          </a:bodyPr>
          <a:lstStyle/>
          <a:p>
            <a:pPr marL="25168" defTabSz="1812066">
              <a:spcBef>
                <a:spcPts val="258"/>
              </a:spcBef>
            </a:pPr>
            <a:r>
              <a:rPr sz="991" i="1" spc="159" dirty="0">
                <a:solidFill>
                  <a:prstClr val="black"/>
                </a:solidFill>
                <a:latin typeface="Times New Roman"/>
                <a:cs typeface="Times New Roman"/>
              </a:rPr>
              <a:t>L</a:t>
            </a:r>
            <a:endParaRPr sz="991">
              <a:solidFill>
                <a:prstClr val="black"/>
              </a:solidFill>
              <a:latin typeface="Times New Roman"/>
              <a:cs typeface="Times New Roman"/>
            </a:endParaRPr>
          </a:p>
        </p:txBody>
      </p:sp>
      <p:sp>
        <p:nvSpPr>
          <p:cNvPr id="11" name="object 11"/>
          <p:cNvSpPr/>
          <p:nvPr/>
        </p:nvSpPr>
        <p:spPr>
          <a:xfrm>
            <a:off x="3334310" y="4477539"/>
            <a:ext cx="272148" cy="272148"/>
          </a:xfrm>
          <a:prstGeom prst="rect">
            <a:avLst/>
          </a:prstGeom>
          <a:blipFill>
            <a:blip r:embed="rId4"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12" name="object 12"/>
          <p:cNvSpPr txBox="1"/>
          <p:nvPr/>
        </p:nvSpPr>
        <p:spPr>
          <a:xfrm>
            <a:off x="3199598" y="3259138"/>
            <a:ext cx="145968" cy="185514"/>
          </a:xfrm>
          <a:prstGeom prst="rect">
            <a:avLst/>
          </a:prstGeom>
        </p:spPr>
        <p:txBody>
          <a:bodyPr vert="horz" wrap="square" lIns="0" tIns="32717" rIns="0" bIns="0" rtlCol="0">
            <a:spAutoFit/>
          </a:bodyPr>
          <a:lstStyle/>
          <a:p>
            <a:pPr marL="25168" defTabSz="1812066">
              <a:spcBef>
                <a:spcPts val="258"/>
              </a:spcBef>
            </a:pPr>
            <a:r>
              <a:rPr sz="991" i="1" spc="89" dirty="0">
                <a:solidFill>
                  <a:prstClr val="black"/>
                </a:solidFill>
                <a:latin typeface="Times New Roman"/>
                <a:cs typeface="Times New Roman"/>
              </a:rPr>
              <a:t>C</a:t>
            </a:r>
            <a:endParaRPr sz="991">
              <a:solidFill>
                <a:prstClr val="black"/>
              </a:solidFill>
              <a:latin typeface="Times New Roman"/>
              <a:cs typeface="Times New Roman"/>
            </a:endParaRPr>
          </a:p>
        </p:txBody>
      </p:sp>
      <p:sp>
        <p:nvSpPr>
          <p:cNvPr id="13" name="object 13"/>
          <p:cNvSpPr/>
          <p:nvPr/>
        </p:nvSpPr>
        <p:spPr>
          <a:xfrm>
            <a:off x="3136093" y="3234650"/>
            <a:ext cx="272148" cy="272148"/>
          </a:xfrm>
          <a:prstGeom prst="rect">
            <a:avLst/>
          </a:prstGeom>
          <a:blipFill>
            <a:blip r:embed="rId4"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14" name="object 14"/>
          <p:cNvSpPr txBox="1"/>
          <p:nvPr/>
        </p:nvSpPr>
        <p:spPr>
          <a:xfrm>
            <a:off x="3724608" y="2766272"/>
            <a:ext cx="151002" cy="185514"/>
          </a:xfrm>
          <a:prstGeom prst="rect">
            <a:avLst/>
          </a:prstGeom>
        </p:spPr>
        <p:txBody>
          <a:bodyPr vert="horz" wrap="square" lIns="0" tIns="32717" rIns="0" bIns="0" rtlCol="0">
            <a:spAutoFit/>
          </a:bodyPr>
          <a:lstStyle/>
          <a:p>
            <a:pPr marL="25168" defTabSz="1812066">
              <a:spcBef>
                <a:spcPts val="258"/>
              </a:spcBef>
            </a:pPr>
            <a:r>
              <a:rPr sz="991" i="1" spc="178" dirty="0">
                <a:solidFill>
                  <a:prstClr val="black"/>
                </a:solidFill>
                <a:latin typeface="Times New Roman"/>
                <a:cs typeface="Times New Roman"/>
              </a:rPr>
              <a:t>A</a:t>
            </a:r>
            <a:endParaRPr sz="991">
              <a:solidFill>
                <a:prstClr val="black"/>
              </a:solidFill>
              <a:latin typeface="Times New Roman"/>
              <a:cs typeface="Times New Roman"/>
            </a:endParaRPr>
          </a:p>
        </p:txBody>
      </p:sp>
      <p:sp>
        <p:nvSpPr>
          <p:cNvPr id="15" name="object 15"/>
          <p:cNvSpPr/>
          <p:nvPr/>
        </p:nvSpPr>
        <p:spPr>
          <a:xfrm>
            <a:off x="3666451" y="2752504"/>
            <a:ext cx="272148" cy="272148"/>
          </a:xfrm>
          <a:prstGeom prst="rect">
            <a:avLst/>
          </a:prstGeom>
          <a:blipFill>
            <a:blip r:embed="rId4"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16" name="object 16"/>
          <p:cNvSpPr txBox="1"/>
          <p:nvPr/>
        </p:nvSpPr>
        <p:spPr>
          <a:xfrm>
            <a:off x="4560335" y="3484139"/>
            <a:ext cx="162327" cy="185514"/>
          </a:xfrm>
          <a:prstGeom prst="rect">
            <a:avLst/>
          </a:prstGeom>
        </p:spPr>
        <p:txBody>
          <a:bodyPr vert="horz" wrap="square" lIns="0" tIns="32717" rIns="0" bIns="0" rtlCol="0">
            <a:spAutoFit/>
          </a:bodyPr>
          <a:lstStyle/>
          <a:p>
            <a:pPr marL="25168" defTabSz="1812066">
              <a:spcBef>
                <a:spcPts val="258"/>
              </a:spcBef>
            </a:pPr>
            <a:r>
              <a:rPr sz="991" i="1" spc="159" dirty="0">
                <a:solidFill>
                  <a:prstClr val="black"/>
                </a:solidFill>
                <a:latin typeface="Times New Roman"/>
                <a:cs typeface="Times New Roman"/>
              </a:rPr>
              <a:t>H</a:t>
            </a:r>
            <a:endParaRPr sz="991">
              <a:solidFill>
                <a:prstClr val="black"/>
              </a:solidFill>
              <a:latin typeface="Times New Roman"/>
              <a:cs typeface="Times New Roman"/>
            </a:endParaRPr>
          </a:p>
        </p:txBody>
      </p:sp>
      <p:grpSp>
        <p:nvGrpSpPr>
          <p:cNvPr id="17" name="object 17"/>
          <p:cNvGrpSpPr/>
          <p:nvPr/>
        </p:nvGrpSpPr>
        <p:grpSpPr>
          <a:xfrm>
            <a:off x="4496541" y="3459361"/>
            <a:ext cx="953828" cy="968928"/>
            <a:chOff x="2266971" y="1745696"/>
            <a:chExt cx="481330" cy="488950"/>
          </a:xfrm>
        </p:grpSpPr>
        <p:sp>
          <p:nvSpPr>
            <p:cNvPr id="18" name="object 18"/>
            <p:cNvSpPr/>
            <p:nvPr/>
          </p:nvSpPr>
          <p:spPr>
            <a:xfrm>
              <a:off x="2269829" y="1748554"/>
              <a:ext cx="132080" cy="132080"/>
            </a:xfrm>
            <a:custGeom>
              <a:avLst/>
              <a:gdLst/>
              <a:ahLst/>
              <a:cxnLst/>
              <a:rect l="l" t="t" r="r" b="b"/>
              <a:pathLst>
                <a:path w="132080" h="132080">
                  <a:moveTo>
                    <a:pt x="131912" y="65956"/>
                  </a:moveTo>
                  <a:lnTo>
                    <a:pt x="126729" y="40282"/>
                  </a:lnTo>
                  <a:lnTo>
                    <a:pt x="112594" y="19317"/>
                  </a:lnTo>
                  <a:lnTo>
                    <a:pt x="91629" y="5182"/>
                  </a:lnTo>
                  <a:lnTo>
                    <a:pt x="65956" y="0"/>
                  </a:lnTo>
                  <a:lnTo>
                    <a:pt x="40282" y="5182"/>
                  </a:lnTo>
                  <a:lnTo>
                    <a:pt x="19317" y="19317"/>
                  </a:lnTo>
                  <a:lnTo>
                    <a:pt x="5182" y="40282"/>
                  </a:lnTo>
                  <a:lnTo>
                    <a:pt x="0" y="65956"/>
                  </a:lnTo>
                  <a:lnTo>
                    <a:pt x="5182" y="91629"/>
                  </a:lnTo>
                  <a:lnTo>
                    <a:pt x="19317" y="112594"/>
                  </a:lnTo>
                  <a:lnTo>
                    <a:pt x="40282" y="126729"/>
                  </a:lnTo>
                  <a:lnTo>
                    <a:pt x="65956" y="131912"/>
                  </a:lnTo>
                  <a:lnTo>
                    <a:pt x="91629" y="126729"/>
                  </a:lnTo>
                  <a:lnTo>
                    <a:pt x="112594" y="112594"/>
                  </a:lnTo>
                  <a:lnTo>
                    <a:pt x="126729" y="91629"/>
                  </a:lnTo>
                  <a:lnTo>
                    <a:pt x="131912" y="65956"/>
                  </a:lnTo>
                </a:path>
              </a:pathLst>
            </a:custGeom>
            <a:ln w="5422">
              <a:solidFill>
                <a:srgbClr val="FF8B00"/>
              </a:solidFill>
            </a:ln>
          </p:spPr>
          <p:txBody>
            <a:bodyPr wrap="square" lIns="0" tIns="0" rIns="0" bIns="0" rtlCol="0"/>
            <a:lstStyle/>
            <a:p>
              <a:pPr defTabSz="1812066"/>
              <a:endParaRPr sz="3567">
                <a:solidFill>
                  <a:prstClr val="black"/>
                </a:solidFill>
                <a:latin typeface="Calibri"/>
              </a:endParaRPr>
            </a:p>
          </p:txBody>
        </p:sp>
        <p:sp>
          <p:nvSpPr>
            <p:cNvPr id="19" name="object 19"/>
            <p:cNvSpPr/>
            <p:nvPr/>
          </p:nvSpPr>
          <p:spPr>
            <a:xfrm>
              <a:off x="2610448" y="2097287"/>
              <a:ext cx="137341" cy="137334"/>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grpSp>
      <p:sp>
        <p:nvSpPr>
          <p:cNvPr id="20" name="object 20"/>
          <p:cNvSpPr txBox="1"/>
          <p:nvPr/>
        </p:nvSpPr>
        <p:spPr>
          <a:xfrm>
            <a:off x="3590669" y="3446634"/>
            <a:ext cx="181202" cy="185514"/>
          </a:xfrm>
          <a:prstGeom prst="rect">
            <a:avLst/>
          </a:prstGeom>
        </p:spPr>
        <p:txBody>
          <a:bodyPr vert="horz" wrap="square" lIns="0" tIns="32717" rIns="0" bIns="0" rtlCol="0">
            <a:spAutoFit/>
          </a:bodyPr>
          <a:lstStyle/>
          <a:p>
            <a:pPr marL="25168" defTabSz="1812066">
              <a:spcBef>
                <a:spcPts val="258"/>
              </a:spcBef>
            </a:pPr>
            <a:r>
              <a:rPr sz="991" i="1" spc="188" dirty="0">
                <a:solidFill>
                  <a:prstClr val="black"/>
                </a:solidFill>
                <a:latin typeface="Times New Roman"/>
                <a:cs typeface="Times New Roman"/>
              </a:rPr>
              <a:t>M</a:t>
            </a:r>
            <a:endParaRPr sz="991">
              <a:solidFill>
                <a:prstClr val="black"/>
              </a:solidFill>
              <a:latin typeface="Times New Roman"/>
              <a:cs typeface="Times New Roman"/>
            </a:endParaRPr>
          </a:p>
        </p:txBody>
      </p:sp>
      <p:grpSp>
        <p:nvGrpSpPr>
          <p:cNvPr id="21" name="object 21"/>
          <p:cNvGrpSpPr/>
          <p:nvPr/>
        </p:nvGrpSpPr>
        <p:grpSpPr>
          <a:xfrm>
            <a:off x="3551278" y="3430206"/>
            <a:ext cx="987804" cy="951310"/>
            <a:chOff x="1789963" y="1730983"/>
            <a:chExt cx="498475" cy="480059"/>
          </a:xfrm>
        </p:grpSpPr>
        <p:sp>
          <p:nvSpPr>
            <p:cNvPr id="22" name="object 22"/>
            <p:cNvSpPr/>
            <p:nvPr/>
          </p:nvSpPr>
          <p:spPr>
            <a:xfrm>
              <a:off x="2153582" y="2075670"/>
              <a:ext cx="132080" cy="132080"/>
            </a:xfrm>
            <a:custGeom>
              <a:avLst/>
              <a:gdLst/>
              <a:ahLst/>
              <a:cxnLst/>
              <a:rect l="l" t="t" r="r" b="b"/>
              <a:pathLst>
                <a:path w="132080" h="132080">
                  <a:moveTo>
                    <a:pt x="131912" y="65956"/>
                  </a:moveTo>
                  <a:lnTo>
                    <a:pt x="126729" y="40282"/>
                  </a:lnTo>
                  <a:lnTo>
                    <a:pt x="112594" y="19317"/>
                  </a:lnTo>
                  <a:lnTo>
                    <a:pt x="91629" y="5182"/>
                  </a:lnTo>
                  <a:lnTo>
                    <a:pt x="65956" y="0"/>
                  </a:lnTo>
                  <a:lnTo>
                    <a:pt x="40282" y="5182"/>
                  </a:lnTo>
                  <a:lnTo>
                    <a:pt x="19317" y="19317"/>
                  </a:lnTo>
                  <a:lnTo>
                    <a:pt x="5182" y="40282"/>
                  </a:lnTo>
                  <a:lnTo>
                    <a:pt x="0" y="65956"/>
                  </a:lnTo>
                  <a:lnTo>
                    <a:pt x="5182" y="91629"/>
                  </a:lnTo>
                  <a:lnTo>
                    <a:pt x="19317" y="112594"/>
                  </a:lnTo>
                  <a:lnTo>
                    <a:pt x="40282" y="126729"/>
                  </a:lnTo>
                  <a:lnTo>
                    <a:pt x="65956" y="131912"/>
                  </a:lnTo>
                  <a:lnTo>
                    <a:pt x="91629" y="126729"/>
                  </a:lnTo>
                  <a:lnTo>
                    <a:pt x="112594" y="112594"/>
                  </a:lnTo>
                  <a:lnTo>
                    <a:pt x="126729" y="91629"/>
                  </a:lnTo>
                  <a:lnTo>
                    <a:pt x="131912" y="65956"/>
                  </a:lnTo>
                </a:path>
              </a:pathLst>
            </a:custGeom>
            <a:ln w="5422">
              <a:solidFill>
                <a:srgbClr val="9F1FEF"/>
              </a:solidFill>
            </a:ln>
          </p:spPr>
          <p:txBody>
            <a:bodyPr wrap="square" lIns="0" tIns="0" rIns="0" bIns="0" rtlCol="0"/>
            <a:lstStyle/>
            <a:p>
              <a:pPr defTabSz="1812066"/>
              <a:endParaRPr sz="3567">
                <a:solidFill>
                  <a:prstClr val="black"/>
                </a:solidFill>
                <a:latin typeface="Calibri"/>
              </a:endParaRPr>
            </a:p>
          </p:txBody>
        </p:sp>
        <p:sp>
          <p:nvSpPr>
            <p:cNvPr id="23" name="object 23"/>
            <p:cNvSpPr/>
            <p:nvPr/>
          </p:nvSpPr>
          <p:spPr>
            <a:xfrm>
              <a:off x="1789963" y="1730983"/>
              <a:ext cx="134623" cy="134623"/>
            </a:xfrm>
            <a:prstGeom prst="rect">
              <a:avLst/>
            </a:prstGeom>
            <a:blipFill>
              <a:blip r:embed="rId5" cstate="print"/>
              <a:stretch>
                <a:fillRect/>
              </a:stretch>
            </a:blipFill>
          </p:spPr>
          <p:txBody>
            <a:bodyPr wrap="square" lIns="0" tIns="0" rIns="0" bIns="0" rtlCol="0"/>
            <a:lstStyle/>
            <a:p>
              <a:pPr defTabSz="1812066"/>
              <a:endParaRPr sz="3567">
                <a:solidFill>
                  <a:prstClr val="black"/>
                </a:solidFill>
                <a:latin typeface="Calibri"/>
              </a:endParaRPr>
            </a:p>
          </p:txBody>
        </p:sp>
      </p:grpSp>
      <p:sp>
        <p:nvSpPr>
          <p:cNvPr id="24" name="object 24"/>
          <p:cNvSpPr txBox="1"/>
          <p:nvPr/>
        </p:nvSpPr>
        <p:spPr>
          <a:xfrm>
            <a:off x="3774437" y="3848436"/>
            <a:ext cx="1681154" cy="472837"/>
          </a:xfrm>
          <a:prstGeom prst="rect">
            <a:avLst/>
          </a:prstGeom>
        </p:spPr>
        <p:txBody>
          <a:bodyPr vert="horz" wrap="square" lIns="0" tIns="32717" rIns="0" bIns="0" rtlCol="0">
            <a:spAutoFit/>
          </a:bodyPr>
          <a:lstStyle/>
          <a:p>
            <a:pPr marL="50335" defTabSz="1812066">
              <a:spcBef>
                <a:spcPts val="258"/>
              </a:spcBef>
            </a:pPr>
            <a:r>
              <a:rPr sz="991" i="1" spc="188" dirty="0">
                <a:solidFill>
                  <a:prstClr val="black"/>
                </a:solidFill>
                <a:latin typeface="Times New Roman"/>
                <a:cs typeface="Times New Roman"/>
              </a:rPr>
              <a:t>B</a:t>
            </a:r>
            <a:endParaRPr sz="991">
              <a:solidFill>
                <a:prstClr val="black"/>
              </a:solidFill>
              <a:latin typeface="Times New Roman"/>
              <a:cs typeface="Times New Roman"/>
            </a:endParaRPr>
          </a:p>
          <a:p>
            <a:pPr defTabSz="1812066">
              <a:spcBef>
                <a:spcPts val="50"/>
              </a:spcBef>
            </a:pPr>
            <a:endParaRPr sz="793">
              <a:solidFill>
                <a:prstClr val="black"/>
              </a:solidFill>
              <a:latin typeface="Times New Roman"/>
              <a:cs typeface="Times New Roman"/>
            </a:endParaRPr>
          </a:p>
          <a:p>
            <a:pPr marL="590180" defTabSz="1812066">
              <a:tabLst>
                <a:tab pos="1435811" algn="l"/>
              </a:tabLst>
            </a:pPr>
            <a:r>
              <a:rPr sz="991" i="1" spc="69" dirty="0">
                <a:solidFill>
                  <a:prstClr val="black"/>
                </a:solidFill>
                <a:latin typeface="Times New Roman"/>
                <a:cs typeface="Times New Roman"/>
              </a:rPr>
              <a:t>P</a:t>
            </a:r>
            <a:r>
              <a:rPr sz="991" i="1" u="heavy" spc="69" dirty="0">
                <a:solidFill>
                  <a:prstClr val="black"/>
                </a:solidFill>
                <a:uFill>
                  <a:solidFill>
                    <a:srgbClr val="000000"/>
                  </a:solidFill>
                </a:uFill>
                <a:latin typeface="Times New Roman"/>
                <a:cs typeface="Times New Roman"/>
              </a:rPr>
              <a:t> 	</a:t>
            </a:r>
            <a:r>
              <a:rPr sz="1486" i="1" spc="87" baseline="-22222" dirty="0">
                <a:solidFill>
                  <a:prstClr val="black"/>
                </a:solidFill>
                <a:latin typeface="Times New Roman"/>
                <a:cs typeface="Times New Roman"/>
              </a:rPr>
              <a:t>T</a:t>
            </a:r>
            <a:endParaRPr sz="1486" baseline="-22222">
              <a:solidFill>
                <a:prstClr val="black"/>
              </a:solidFill>
              <a:latin typeface="Times New Roman"/>
              <a:cs typeface="Times New Roman"/>
            </a:endParaRPr>
          </a:p>
        </p:txBody>
      </p:sp>
      <p:grpSp>
        <p:nvGrpSpPr>
          <p:cNvPr id="25" name="object 25"/>
          <p:cNvGrpSpPr/>
          <p:nvPr/>
        </p:nvGrpSpPr>
        <p:grpSpPr>
          <a:xfrm>
            <a:off x="3556754" y="3673186"/>
            <a:ext cx="1669827" cy="1038138"/>
            <a:chOff x="1792727" y="1853598"/>
            <a:chExt cx="842644" cy="523875"/>
          </a:xfrm>
        </p:grpSpPr>
        <p:sp>
          <p:nvSpPr>
            <p:cNvPr id="26" name="object 26"/>
            <p:cNvSpPr/>
            <p:nvPr/>
          </p:nvSpPr>
          <p:spPr>
            <a:xfrm>
              <a:off x="1813241" y="1878086"/>
              <a:ext cx="508634" cy="465455"/>
            </a:xfrm>
            <a:custGeom>
              <a:avLst/>
              <a:gdLst/>
              <a:ahLst/>
              <a:cxnLst/>
              <a:rect l="l" t="t" r="r" b="b"/>
              <a:pathLst>
                <a:path w="508635" h="465455">
                  <a:moveTo>
                    <a:pt x="508240" y="0"/>
                  </a:moveTo>
                  <a:lnTo>
                    <a:pt x="440658" y="205460"/>
                  </a:lnTo>
                </a:path>
                <a:path w="508635" h="465455">
                  <a:moveTo>
                    <a:pt x="0" y="464986"/>
                  </a:moveTo>
                  <a:lnTo>
                    <a:pt x="340632" y="286559"/>
                  </a:lnTo>
                </a:path>
              </a:pathLst>
            </a:custGeom>
            <a:ln w="5422">
              <a:solidFill>
                <a:srgbClr val="9F1FEF"/>
              </a:solidFill>
            </a:ln>
          </p:spPr>
          <p:txBody>
            <a:bodyPr wrap="square" lIns="0" tIns="0" rIns="0" bIns="0" rtlCol="0"/>
            <a:lstStyle/>
            <a:p>
              <a:pPr defTabSz="1812066"/>
              <a:endParaRPr sz="3567">
                <a:solidFill>
                  <a:prstClr val="black"/>
                </a:solidFill>
                <a:latin typeface="Calibri"/>
              </a:endParaRPr>
            </a:p>
          </p:txBody>
        </p:sp>
        <p:sp>
          <p:nvSpPr>
            <p:cNvPr id="27" name="object 27"/>
            <p:cNvSpPr/>
            <p:nvPr/>
          </p:nvSpPr>
          <p:spPr>
            <a:xfrm>
              <a:off x="2386367" y="1856456"/>
              <a:ext cx="246379" cy="259715"/>
            </a:xfrm>
            <a:custGeom>
              <a:avLst/>
              <a:gdLst/>
              <a:ahLst/>
              <a:cxnLst/>
              <a:rect l="l" t="t" r="r" b="b"/>
              <a:pathLst>
                <a:path w="246380" h="259714">
                  <a:moveTo>
                    <a:pt x="0" y="0"/>
                  </a:moveTo>
                  <a:lnTo>
                    <a:pt x="246009" y="259533"/>
                  </a:lnTo>
                </a:path>
              </a:pathLst>
            </a:custGeom>
            <a:ln w="5422">
              <a:solidFill>
                <a:srgbClr val="FF8B00"/>
              </a:solidFill>
            </a:ln>
          </p:spPr>
          <p:txBody>
            <a:bodyPr wrap="square" lIns="0" tIns="0" rIns="0" bIns="0" rtlCol="0"/>
            <a:lstStyle/>
            <a:p>
              <a:pPr defTabSz="1812066"/>
              <a:endParaRPr sz="3567">
                <a:solidFill>
                  <a:prstClr val="black"/>
                </a:solidFill>
                <a:latin typeface="Calibri"/>
              </a:endParaRPr>
            </a:p>
          </p:txBody>
        </p:sp>
        <p:sp>
          <p:nvSpPr>
            <p:cNvPr id="28" name="object 28"/>
            <p:cNvSpPr/>
            <p:nvPr/>
          </p:nvSpPr>
          <p:spPr>
            <a:xfrm>
              <a:off x="1794315" y="2197088"/>
              <a:ext cx="827405" cy="178435"/>
            </a:xfrm>
            <a:custGeom>
              <a:avLst/>
              <a:gdLst/>
              <a:ahLst/>
              <a:cxnLst/>
              <a:rect l="l" t="t" r="r" b="b"/>
              <a:pathLst>
                <a:path w="827405" h="178435">
                  <a:moveTo>
                    <a:pt x="0" y="178426"/>
                  </a:moveTo>
                  <a:lnTo>
                    <a:pt x="827249" y="0"/>
                  </a:lnTo>
                </a:path>
              </a:pathLst>
            </a:custGeom>
            <a:ln w="3175">
              <a:solidFill>
                <a:srgbClr val="000000"/>
              </a:solidFill>
            </a:ln>
          </p:spPr>
          <p:txBody>
            <a:bodyPr wrap="square" lIns="0" tIns="0" rIns="0" bIns="0" rtlCol="0"/>
            <a:lstStyle/>
            <a:p>
              <a:pPr defTabSz="1812066"/>
              <a:endParaRPr sz="3567">
                <a:solidFill>
                  <a:prstClr val="black"/>
                </a:solidFill>
                <a:latin typeface="Calibri"/>
              </a:endParaRPr>
            </a:p>
          </p:txBody>
        </p:sp>
      </p:grpSp>
      <p:sp>
        <p:nvSpPr>
          <p:cNvPr id="29" name="object 29"/>
          <p:cNvSpPr txBox="1"/>
          <p:nvPr/>
        </p:nvSpPr>
        <p:spPr>
          <a:xfrm>
            <a:off x="5792505" y="4416298"/>
            <a:ext cx="158552" cy="185514"/>
          </a:xfrm>
          <a:prstGeom prst="rect">
            <a:avLst/>
          </a:prstGeom>
        </p:spPr>
        <p:txBody>
          <a:bodyPr vert="horz" wrap="square" lIns="0" tIns="32717" rIns="0" bIns="0" rtlCol="0">
            <a:spAutoFit/>
          </a:bodyPr>
          <a:lstStyle/>
          <a:p>
            <a:pPr marL="25168" defTabSz="1812066">
              <a:spcBef>
                <a:spcPts val="258"/>
              </a:spcBef>
            </a:pPr>
            <a:r>
              <a:rPr sz="991" i="1" spc="178" dirty="0">
                <a:solidFill>
                  <a:prstClr val="black"/>
                </a:solidFill>
                <a:latin typeface="Times New Roman"/>
                <a:cs typeface="Times New Roman"/>
              </a:rPr>
              <a:t>N</a:t>
            </a:r>
            <a:endParaRPr sz="991">
              <a:solidFill>
                <a:prstClr val="black"/>
              </a:solidFill>
              <a:latin typeface="Times New Roman"/>
              <a:cs typeface="Times New Roman"/>
            </a:endParaRPr>
          </a:p>
        </p:txBody>
      </p:sp>
      <p:grpSp>
        <p:nvGrpSpPr>
          <p:cNvPr id="30" name="object 30"/>
          <p:cNvGrpSpPr/>
          <p:nvPr/>
        </p:nvGrpSpPr>
        <p:grpSpPr>
          <a:xfrm>
            <a:off x="3211682" y="2928823"/>
            <a:ext cx="2792276" cy="1744071"/>
            <a:chOff x="1618593" y="1477971"/>
            <a:chExt cx="1409065" cy="880110"/>
          </a:xfrm>
        </p:grpSpPr>
        <p:sp>
          <p:nvSpPr>
            <p:cNvPr id="31" name="object 31"/>
            <p:cNvSpPr/>
            <p:nvPr/>
          </p:nvSpPr>
          <p:spPr>
            <a:xfrm>
              <a:off x="2007889" y="1837536"/>
              <a:ext cx="267970" cy="119380"/>
            </a:xfrm>
            <a:custGeom>
              <a:avLst/>
              <a:gdLst/>
              <a:ahLst/>
              <a:cxnLst/>
              <a:rect l="l" t="t" r="r" b="b"/>
              <a:pathLst>
                <a:path w="267969" h="119380">
                  <a:moveTo>
                    <a:pt x="0" y="118951"/>
                  </a:moveTo>
                  <a:lnTo>
                    <a:pt x="267640" y="0"/>
                  </a:lnTo>
                </a:path>
              </a:pathLst>
            </a:custGeom>
            <a:ln w="3175">
              <a:solidFill>
                <a:srgbClr val="000000"/>
              </a:solidFill>
            </a:ln>
          </p:spPr>
          <p:txBody>
            <a:bodyPr wrap="square" lIns="0" tIns="0" rIns="0" bIns="0" rtlCol="0"/>
            <a:lstStyle/>
            <a:p>
              <a:pPr defTabSz="1812066"/>
              <a:endParaRPr sz="3567">
                <a:solidFill>
                  <a:prstClr val="black"/>
                </a:solidFill>
                <a:latin typeface="Calibri"/>
              </a:endParaRPr>
            </a:p>
          </p:txBody>
        </p:sp>
        <p:sp>
          <p:nvSpPr>
            <p:cNvPr id="32" name="object 32"/>
            <p:cNvSpPr/>
            <p:nvPr/>
          </p:nvSpPr>
          <p:spPr>
            <a:xfrm>
              <a:off x="1621304" y="1480683"/>
              <a:ext cx="689610" cy="795020"/>
            </a:xfrm>
            <a:custGeom>
              <a:avLst/>
              <a:gdLst/>
              <a:ahLst/>
              <a:cxnLst/>
              <a:rect l="l" t="t" r="r" b="b"/>
              <a:pathLst>
                <a:path w="689610" h="795019">
                  <a:moveTo>
                    <a:pt x="0" y="278452"/>
                  </a:moveTo>
                  <a:lnTo>
                    <a:pt x="83804" y="794807"/>
                  </a:lnTo>
                </a:path>
                <a:path w="689610" h="795019">
                  <a:moveTo>
                    <a:pt x="51361" y="156796"/>
                  </a:moveTo>
                  <a:lnTo>
                    <a:pt x="240600" y="13516"/>
                  </a:lnTo>
                </a:path>
                <a:path w="689610" h="795019">
                  <a:moveTo>
                    <a:pt x="359551" y="0"/>
                  </a:moveTo>
                  <a:lnTo>
                    <a:pt x="689365" y="270345"/>
                  </a:lnTo>
                </a:path>
              </a:pathLst>
            </a:custGeom>
            <a:ln w="5422">
              <a:solidFill>
                <a:srgbClr val="9F1FEF"/>
              </a:solidFill>
            </a:ln>
          </p:spPr>
          <p:txBody>
            <a:bodyPr wrap="square" lIns="0" tIns="0" rIns="0" bIns="0" rtlCol="0"/>
            <a:lstStyle/>
            <a:p>
              <a:pPr defTabSz="1812066"/>
              <a:endParaRPr sz="3567">
                <a:solidFill>
                  <a:prstClr val="black"/>
                </a:solidFill>
                <a:latin typeface="Calibri"/>
              </a:endParaRPr>
            </a:p>
          </p:txBody>
        </p:sp>
        <p:sp>
          <p:nvSpPr>
            <p:cNvPr id="33" name="object 33"/>
            <p:cNvSpPr/>
            <p:nvPr/>
          </p:nvSpPr>
          <p:spPr>
            <a:xfrm>
              <a:off x="2397186" y="1569896"/>
              <a:ext cx="300355" cy="213995"/>
            </a:xfrm>
            <a:custGeom>
              <a:avLst/>
              <a:gdLst/>
              <a:ahLst/>
              <a:cxnLst/>
              <a:rect l="l" t="t" r="r" b="b"/>
              <a:pathLst>
                <a:path w="300355" h="213994">
                  <a:moveTo>
                    <a:pt x="300076" y="0"/>
                  </a:moveTo>
                  <a:lnTo>
                    <a:pt x="0" y="213567"/>
                  </a:lnTo>
                </a:path>
              </a:pathLst>
            </a:custGeom>
            <a:ln w="5422">
              <a:solidFill>
                <a:srgbClr val="FF8B00"/>
              </a:solidFill>
            </a:ln>
          </p:spPr>
          <p:txBody>
            <a:bodyPr wrap="square" lIns="0" tIns="0" rIns="0" bIns="0" rtlCol="0"/>
            <a:lstStyle/>
            <a:p>
              <a:pPr defTabSz="1812066"/>
              <a:endParaRPr sz="3567">
                <a:solidFill>
                  <a:prstClr val="black"/>
                </a:solidFill>
                <a:latin typeface="Calibri"/>
              </a:endParaRPr>
            </a:p>
          </p:txBody>
        </p:sp>
        <p:sp>
          <p:nvSpPr>
            <p:cNvPr id="34" name="object 34"/>
            <p:cNvSpPr/>
            <p:nvPr/>
          </p:nvSpPr>
          <p:spPr>
            <a:xfrm>
              <a:off x="2892954" y="2223003"/>
              <a:ext cx="134630" cy="134623"/>
            </a:xfrm>
            <a:prstGeom prst="rect">
              <a:avLst/>
            </a:prstGeom>
            <a:blipFill>
              <a:blip r:embed="rId6"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35" name="object 35"/>
            <p:cNvSpPr/>
            <p:nvPr/>
          </p:nvSpPr>
          <p:spPr>
            <a:xfrm>
              <a:off x="1772691" y="1842939"/>
              <a:ext cx="1127760" cy="424815"/>
            </a:xfrm>
            <a:custGeom>
              <a:avLst/>
              <a:gdLst/>
              <a:ahLst/>
              <a:cxnLst/>
              <a:rect l="l" t="t" r="r" b="b"/>
              <a:pathLst>
                <a:path w="1127760" h="424814">
                  <a:moveTo>
                    <a:pt x="967824" y="346042"/>
                  </a:moveTo>
                  <a:lnTo>
                    <a:pt x="1127326" y="421732"/>
                  </a:lnTo>
                </a:path>
                <a:path w="1127760" h="424814">
                  <a:moveTo>
                    <a:pt x="140581" y="205460"/>
                  </a:moveTo>
                  <a:lnTo>
                    <a:pt x="0" y="424436"/>
                  </a:lnTo>
                </a:path>
                <a:path w="1127760" h="424814">
                  <a:moveTo>
                    <a:pt x="129763" y="0"/>
                  </a:moveTo>
                  <a:lnTo>
                    <a:pt x="151393" y="94622"/>
                  </a:lnTo>
                </a:path>
              </a:pathLst>
            </a:custGeom>
            <a:ln w="3175">
              <a:solidFill>
                <a:srgbClr val="000000"/>
              </a:solidFill>
            </a:ln>
          </p:spPr>
          <p:txBody>
            <a:bodyPr wrap="square" lIns="0" tIns="0" rIns="0" bIns="0" rtlCol="0"/>
            <a:lstStyle/>
            <a:p>
              <a:pPr defTabSz="1812066"/>
              <a:endParaRPr sz="3567">
                <a:solidFill>
                  <a:prstClr val="black"/>
                </a:solidFill>
                <a:latin typeface="Calibri"/>
              </a:endParaRPr>
            </a:p>
          </p:txBody>
        </p:sp>
        <p:sp>
          <p:nvSpPr>
            <p:cNvPr id="36" name="object 36"/>
            <p:cNvSpPr/>
            <p:nvPr/>
          </p:nvSpPr>
          <p:spPr>
            <a:xfrm>
              <a:off x="2697262" y="1591527"/>
              <a:ext cx="78740" cy="513715"/>
            </a:xfrm>
            <a:custGeom>
              <a:avLst/>
              <a:gdLst/>
              <a:ahLst/>
              <a:cxnLst/>
              <a:rect l="l" t="t" r="r" b="b"/>
              <a:pathLst>
                <a:path w="78739" h="513714">
                  <a:moveTo>
                    <a:pt x="78401" y="0"/>
                  </a:moveTo>
                  <a:lnTo>
                    <a:pt x="0" y="513643"/>
                  </a:lnTo>
                </a:path>
              </a:pathLst>
            </a:custGeom>
            <a:ln w="5422">
              <a:solidFill>
                <a:srgbClr val="FF8B00"/>
              </a:solidFill>
            </a:ln>
          </p:spPr>
          <p:txBody>
            <a:bodyPr wrap="square" lIns="0" tIns="0" rIns="0" bIns="0" rtlCol="0"/>
            <a:lstStyle/>
            <a:p>
              <a:pPr defTabSz="1812066"/>
              <a:endParaRPr sz="3567">
                <a:solidFill>
                  <a:prstClr val="black"/>
                </a:solidFill>
                <a:latin typeface="Calibri"/>
              </a:endParaRPr>
            </a:p>
          </p:txBody>
        </p:sp>
        <p:sp>
          <p:nvSpPr>
            <p:cNvPr id="37" name="object 37"/>
            <p:cNvSpPr/>
            <p:nvPr/>
          </p:nvSpPr>
          <p:spPr>
            <a:xfrm>
              <a:off x="2261227" y="1739999"/>
              <a:ext cx="150193" cy="150200"/>
            </a:xfrm>
            <a:prstGeom prst="rect">
              <a:avLst/>
            </a:prstGeom>
            <a:blipFill>
              <a:blip r:embed="rId7"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38" name="object 38"/>
            <p:cNvSpPr/>
            <p:nvPr/>
          </p:nvSpPr>
          <p:spPr>
            <a:xfrm>
              <a:off x="2461976" y="1613845"/>
              <a:ext cx="269240" cy="451484"/>
            </a:xfrm>
            <a:custGeom>
              <a:avLst/>
              <a:gdLst/>
              <a:ahLst/>
              <a:cxnLst/>
              <a:rect l="l" t="t" r="r" b="b"/>
              <a:pathLst>
                <a:path w="269239" h="451485">
                  <a:moveTo>
                    <a:pt x="255146" y="237710"/>
                  </a:moveTo>
                  <a:lnTo>
                    <a:pt x="248885" y="289249"/>
                  </a:lnTo>
                  <a:lnTo>
                    <a:pt x="241923" y="337715"/>
                  </a:lnTo>
                  <a:lnTo>
                    <a:pt x="234083" y="380301"/>
                  </a:lnTo>
                  <a:lnTo>
                    <a:pt x="214972" y="437175"/>
                  </a:lnTo>
                  <a:lnTo>
                    <a:pt x="187861" y="451357"/>
                  </a:lnTo>
                  <a:lnTo>
                    <a:pt x="169478" y="443922"/>
                  </a:lnTo>
                  <a:lnTo>
                    <a:pt x="122667" y="405214"/>
                  </a:lnTo>
                  <a:lnTo>
                    <a:pt x="73045" y="347720"/>
                  </a:lnTo>
                  <a:lnTo>
                    <a:pt x="32789" y="286983"/>
                  </a:lnTo>
                  <a:lnTo>
                    <a:pt x="6574" y="235371"/>
                  </a:lnTo>
                  <a:lnTo>
                    <a:pt x="0" y="215821"/>
                  </a:lnTo>
                  <a:lnTo>
                    <a:pt x="313" y="198159"/>
                  </a:lnTo>
                  <a:lnTo>
                    <a:pt x="32319" y="155329"/>
                  </a:lnTo>
                  <a:lnTo>
                    <a:pt x="67751" y="124882"/>
                  </a:lnTo>
                  <a:lnTo>
                    <a:pt x="111082" y="90990"/>
                  </a:lnTo>
                  <a:lnTo>
                    <a:pt x="155290" y="58195"/>
                  </a:lnTo>
                  <a:lnTo>
                    <a:pt x="193352" y="31043"/>
                  </a:lnTo>
                  <a:lnTo>
                    <a:pt x="236657" y="3274"/>
                  </a:lnTo>
                  <a:lnTo>
                    <a:pt x="246678" y="0"/>
                  </a:lnTo>
                  <a:lnTo>
                    <a:pt x="253275" y="1312"/>
                  </a:lnTo>
                  <a:lnTo>
                    <a:pt x="259054" y="6005"/>
                  </a:lnTo>
                  <a:lnTo>
                    <a:pt x="264042" y="15504"/>
                  </a:lnTo>
                  <a:lnTo>
                    <a:pt x="267626" y="31893"/>
                  </a:lnTo>
                  <a:lnTo>
                    <a:pt x="269192" y="57256"/>
                  </a:lnTo>
                  <a:lnTo>
                    <a:pt x="268313" y="92857"/>
                  </a:lnTo>
                  <a:lnTo>
                    <a:pt x="265329" y="136687"/>
                  </a:lnTo>
                  <a:lnTo>
                    <a:pt x="260764" y="185914"/>
                  </a:lnTo>
                  <a:lnTo>
                    <a:pt x="255146" y="237710"/>
                  </a:lnTo>
                  <a:close/>
                </a:path>
              </a:pathLst>
            </a:custGeom>
            <a:ln w="5422">
              <a:solidFill>
                <a:srgbClr val="FF8B00"/>
              </a:solidFill>
              <a:prstDash val="sysDashDot"/>
            </a:ln>
          </p:spPr>
          <p:txBody>
            <a:bodyPr wrap="square" lIns="0" tIns="0" rIns="0" bIns="0" rtlCol="0"/>
            <a:lstStyle/>
            <a:p>
              <a:pPr defTabSz="1812066"/>
              <a:endParaRPr sz="3567">
                <a:solidFill>
                  <a:prstClr val="black"/>
                </a:solidFill>
                <a:latin typeface="Calibri"/>
              </a:endParaRPr>
            </a:p>
          </p:txBody>
        </p:sp>
        <p:sp>
          <p:nvSpPr>
            <p:cNvPr id="39" name="object 39"/>
            <p:cNvSpPr/>
            <p:nvPr/>
          </p:nvSpPr>
          <p:spPr>
            <a:xfrm>
              <a:off x="1703189" y="1550526"/>
              <a:ext cx="543560" cy="702310"/>
            </a:xfrm>
            <a:custGeom>
              <a:avLst/>
              <a:gdLst/>
              <a:ahLst/>
              <a:cxnLst/>
              <a:rect l="l" t="t" r="r" b="b"/>
              <a:pathLst>
                <a:path w="543560" h="702310">
                  <a:moveTo>
                    <a:pt x="370263" y="70250"/>
                  </a:moveTo>
                  <a:lnTo>
                    <a:pt x="407576" y="96685"/>
                  </a:lnTo>
                  <a:lnTo>
                    <a:pt x="442650" y="125664"/>
                  </a:lnTo>
                  <a:lnTo>
                    <a:pt x="472896" y="154906"/>
                  </a:lnTo>
                  <a:lnTo>
                    <a:pt x="509497" y="205673"/>
                  </a:lnTo>
                  <a:lnTo>
                    <a:pt x="519390" y="245557"/>
                  </a:lnTo>
                  <a:lnTo>
                    <a:pt x="521704" y="264756"/>
                  </a:lnTo>
                  <a:lnTo>
                    <a:pt x="525687" y="285084"/>
                  </a:lnTo>
                  <a:lnTo>
                    <a:pt x="530922" y="306620"/>
                  </a:lnTo>
                  <a:lnTo>
                    <a:pt x="536287" y="329165"/>
                  </a:lnTo>
                  <a:lnTo>
                    <a:pt x="540664" y="352525"/>
                  </a:lnTo>
                  <a:lnTo>
                    <a:pt x="543005" y="376464"/>
                  </a:lnTo>
                  <a:lnTo>
                    <a:pt x="542535" y="400625"/>
                  </a:lnTo>
                  <a:lnTo>
                    <a:pt x="530360" y="448023"/>
                  </a:lnTo>
                  <a:lnTo>
                    <a:pt x="500227" y="492701"/>
                  </a:lnTo>
                  <a:lnTo>
                    <a:pt x="454995" y="537202"/>
                  </a:lnTo>
                  <a:lnTo>
                    <a:pt x="399639" y="583226"/>
                  </a:lnTo>
                  <a:lnTo>
                    <a:pt x="340775" y="624511"/>
                  </a:lnTo>
                  <a:lnTo>
                    <a:pt x="284716" y="655141"/>
                  </a:lnTo>
                  <a:lnTo>
                    <a:pt x="234981" y="678577"/>
                  </a:lnTo>
                  <a:lnTo>
                    <a:pt x="213049" y="689000"/>
                  </a:lnTo>
                  <a:lnTo>
                    <a:pt x="191884" y="697360"/>
                  </a:lnTo>
                  <a:lnTo>
                    <a:pt x="169973" y="701946"/>
                  </a:lnTo>
                  <a:lnTo>
                    <a:pt x="145802" y="701048"/>
                  </a:lnTo>
                  <a:lnTo>
                    <a:pt x="90476" y="678749"/>
                  </a:lnTo>
                  <a:lnTo>
                    <a:pt x="43052" y="630822"/>
                  </a:lnTo>
                  <a:lnTo>
                    <a:pt x="19731" y="560518"/>
                  </a:lnTo>
                  <a:lnTo>
                    <a:pt x="14117" y="518092"/>
                  </a:lnTo>
                  <a:lnTo>
                    <a:pt x="9579" y="471429"/>
                  </a:lnTo>
                  <a:lnTo>
                    <a:pt x="4631" y="421203"/>
                  </a:lnTo>
                  <a:lnTo>
                    <a:pt x="713" y="368913"/>
                  </a:lnTo>
                  <a:lnTo>
                    <a:pt x="0" y="316271"/>
                  </a:lnTo>
                  <a:lnTo>
                    <a:pt x="4664" y="264993"/>
                  </a:lnTo>
                  <a:lnTo>
                    <a:pt x="16125" y="216603"/>
                  </a:lnTo>
                  <a:lnTo>
                    <a:pt x="32808" y="171922"/>
                  </a:lnTo>
                  <a:lnTo>
                    <a:pt x="52388" y="131585"/>
                  </a:lnTo>
                  <a:lnTo>
                    <a:pt x="72539" y="96232"/>
                  </a:lnTo>
                  <a:lnTo>
                    <a:pt x="109259" y="42133"/>
                  </a:lnTo>
                  <a:lnTo>
                    <a:pt x="144399" y="10327"/>
                  </a:lnTo>
                  <a:lnTo>
                    <a:pt x="183573" y="0"/>
                  </a:lnTo>
                  <a:lnTo>
                    <a:pt x="206639" y="1868"/>
                  </a:lnTo>
                  <a:lnTo>
                    <a:pt x="233104" y="7751"/>
                  </a:lnTo>
                  <a:lnTo>
                    <a:pt x="263489" y="17288"/>
                  </a:lnTo>
                  <a:lnTo>
                    <a:pt x="297120" y="30663"/>
                  </a:lnTo>
                  <a:lnTo>
                    <a:pt x="333033" y="48207"/>
                  </a:lnTo>
                  <a:lnTo>
                    <a:pt x="370263" y="70250"/>
                  </a:lnTo>
                  <a:close/>
                </a:path>
              </a:pathLst>
            </a:custGeom>
            <a:ln w="5422">
              <a:solidFill>
                <a:srgbClr val="9F1FEF"/>
              </a:solidFill>
              <a:prstDash val="sysDashDot"/>
            </a:ln>
          </p:spPr>
          <p:txBody>
            <a:bodyPr wrap="square" lIns="0" tIns="0" rIns="0" bIns="0" rtlCol="0"/>
            <a:lstStyle/>
            <a:p>
              <a:pPr defTabSz="1812066"/>
              <a:endParaRPr sz="3567">
                <a:solidFill>
                  <a:prstClr val="black"/>
                </a:solidFill>
                <a:latin typeface="Calibri"/>
              </a:endParaRPr>
            </a:p>
          </p:txBody>
        </p:sp>
      </p:grpSp>
      <p:sp>
        <p:nvSpPr>
          <p:cNvPr id="40" name="object 40"/>
          <p:cNvSpPr/>
          <p:nvPr/>
        </p:nvSpPr>
        <p:spPr>
          <a:xfrm>
            <a:off x="1000077" y="5414372"/>
            <a:ext cx="129332" cy="129332"/>
          </a:xfrm>
          <a:prstGeom prst="rect">
            <a:avLst/>
          </a:prstGeom>
          <a:blipFill>
            <a:blip r:embed="rId8"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41" name="object 41"/>
          <p:cNvSpPr txBox="1"/>
          <p:nvPr/>
        </p:nvSpPr>
        <p:spPr>
          <a:xfrm>
            <a:off x="1241529" y="5162243"/>
            <a:ext cx="3957506" cy="1206741"/>
          </a:xfrm>
          <a:prstGeom prst="rect">
            <a:avLst/>
          </a:prstGeom>
        </p:spPr>
        <p:txBody>
          <a:bodyPr vert="horz" wrap="square" lIns="0" tIns="109474" rIns="0" bIns="0" rtlCol="0">
            <a:spAutoFit/>
          </a:bodyPr>
          <a:lstStyle/>
          <a:p>
            <a:pPr marL="25168" defTabSz="1812066">
              <a:spcBef>
                <a:spcPts val="860"/>
              </a:spcBef>
            </a:pPr>
            <a:r>
              <a:rPr sz="2180" i="1" spc="109" dirty="0">
                <a:solidFill>
                  <a:prstClr val="black"/>
                </a:solidFill>
                <a:latin typeface="DejaVu Sans Condensed"/>
                <a:cs typeface="DejaVu Sans Condensed"/>
              </a:rPr>
              <a:t>(</a:t>
            </a:r>
            <a:r>
              <a:rPr sz="2180" i="1" spc="109" dirty="0">
                <a:solidFill>
                  <a:prstClr val="black"/>
                </a:solidFill>
                <a:latin typeface="LM Sans 10"/>
                <a:cs typeface="LM Sans 10"/>
              </a:rPr>
              <a:t>T</a:t>
            </a:r>
            <a:r>
              <a:rPr sz="2180" i="1" spc="109" dirty="0">
                <a:solidFill>
                  <a:prstClr val="black"/>
                </a:solidFill>
                <a:latin typeface="Arial"/>
                <a:cs typeface="Arial"/>
              </a:rPr>
              <a:t>,</a:t>
            </a:r>
            <a:r>
              <a:rPr sz="2180" i="1" spc="-258" dirty="0">
                <a:solidFill>
                  <a:prstClr val="black"/>
                </a:solidFill>
                <a:latin typeface="Arial"/>
                <a:cs typeface="Arial"/>
              </a:rPr>
              <a:t> </a:t>
            </a:r>
            <a:r>
              <a:rPr sz="2180" i="1" spc="89" dirty="0">
                <a:solidFill>
                  <a:prstClr val="black"/>
                </a:solidFill>
                <a:latin typeface="LM Sans 10"/>
                <a:cs typeface="LM Sans 10"/>
              </a:rPr>
              <a:t>S</a:t>
            </a:r>
            <a:r>
              <a:rPr sz="2180" i="1" spc="89" dirty="0">
                <a:solidFill>
                  <a:prstClr val="black"/>
                </a:solidFill>
                <a:latin typeface="Arial"/>
                <a:cs typeface="Arial"/>
              </a:rPr>
              <a:t>,</a:t>
            </a:r>
            <a:r>
              <a:rPr sz="2180" i="1" spc="-258" dirty="0">
                <a:solidFill>
                  <a:prstClr val="black"/>
                </a:solidFill>
                <a:latin typeface="Arial"/>
                <a:cs typeface="Arial"/>
              </a:rPr>
              <a:t> </a:t>
            </a:r>
            <a:r>
              <a:rPr sz="2180" i="1" spc="69" dirty="0">
                <a:solidFill>
                  <a:prstClr val="black"/>
                </a:solidFill>
                <a:latin typeface="LM Sans 10"/>
                <a:cs typeface="LM Sans 10"/>
              </a:rPr>
              <a:t>H</a:t>
            </a:r>
            <a:r>
              <a:rPr sz="2180" i="1" spc="69" dirty="0">
                <a:solidFill>
                  <a:prstClr val="black"/>
                </a:solidFill>
                <a:latin typeface="Arial"/>
                <a:cs typeface="Arial"/>
              </a:rPr>
              <a:t>,</a:t>
            </a:r>
            <a:r>
              <a:rPr sz="2180" i="1" spc="-248" dirty="0">
                <a:solidFill>
                  <a:prstClr val="black"/>
                </a:solidFill>
                <a:latin typeface="Arial"/>
                <a:cs typeface="Arial"/>
              </a:rPr>
              <a:t> </a:t>
            </a:r>
            <a:r>
              <a:rPr sz="2180" i="1" spc="168" dirty="0">
                <a:solidFill>
                  <a:prstClr val="black"/>
                </a:solidFill>
                <a:latin typeface="LM Sans 10"/>
                <a:cs typeface="LM Sans 10"/>
              </a:rPr>
              <a:t>T</a:t>
            </a:r>
            <a:r>
              <a:rPr sz="2180" i="1" spc="168" dirty="0">
                <a:solidFill>
                  <a:prstClr val="black"/>
                </a:solidFill>
                <a:latin typeface="DejaVu Sans Condensed"/>
                <a:cs typeface="DejaVu Sans Condensed"/>
              </a:rPr>
              <a:t>)</a:t>
            </a:r>
            <a:r>
              <a:rPr sz="2180" i="1" spc="89" dirty="0">
                <a:solidFill>
                  <a:prstClr val="black"/>
                </a:solidFill>
                <a:latin typeface="DejaVu Sans Condensed"/>
                <a:cs typeface="DejaVu Sans Condensed"/>
              </a:rPr>
              <a:t> </a:t>
            </a:r>
            <a:r>
              <a:rPr sz="2180" spc="-10" dirty="0">
                <a:solidFill>
                  <a:prstClr val="black"/>
                </a:solidFill>
                <a:latin typeface="LM Sans 10"/>
                <a:cs typeface="LM Sans 10"/>
              </a:rPr>
              <a:t>is</a:t>
            </a:r>
            <a:r>
              <a:rPr sz="2180" spc="-20" dirty="0">
                <a:solidFill>
                  <a:prstClr val="black"/>
                </a:solidFill>
                <a:latin typeface="LM Sans 10"/>
                <a:cs typeface="LM Sans 10"/>
              </a:rPr>
              <a:t> a</a:t>
            </a:r>
            <a:r>
              <a:rPr sz="2180" spc="-30" dirty="0">
                <a:solidFill>
                  <a:prstClr val="black"/>
                </a:solidFill>
                <a:latin typeface="LM Sans 10"/>
                <a:cs typeface="LM Sans 10"/>
              </a:rPr>
              <a:t> </a:t>
            </a:r>
            <a:r>
              <a:rPr sz="2180" spc="-10" dirty="0">
                <a:solidFill>
                  <a:prstClr val="black"/>
                </a:solidFill>
                <a:latin typeface="LM Sans 10"/>
                <a:cs typeface="LM Sans 10"/>
              </a:rPr>
              <a:t>simple</a:t>
            </a:r>
            <a:r>
              <a:rPr sz="2180" spc="-20" dirty="0">
                <a:solidFill>
                  <a:prstClr val="black"/>
                </a:solidFill>
                <a:latin typeface="LM Sans 10"/>
                <a:cs typeface="LM Sans 10"/>
              </a:rPr>
              <a:t> </a:t>
            </a:r>
            <a:r>
              <a:rPr sz="2180" spc="-10" dirty="0">
                <a:solidFill>
                  <a:prstClr val="black"/>
                </a:solidFill>
                <a:latin typeface="LM Sans 10"/>
                <a:cs typeface="LM Sans 10"/>
              </a:rPr>
              <a:t>cycle</a:t>
            </a:r>
            <a:endParaRPr sz="2180" dirty="0">
              <a:solidFill>
                <a:prstClr val="black"/>
              </a:solidFill>
              <a:latin typeface="LM Sans 10"/>
              <a:cs typeface="LM Sans 10"/>
            </a:endParaRPr>
          </a:p>
          <a:p>
            <a:pPr marL="25168" defTabSz="1812066">
              <a:spcBef>
                <a:spcPts val="662"/>
              </a:spcBef>
            </a:pPr>
            <a:r>
              <a:rPr sz="2180" i="1" spc="10" dirty="0">
                <a:solidFill>
                  <a:prstClr val="black"/>
                </a:solidFill>
                <a:latin typeface="DejaVu Sans Condensed"/>
                <a:cs typeface="DejaVu Sans Condensed"/>
              </a:rPr>
              <a:t>(</a:t>
            </a:r>
            <a:r>
              <a:rPr sz="2180" i="1" spc="10" dirty="0">
                <a:solidFill>
                  <a:prstClr val="black"/>
                </a:solidFill>
                <a:latin typeface="LM Sans 10"/>
                <a:cs typeface="LM Sans 10"/>
              </a:rPr>
              <a:t>A</a:t>
            </a:r>
            <a:r>
              <a:rPr sz="2180" i="1" spc="10" dirty="0">
                <a:solidFill>
                  <a:prstClr val="black"/>
                </a:solidFill>
                <a:latin typeface="Arial"/>
                <a:cs typeface="Arial"/>
              </a:rPr>
              <a:t>,</a:t>
            </a:r>
            <a:r>
              <a:rPr sz="2180" i="1" spc="-258" dirty="0">
                <a:solidFill>
                  <a:prstClr val="black"/>
                </a:solidFill>
                <a:latin typeface="Arial"/>
                <a:cs typeface="Arial"/>
              </a:rPr>
              <a:t> </a:t>
            </a:r>
            <a:r>
              <a:rPr sz="2180" i="1" spc="119" dirty="0">
                <a:solidFill>
                  <a:prstClr val="black"/>
                </a:solidFill>
                <a:latin typeface="LM Sans 10"/>
                <a:cs typeface="LM Sans 10"/>
              </a:rPr>
              <a:t>C</a:t>
            </a:r>
            <a:r>
              <a:rPr sz="2180" i="1" spc="119" dirty="0">
                <a:solidFill>
                  <a:prstClr val="black"/>
                </a:solidFill>
                <a:latin typeface="Arial"/>
                <a:cs typeface="Arial"/>
              </a:rPr>
              <a:t>,</a:t>
            </a:r>
            <a:r>
              <a:rPr sz="2180" i="1" spc="-258" dirty="0">
                <a:solidFill>
                  <a:prstClr val="black"/>
                </a:solidFill>
                <a:latin typeface="Arial"/>
                <a:cs typeface="Arial"/>
              </a:rPr>
              <a:t> </a:t>
            </a:r>
            <a:r>
              <a:rPr sz="2180" i="1" spc="-10" dirty="0">
                <a:solidFill>
                  <a:prstClr val="black"/>
                </a:solidFill>
                <a:latin typeface="LM Sans 10"/>
                <a:cs typeface="LM Sans 10"/>
              </a:rPr>
              <a:t>L</a:t>
            </a:r>
            <a:r>
              <a:rPr sz="2180" i="1" spc="-10" dirty="0">
                <a:solidFill>
                  <a:prstClr val="black"/>
                </a:solidFill>
                <a:latin typeface="Arial"/>
                <a:cs typeface="Arial"/>
              </a:rPr>
              <a:t>,</a:t>
            </a:r>
            <a:r>
              <a:rPr sz="2180" i="1" spc="-258" dirty="0">
                <a:solidFill>
                  <a:prstClr val="black"/>
                </a:solidFill>
                <a:latin typeface="Arial"/>
                <a:cs typeface="Arial"/>
              </a:rPr>
              <a:t> </a:t>
            </a:r>
            <a:r>
              <a:rPr sz="2180" i="1" spc="69" dirty="0">
                <a:solidFill>
                  <a:prstClr val="black"/>
                </a:solidFill>
                <a:latin typeface="LM Sans 10"/>
                <a:cs typeface="LM Sans 10"/>
              </a:rPr>
              <a:t>P</a:t>
            </a:r>
            <a:r>
              <a:rPr sz="2180" i="1" spc="69" dirty="0">
                <a:solidFill>
                  <a:prstClr val="black"/>
                </a:solidFill>
                <a:latin typeface="Arial"/>
                <a:cs typeface="Arial"/>
              </a:rPr>
              <a:t>,</a:t>
            </a:r>
            <a:r>
              <a:rPr sz="2180" i="1" spc="-258" dirty="0">
                <a:solidFill>
                  <a:prstClr val="black"/>
                </a:solidFill>
                <a:latin typeface="Arial"/>
                <a:cs typeface="Arial"/>
              </a:rPr>
              <a:t> </a:t>
            </a:r>
            <a:r>
              <a:rPr sz="2180" i="1" spc="69" dirty="0">
                <a:solidFill>
                  <a:prstClr val="black"/>
                </a:solidFill>
                <a:latin typeface="LM Sans 10"/>
                <a:cs typeface="LM Sans 10"/>
              </a:rPr>
              <a:t>H</a:t>
            </a:r>
            <a:r>
              <a:rPr sz="2180" i="1" spc="69" dirty="0">
                <a:solidFill>
                  <a:prstClr val="black"/>
                </a:solidFill>
                <a:latin typeface="Arial"/>
                <a:cs typeface="Arial"/>
              </a:rPr>
              <a:t>,</a:t>
            </a:r>
            <a:r>
              <a:rPr sz="2180" i="1" spc="-258" dirty="0">
                <a:solidFill>
                  <a:prstClr val="black"/>
                </a:solidFill>
                <a:latin typeface="Arial"/>
                <a:cs typeface="Arial"/>
              </a:rPr>
              <a:t> </a:t>
            </a:r>
            <a:r>
              <a:rPr sz="2180" i="1" spc="30" dirty="0">
                <a:solidFill>
                  <a:prstClr val="black"/>
                </a:solidFill>
                <a:latin typeface="LM Sans 10"/>
                <a:cs typeface="LM Sans 10"/>
              </a:rPr>
              <a:t>A</a:t>
            </a:r>
            <a:r>
              <a:rPr sz="2180" i="1" spc="30" dirty="0">
                <a:solidFill>
                  <a:prstClr val="black"/>
                </a:solidFill>
                <a:latin typeface="DejaVu Sans Condensed"/>
                <a:cs typeface="DejaVu Sans Condensed"/>
              </a:rPr>
              <a:t>)</a:t>
            </a:r>
            <a:r>
              <a:rPr sz="2180" i="1" spc="89" dirty="0">
                <a:solidFill>
                  <a:prstClr val="black"/>
                </a:solidFill>
                <a:latin typeface="DejaVu Sans Condensed"/>
                <a:cs typeface="DejaVu Sans Condensed"/>
              </a:rPr>
              <a:t> </a:t>
            </a:r>
            <a:r>
              <a:rPr sz="2180" spc="-10" dirty="0">
                <a:solidFill>
                  <a:prstClr val="black"/>
                </a:solidFill>
                <a:latin typeface="LM Sans 10"/>
                <a:cs typeface="LM Sans 10"/>
              </a:rPr>
              <a:t>is</a:t>
            </a:r>
            <a:r>
              <a:rPr sz="2180" spc="-30" dirty="0">
                <a:solidFill>
                  <a:prstClr val="black"/>
                </a:solidFill>
                <a:latin typeface="LM Sans 10"/>
                <a:cs typeface="LM Sans 10"/>
              </a:rPr>
              <a:t> </a:t>
            </a:r>
            <a:r>
              <a:rPr sz="2180" spc="-20" dirty="0">
                <a:solidFill>
                  <a:prstClr val="black"/>
                </a:solidFill>
                <a:latin typeface="LM Sans 10"/>
                <a:cs typeface="LM Sans 10"/>
              </a:rPr>
              <a:t>a </a:t>
            </a:r>
            <a:r>
              <a:rPr sz="2180" spc="-10" dirty="0">
                <a:solidFill>
                  <a:prstClr val="black"/>
                </a:solidFill>
                <a:latin typeface="LM Sans 10"/>
                <a:cs typeface="LM Sans 10"/>
              </a:rPr>
              <a:t>simple</a:t>
            </a:r>
            <a:r>
              <a:rPr sz="2180" spc="-30" dirty="0">
                <a:solidFill>
                  <a:prstClr val="black"/>
                </a:solidFill>
                <a:latin typeface="LM Sans 10"/>
                <a:cs typeface="LM Sans 10"/>
              </a:rPr>
              <a:t> </a:t>
            </a:r>
            <a:r>
              <a:rPr sz="2180" spc="-10" dirty="0">
                <a:solidFill>
                  <a:prstClr val="black"/>
                </a:solidFill>
                <a:latin typeface="LM Sans 10"/>
                <a:cs typeface="LM Sans 10"/>
              </a:rPr>
              <a:t>cycle</a:t>
            </a:r>
            <a:endParaRPr sz="2180" dirty="0">
              <a:solidFill>
                <a:prstClr val="black"/>
              </a:solidFill>
              <a:latin typeface="LM Sans 10"/>
              <a:cs typeface="LM Sans 10"/>
            </a:endParaRPr>
          </a:p>
        </p:txBody>
      </p:sp>
      <p:sp>
        <p:nvSpPr>
          <p:cNvPr id="42" name="object 42"/>
          <p:cNvSpPr/>
          <p:nvPr/>
        </p:nvSpPr>
        <p:spPr>
          <a:xfrm>
            <a:off x="1000077" y="5830584"/>
            <a:ext cx="129332" cy="129332"/>
          </a:xfrm>
          <a:prstGeom prst="rect">
            <a:avLst/>
          </a:prstGeom>
          <a:blipFill>
            <a:blip r:embed="rId8" cstate="print"/>
            <a:stretch>
              <a:fillRect/>
            </a:stretch>
          </a:blipFill>
        </p:spPr>
        <p:txBody>
          <a:bodyPr wrap="square" lIns="0" tIns="0" rIns="0" bIns="0" rtlCol="0"/>
          <a:lstStyle/>
          <a:p>
            <a:pPr defTabSz="1812066"/>
            <a:endParaRPr sz="3567">
              <a:solidFill>
                <a:prstClr val="black"/>
              </a:solidFill>
              <a:latin typeface="Calibri"/>
            </a:endParaRPr>
          </a:p>
        </p:txBody>
      </p:sp>
      <p:grpSp>
        <p:nvGrpSpPr>
          <p:cNvPr id="43" name="object 43"/>
          <p:cNvGrpSpPr/>
          <p:nvPr/>
        </p:nvGrpSpPr>
        <p:grpSpPr>
          <a:xfrm>
            <a:off x="4195" y="6624500"/>
            <a:ext cx="9131836" cy="225242"/>
            <a:chOff x="0" y="3342919"/>
            <a:chExt cx="4608195" cy="113664"/>
          </a:xfrm>
        </p:grpSpPr>
        <p:sp>
          <p:nvSpPr>
            <p:cNvPr id="44" name="object 44"/>
            <p:cNvSpPr/>
            <p:nvPr/>
          </p:nvSpPr>
          <p:spPr>
            <a:xfrm>
              <a:off x="0" y="3342919"/>
              <a:ext cx="2534920" cy="113664"/>
            </a:xfrm>
            <a:custGeom>
              <a:avLst/>
              <a:gdLst/>
              <a:ahLst/>
              <a:cxnLst/>
              <a:rect l="l" t="t" r="r" b="b"/>
              <a:pathLst>
                <a:path w="2534920" h="113664">
                  <a:moveTo>
                    <a:pt x="2534411" y="0"/>
                  </a:moveTo>
                  <a:lnTo>
                    <a:pt x="0" y="0"/>
                  </a:lnTo>
                  <a:lnTo>
                    <a:pt x="0" y="113080"/>
                  </a:lnTo>
                  <a:lnTo>
                    <a:pt x="2534411" y="113080"/>
                  </a:lnTo>
                  <a:lnTo>
                    <a:pt x="2534411" y="0"/>
                  </a:lnTo>
                  <a:close/>
                </a:path>
              </a:pathLst>
            </a:custGeom>
            <a:solidFill>
              <a:srgbClr val="262685"/>
            </a:solidFill>
          </p:spPr>
          <p:txBody>
            <a:bodyPr wrap="square" lIns="0" tIns="0" rIns="0" bIns="0" rtlCol="0"/>
            <a:lstStyle/>
            <a:p>
              <a:pPr defTabSz="1812066"/>
              <a:endParaRPr sz="3567">
                <a:solidFill>
                  <a:prstClr val="black"/>
                </a:solidFill>
                <a:latin typeface="Calibri"/>
              </a:endParaRPr>
            </a:p>
          </p:txBody>
        </p:sp>
        <p:sp>
          <p:nvSpPr>
            <p:cNvPr id="45" name="object 45"/>
            <p:cNvSpPr/>
            <p:nvPr/>
          </p:nvSpPr>
          <p:spPr>
            <a:xfrm>
              <a:off x="2534411" y="3342919"/>
              <a:ext cx="1612900" cy="113664"/>
            </a:xfrm>
            <a:custGeom>
              <a:avLst/>
              <a:gdLst/>
              <a:ahLst/>
              <a:cxnLst/>
              <a:rect l="l" t="t" r="r" b="b"/>
              <a:pathLst>
                <a:path w="1612900" h="113664">
                  <a:moveTo>
                    <a:pt x="1612823" y="0"/>
                  </a:moveTo>
                  <a:lnTo>
                    <a:pt x="0" y="0"/>
                  </a:lnTo>
                  <a:lnTo>
                    <a:pt x="0" y="113080"/>
                  </a:lnTo>
                  <a:lnTo>
                    <a:pt x="1612823" y="113080"/>
                  </a:lnTo>
                  <a:lnTo>
                    <a:pt x="1612823" y="0"/>
                  </a:lnTo>
                  <a:close/>
                </a:path>
              </a:pathLst>
            </a:custGeom>
            <a:solidFill>
              <a:srgbClr val="3333B2"/>
            </a:solidFill>
          </p:spPr>
          <p:txBody>
            <a:bodyPr wrap="square" lIns="0" tIns="0" rIns="0" bIns="0" rtlCol="0"/>
            <a:lstStyle/>
            <a:p>
              <a:pPr defTabSz="1812066"/>
              <a:endParaRPr sz="3567">
                <a:solidFill>
                  <a:prstClr val="black"/>
                </a:solidFill>
                <a:latin typeface="Calibri"/>
              </a:endParaRPr>
            </a:p>
          </p:txBody>
        </p:sp>
        <p:sp>
          <p:nvSpPr>
            <p:cNvPr id="46" name="object 46"/>
            <p:cNvSpPr/>
            <p:nvPr/>
          </p:nvSpPr>
          <p:spPr>
            <a:xfrm>
              <a:off x="4147248" y="3342919"/>
              <a:ext cx="461009" cy="113664"/>
            </a:xfrm>
            <a:custGeom>
              <a:avLst/>
              <a:gdLst/>
              <a:ahLst/>
              <a:cxnLst/>
              <a:rect l="l" t="t" r="r" b="b"/>
              <a:pathLst>
                <a:path w="461010" h="113664">
                  <a:moveTo>
                    <a:pt x="460832" y="0"/>
                  </a:moveTo>
                  <a:lnTo>
                    <a:pt x="0" y="0"/>
                  </a:lnTo>
                  <a:lnTo>
                    <a:pt x="0" y="113080"/>
                  </a:lnTo>
                  <a:lnTo>
                    <a:pt x="460832" y="113080"/>
                  </a:lnTo>
                  <a:lnTo>
                    <a:pt x="460832" y="0"/>
                  </a:lnTo>
                  <a:close/>
                </a:path>
              </a:pathLst>
            </a:custGeom>
            <a:solidFill>
              <a:srgbClr val="262685"/>
            </a:solidFill>
          </p:spPr>
          <p:txBody>
            <a:bodyPr wrap="square" lIns="0" tIns="0" rIns="0" bIns="0" rtlCol="0"/>
            <a:lstStyle/>
            <a:p>
              <a:pPr defTabSz="1812066"/>
              <a:endParaRPr sz="3567">
                <a:solidFill>
                  <a:prstClr val="black"/>
                </a:solidFill>
                <a:latin typeface="Calibri"/>
              </a:endParaRPr>
            </a:p>
          </p:txBody>
        </p:sp>
      </p:grpSp>
      <p:sp>
        <p:nvSpPr>
          <p:cNvPr id="50" name="Rectangle 49"/>
          <p:cNvSpPr/>
          <p:nvPr/>
        </p:nvSpPr>
        <p:spPr>
          <a:xfrm>
            <a:off x="86226" y="720156"/>
            <a:ext cx="8752973" cy="1776512"/>
          </a:xfrm>
          <a:prstGeom prst="rect">
            <a:avLst/>
          </a:prstGeom>
        </p:spPr>
        <p:txBody>
          <a:bodyPr wrap="square">
            <a:spAutoFit/>
          </a:bodyPr>
          <a:lstStyle/>
          <a:p>
            <a:pPr marL="100670" marR="85570" defTabSz="1812066">
              <a:lnSpc>
                <a:spcPct val="102600"/>
              </a:lnSpc>
              <a:spcBef>
                <a:spcPts val="109"/>
              </a:spcBef>
              <a:tabLst>
                <a:tab pos="4973116" algn="l"/>
              </a:tabLst>
            </a:pPr>
            <a:r>
              <a:rPr lang="en-US" sz="2400" spc="-20" dirty="0">
                <a:solidFill>
                  <a:prstClr val="black"/>
                </a:solidFill>
                <a:latin typeface="LM Sans 10"/>
                <a:cs typeface="LM Sans 10"/>
              </a:rPr>
              <a:t>A</a:t>
            </a:r>
            <a:r>
              <a:rPr lang="en-US" sz="2400" spc="10" dirty="0">
                <a:solidFill>
                  <a:prstClr val="black"/>
                </a:solidFill>
                <a:latin typeface="LM Sans 10"/>
                <a:cs typeface="LM Sans 10"/>
              </a:rPr>
              <a:t> </a:t>
            </a:r>
            <a:r>
              <a:rPr lang="en-US" sz="2400" spc="-20" dirty="0">
                <a:solidFill>
                  <a:prstClr val="black"/>
                </a:solidFill>
                <a:latin typeface="LM Sans 10"/>
                <a:cs typeface="LM Sans 10"/>
              </a:rPr>
              <a:t>path</a:t>
            </a:r>
            <a:r>
              <a:rPr lang="en-US" sz="2400" spc="10" dirty="0">
                <a:solidFill>
                  <a:prstClr val="black"/>
                </a:solidFill>
                <a:latin typeface="LM Sans 10"/>
                <a:cs typeface="LM Sans 10"/>
              </a:rPr>
              <a:t> </a:t>
            </a:r>
            <a:r>
              <a:rPr lang="en-US" sz="2400" i="1" spc="30" dirty="0">
                <a:solidFill>
                  <a:prstClr val="black"/>
                </a:solidFill>
                <a:latin typeface="LM Sans 10"/>
                <a:cs typeface="DejaVu Sans Condensed"/>
              </a:rPr>
              <a:t>(</a:t>
            </a:r>
            <a:r>
              <a:rPr lang="en-US" sz="2400" i="1" spc="30" dirty="0">
                <a:solidFill>
                  <a:prstClr val="black"/>
                </a:solidFill>
                <a:latin typeface="LM Sans 10"/>
                <a:cs typeface="LM Sans 10"/>
              </a:rPr>
              <a:t>v</a:t>
            </a:r>
            <a:r>
              <a:rPr lang="en-US" sz="2400" spc="44" baseline="-10416" dirty="0">
                <a:solidFill>
                  <a:prstClr val="black"/>
                </a:solidFill>
                <a:latin typeface="LM Sans 10"/>
                <a:cs typeface="LM Roman 8"/>
              </a:rPr>
              <a:t>0</a:t>
            </a:r>
            <a:r>
              <a:rPr lang="en-US" sz="2400" i="1" spc="30" dirty="0">
                <a:solidFill>
                  <a:prstClr val="black"/>
                </a:solidFill>
                <a:latin typeface="LM Sans 10"/>
                <a:cs typeface="Arial"/>
              </a:rPr>
              <a:t>,</a:t>
            </a:r>
            <a:r>
              <a:rPr lang="en-US" sz="2400" i="1" spc="-238" dirty="0">
                <a:solidFill>
                  <a:prstClr val="black"/>
                </a:solidFill>
                <a:latin typeface="LM Sans 10"/>
                <a:cs typeface="Arial"/>
              </a:rPr>
              <a:t> </a:t>
            </a:r>
            <a:r>
              <a:rPr lang="en-US" sz="2400" i="1" spc="20" dirty="0">
                <a:solidFill>
                  <a:prstClr val="black"/>
                </a:solidFill>
                <a:latin typeface="LM Sans 10"/>
                <a:cs typeface="LM Sans 10"/>
              </a:rPr>
              <a:t>v</a:t>
            </a:r>
            <a:r>
              <a:rPr lang="en-US" sz="2400" spc="30" baseline="-10416" dirty="0">
                <a:solidFill>
                  <a:prstClr val="black"/>
                </a:solidFill>
                <a:latin typeface="LM Sans 10"/>
                <a:cs typeface="LM Roman 8"/>
              </a:rPr>
              <a:t>1</a:t>
            </a:r>
            <a:r>
              <a:rPr lang="en-US" sz="2400" i="1" spc="20" dirty="0">
                <a:solidFill>
                  <a:prstClr val="black"/>
                </a:solidFill>
                <a:latin typeface="LM Sans 10"/>
                <a:cs typeface="Arial"/>
              </a:rPr>
              <a:t>,</a:t>
            </a:r>
            <a:r>
              <a:rPr lang="en-US" sz="2400" i="1" spc="-238" dirty="0">
                <a:solidFill>
                  <a:prstClr val="black"/>
                </a:solidFill>
                <a:latin typeface="LM Sans 10"/>
                <a:cs typeface="Arial"/>
              </a:rPr>
              <a:t> </a:t>
            </a:r>
            <a:r>
              <a:rPr lang="en-US" sz="2400" i="1" spc="20" dirty="0">
                <a:solidFill>
                  <a:prstClr val="black"/>
                </a:solidFill>
                <a:latin typeface="LM Sans 10"/>
                <a:cs typeface="LM Sans 10"/>
              </a:rPr>
              <a:t>v</a:t>
            </a:r>
            <a:r>
              <a:rPr lang="en-US" sz="2400" spc="30" baseline="-10416" dirty="0">
                <a:solidFill>
                  <a:prstClr val="black"/>
                </a:solidFill>
                <a:latin typeface="LM Sans 10"/>
                <a:cs typeface="LM Roman 8"/>
              </a:rPr>
              <a:t>2</a:t>
            </a:r>
            <a:r>
              <a:rPr lang="en-US" sz="2400" i="1" spc="20" dirty="0">
                <a:solidFill>
                  <a:prstClr val="black"/>
                </a:solidFill>
                <a:latin typeface="LM Sans 10"/>
                <a:cs typeface="Arial"/>
              </a:rPr>
              <a:t>,</a:t>
            </a:r>
            <a:r>
              <a:rPr lang="en-US" sz="2400" i="1" spc="-238" dirty="0">
                <a:solidFill>
                  <a:prstClr val="black"/>
                </a:solidFill>
                <a:latin typeface="LM Sans 10"/>
                <a:cs typeface="Arial"/>
              </a:rPr>
              <a:t> </a:t>
            </a:r>
            <a:r>
              <a:rPr lang="en-US" sz="2400" i="1" spc="-10" dirty="0">
                <a:solidFill>
                  <a:prstClr val="black"/>
                </a:solidFill>
                <a:latin typeface="LM Sans 10"/>
                <a:cs typeface="Arial"/>
              </a:rPr>
              <a:t>.</a:t>
            </a:r>
            <a:r>
              <a:rPr lang="en-US" sz="2400" i="1" spc="-238" dirty="0">
                <a:solidFill>
                  <a:prstClr val="black"/>
                </a:solidFill>
                <a:latin typeface="LM Sans 10"/>
                <a:cs typeface="Arial"/>
              </a:rPr>
              <a:t> </a:t>
            </a:r>
            <a:r>
              <a:rPr lang="en-US" sz="2400" i="1" spc="-10" dirty="0">
                <a:solidFill>
                  <a:prstClr val="black"/>
                </a:solidFill>
                <a:latin typeface="LM Sans 10"/>
                <a:cs typeface="Arial"/>
              </a:rPr>
              <a:t>.</a:t>
            </a:r>
            <a:r>
              <a:rPr lang="en-US" sz="2400" i="1" spc="-238" dirty="0">
                <a:solidFill>
                  <a:prstClr val="black"/>
                </a:solidFill>
                <a:latin typeface="LM Sans 10"/>
                <a:cs typeface="Arial"/>
              </a:rPr>
              <a:t> </a:t>
            </a:r>
            <a:r>
              <a:rPr lang="en-US" sz="2400" i="1" spc="-10" dirty="0">
                <a:solidFill>
                  <a:prstClr val="black"/>
                </a:solidFill>
                <a:latin typeface="LM Sans 10"/>
                <a:cs typeface="Arial"/>
              </a:rPr>
              <a:t>.</a:t>
            </a:r>
            <a:r>
              <a:rPr lang="en-US" sz="2400" i="1" spc="-238" dirty="0">
                <a:solidFill>
                  <a:prstClr val="black"/>
                </a:solidFill>
                <a:latin typeface="LM Sans 10"/>
                <a:cs typeface="Arial"/>
              </a:rPr>
              <a:t> </a:t>
            </a:r>
            <a:r>
              <a:rPr lang="en-US" sz="2400" i="1" spc="-10" dirty="0">
                <a:solidFill>
                  <a:prstClr val="black"/>
                </a:solidFill>
                <a:latin typeface="LM Sans 10"/>
                <a:cs typeface="Arial"/>
              </a:rPr>
              <a:t>,</a:t>
            </a:r>
            <a:r>
              <a:rPr lang="en-US" sz="2400" i="1" spc="-238" dirty="0">
                <a:solidFill>
                  <a:prstClr val="black"/>
                </a:solidFill>
                <a:latin typeface="LM Sans 10"/>
                <a:cs typeface="Arial"/>
              </a:rPr>
              <a:t> </a:t>
            </a:r>
            <a:r>
              <a:rPr lang="en-US" sz="2400" i="1" spc="-10" dirty="0" err="1">
                <a:solidFill>
                  <a:prstClr val="black"/>
                </a:solidFill>
                <a:latin typeface="LM Sans 10"/>
                <a:cs typeface="LM Sans 10"/>
              </a:rPr>
              <a:t>v</a:t>
            </a:r>
            <a:r>
              <a:rPr lang="en-US" sz="2400" i="1" spc="-14" baseline="-13888" dirty="0" err="1">
                <a:solidFill>
                  <a:prstClr val="black"/>
                </a:solidFill>
                <a:latin typeface="LM Sans 10"/>
                <a:cs typeface="LM Sans 8"/>
              </a:rPr>
              <a:t>k</a:t>
            </a:r>
            <a:r>
              <a:rPr lang="en-US" sz="2400" i="1" spc="-503" baseline="-13888" dirty="0">
                <a:solidFill>
                  <a:prstClr val="black"/>
                </a:solidFill>
                <a:latin typeface="LM Sans 10"/>
                <a:cs typeface="LM Sans 8"/>
              </a:rPr>
              <a:t> </a:t>
            </a:r>
            <a:r>
              <a:rPr lang="en-US" sz="2400" i="1" spc="69" dirty="0">
                <a:solidFill>
                  <a:prstClr val="black"/>
                </a:solidFill>
                <a:latin typeface="LM Sans 10"/>
                <a:cs typeface="DejaVu Sans Condensed"/>
              </a:rPr>
              <a:t>)</a:t>
            </a:r>
            <a:r>
              <a:rPr lang="en-US" sz="2400" i="1" spc="119" dirty="0">
                <a:solidFill>
                  <a:prstClr val="black"/>
                </a:solidFill>
                <a:latin typeface="LM Sans 10"/>
                <a:cs typeface="DejaVu Sans Condensed"/>
              </a:rPr>
              <a:t> </a:t>
            </a:r>
            <a:r>
              <a:rPr lang="en-US" sz="2400" spc="-30" dirty="0">
                <a:solidFill>
                  <a:prstClr val="black"/>
                </a:solidFill>
                <a:latin typeface="LM Sans 10"/>
                <a:cs typeface="LM Sans 10"/>
              </a:rPr>
              <a:t>forms</a:t>
            </a:r>
            <a:r>
              <a:rPr lang="en-US" sz="2400" spc="10" dirty="0">
                <a:solidFill>
                  <a:prstClr val="black"/>
                </a:solidFill>
                <a:latin typeface="LM Sans 10"/>
                <a:cs typeface="LM Sans 10"/>
              </a:rPr>
              <a:t> </a:t>
            </a:r>
            <a:r>
              <a:rPr lang="en-US" sz="2400" spc="-10" dirty="0">
                <a:solidFill>
                  <a:prstClr val="black"/>
                </a:solidFill>
                <a:latin typeface="LM Sans 10"/>
                <a:cs typeface="LM Sans 10"/>
              </a:rPr>
              <a:t>a </a:t>
            </a:r>
            <a:r>
              <a:rPr lang="en-US" sz="2400" spc="-10" dirty="0">
                <a:solidFill>
                  <a:srgbClr val="FF0000"/>
                </a:solidFill>
                <a:latin typeface="LM Sans 10"/>
                <a:cs typeface="LM Sans 10"/>
              </a:rPr>
              <a:t>cycle </a:t>
            </a:r>
            <a:r>
              <a:rPr lang="en-US" sz="2400" spc="-10" dirty="0">
                <a:solidFill>
                  <a:prstClr val="black"/>
                </a:solidFill>
                <a:latin typeface="LM Sans 10"/>
                <a:cs typeface="LM Sans 10"/>
              </a:rPr>
              <a:t>if	</a:t>
            </a:r>
            <a:r>
              <a:rPr lang="en-US" sz="2400" i="1" spc="-10" dirty="0">
                <a:solidFill>
                  <a:prstClr val="black"/>
                </a:solidFill>
                <a:latin typeface="LM Sans 10"/>
                <a:cs typeface="LM Sans 10"/>
              </a:rPr>
              <a:t>v</a:t>
            </a:r>
            <a:r>
              <a:rPr lang="en-US" sz="2400" spc="-14" baseline="-10416" dirty="0">
                <a:solidFill>
                  <a:prstClr val="black"/>
                </a:solidFill>
                <a:latin typeface="LM Sans 10"/>
                <a:cs typeface="LM Roman 8"/>
              </a:rPr>
              <a:t>0 </a:t>
            </a:r>
            <a:r>
              <a:rPr lang="en-US" sz="2400" spc="-20" dirty="0">
                <a:solidFill>
                  <a:prstClr val="black"/>
                </a:solidFill>
                <a:latin typeface="LM Sans 10"/>
                <a:cs typeface="LM Sans 10"/>
              </a:rPr>
              <a:t>= </a:t>
            </a:r>
            <a:r>
              <a:rPr lang="en-US" sz="2400" i="1" spc="-10" dirty="0" err="1">
                <a:solidFill>
                  <a:prstClr val="black"/>
                </a:solidFill>
                <a:latin typeface="LM Sans 10"/>
                <a:cs typeface="LM Sans 10"/>
              </a:rPr>
              <a:t>v</a:t>
            </a:r>
            <a:r>
              <a:rPr lang="en-US" sz="2400" i="1" spc="-14" baseline="-13888" dirty="0" err="1">
                <a:solidFill>
                  <a:prstClr val="black"/>
                </a:solidFill>
                <a:latin typeface="LM Sans 10"/>
                <a:cs typeface="LM Sans 8"/>
              </a:rPr>
              <a:t>k</a:t>
            </a:r>
            <a:r>
              <a:rPr lang="en-US" sz="2400" i="1" spc="-14" baseline="-13888" dirty="0">
                <a:solidFill>
                  <a:prstClr val="black"/>
                </a:solidFill>
                <a:latin typeface="LM Sans 10"/>
                <a:cs typeface="LM Sans 8"/>
              </a:rPr>
              <a:t> </a:t>
            </a:r>
            <a:r>
              <a:rPr lang="en-US" sz="2400" spc="-20" dirty="0">
                <a:solidFill>
                  <a:prstClr val="black"/>
                </a:solidFill>
                <a:latin typeface="LM Sans 10"/>
                <a:cs typeface="LM Sans 10"/>
              </a:rPr>
              <a:t>and </a:t>
            </a:r>
            <a:r>
              <a:rPr lang="en-US" sz="2400" spc="-10" dirty="0">
                <a:solidFill>
                  <a:prstClr val="black"/>
                </a:solidFill>
                <a:latin typeface="LM Sans 10"/>
                <a:cs typeface="LM Sans 10"/>
              </a:rPr>
              <a:t>all edges </a:t>
            </a:r>
            <a:r>
              <a:rPr lang="en-US" sz="2400" spc="-20" dirty="0">
                <a:solidFill>
                  <a:prstClr val="black"/>
                </a:solidFill>
                <a:latin typeface="LM Sans 10"/>
                <a:cs typeface="LM Sans 10"/>
              </a:rPr>
              <a:t>on  </a:t>
            </a:r>
            <a:r>
              <a:rPr lang="en-US" sz="2400" spc="-10" dirty="0">
                <a:solidFill>
                  <a:prstClr val="black"/>
                </a:solidFill>
                <a:latin typeface="LM Sans 10"/>
                <a:cs typeface="LM Sans 10"/>
              </a:rPr>
              <a:t>the </a:t>
            </a:r>
            <a:r>
              <a:rPr lang="en-US" sz="2400" spc="-20" dirty="0">
                <a:solidFill>
                  <a:prstClr val="black"/>
                </a:solidFill>
                <a:latin typeface="LM Sans 10"/>
                <a:cs typeface="LM Sans 10"/>
              </a:rPr>
              <a:t>path </a:t>
            </a:r>
            <a:r>
              <a:rPr lang="en-US" sz="2400" spc="-30" dirty="0">
                <a:solidFill>
                  <a:prstClr val="black"/>
                </a:solidFill>
                <a:latin typeface="LM Sans 10"/>
                <a:cs typeface="LM Sans 10"/>
              </a:rPr>
              <a:t>are</a:t>
            </a:r>
            <a:r>
              <a:rPr lang="en-US" sz="2400" spc="-10" dirty="0">
                <a:solidFill>
                  <a:prstClr val="black"/>
                </a:solidFill>
                <a:latin typeface="LM Sans 10"/>
                <a:cs typeface="LM Sans 10"/>
              </a:rPr>
              <a:t> distinct</a:t>
            </a:r>
            <a:endParaRPr lang="en-US" sz="2400" dirty="0">
              <a:solidFill>
                <a:prstClr val="black"/>
              </a:solidFill>
              <a:latin typeface="LM Sans 10"/>
              <a:cs typeface="LM Sans 10"/>
            </a:endParaRPr>
          </a:p>
          <a:p>
            <a:pPr marR="2148054" algn="just" defTabSz="1812066">
              <a:lnSpc>
                <a:spcPct val="125299"/>
              </a:lnSpc>
              <a:buFont typeface="Arial" panose="020B0604020202020204" pitchFamily="34" charset="0"/>
              <a:buChar char="•"/>
              <a:tabLst>
                <a:tab pos="2886723" algn="l"/>
              </a:tabLst>
            </a:pPr>
            <a:r>
              <a:rPr lang="en-US" sz="2400" spc="-20" dirty="0">
                <a:solidFill>
                  <a:prstClr val="black"/>
                </a:solidFill>
                <a:latin typeface="LM Sans 10"/>
                <a:cs typeface="LM Sans 10"/>
              </a:rPr>
              <a:t>A</a:t>
            </a:r>
            <a:r>
              <a:rPr lang="en-US" sz="2400" spc="-10" dirty="0">
                <a:solidFill>
                  <a:prstClr val="black"/>
                </a:solidFill>
                <a:latin typeface="LM Sans 10"/>
                <a:cs typeface="LM Sans 10"/>
              </a:rPr>
              <a:t> cycle</a:t>
            </a:r>
            <a:r>
              <a:rPr lang="en-US" sz="2400" dirty="0">
                <a:solidFill>
                  <a:prstClr val="black"/>
                </a:solidFill>
                <a:latin typeface="LM Sans 10"/>
                <a:cs typeface="LM Sans 10"/>
              </a:rPr>
              <a:t> </a:t>
            </a:r>
            <a:r>
              <a:rPr lang="en-US" sz="2400" spc="-10" dirty="0">
                <a:solidFill>
                  <a:prstClr val="black"/>
                </a:solidFill>
                <a:latin typeface="LM Sans 10"/>
                <a:cs typeface="LM Sans 10"/>
              </a:rPr>
              <a:t>is </a:t>
            </a:r>
            <a:r>
              <a:rPr lang="en-US" sz="2400" spc="-10" dirty="0">
                <a:solidFill>
                  <a:srgbClr val="FF0000"/>
                </a:solidFill>
                <a:latin typeface="LM Sans 10"/>
                <a:cs typeface="LM Sans 10"/>
              </a:rPr>
              <a:t>simple </a:t>
            </a:r>
            <a:r>
              <a:rPr lang="en-US" sz="2400" spc="-10" dirty="0">
                <a:solidFill>
                  <a:prstClr val="black"/>
                </a:solidFill>
                <a:latin typeface="LM Sans 10"/>
                <a:cs typeface="LM Sans 10"/>
              </a:rPr>
              <a:t>if 	</a:t>
            </a:r>
            <a:r>
              <a:rPr lang="en-US" sz="2400" i="1" spc="20" dirty="0">
                <a:solidFill>
                  <a:prstClr val="black"/>
                </a:solidFill>
                <a:latin typeface="LM Sans 10"/>
                <a:cs typeface="LM Sans 10"/>
              </a:rPr>
              <a:t>v</a:t>
            </a:r>
            <a:r>
              <a:rPr lang="en-US" sz="2400" spc="30" baseline="-10416" dirty="0">
                <a:solidFill>
                  <a:prstClr val="black"/>
                </a:solidFill>
                <a:latin typeface="LM Sans 10"/>
                <a:cs typeface="LM Roman 8"/>
              </a:rPr>
              <a:t>1</a:t>
            </a:r>
            <a:r>
              <a:rPr lang="en-US" sz="2400" i="1" spc="20" dirty="0">
                <a:solidFill>
                  <a:prstClr val="black"/>
                </a:solidFill>
                <a:latin typeface="LM Sans 10"/>
                <a:cs typeface="Arial"/>
              </a:rPr>
              <a:t>,</a:t>
            </a:r>
            <a:r>
              <a:rPr lang="en-US" sz="2400" i="1" spc="-248" dirty="0">
                <a:solidFill>
                  <a:prstClr val="black"/>
                </a:solidFill>
                <a:latin typeface="LM Sans 10"/>
                <a:cs typeface="Arial"/>
              </a:rPr>
              <a:t> </a:t>
            </a:r>
            <a:r>
              <a:rPr lang="en-US" sz="2400" i="1" spc="20" dirty="0">
                <a:solidFill>
                  <a:prstClr val="black"/>
                </a:solidFill>
                <a:latin typeface="LM Sans 10"/>
                <a:cs typeface="LM Sans 10"/>
              </a:rPr>
              <a:t>v</a:t>
            </a:r>
            <a:r>
              <a:rPr lang="en-US" sz="2400" spc="30" baseline="-10416" dirty="0">
                <a:solidFill>
                  <a:prstClr val="black"/>
                </a:solidFill>
                <a:latin typeface="LM Sans 10"/>
                <a:cs typeface="LM Roman 8"/>
              </a:rPr>
              <a:t>2</a:t>
            </a:r>
            <a:r>
              <a:rPr lang="en-US" sz="2400" i="1" spc="20" dirty="0">
                <a:solidFill>
                  <a:prstClr val="black"/>
                </a:solidFill>
                <a:latin typeface="LM Sans 10"/>
                <a:cs typeface="Arial"/>
              </a:rPr>
              <a:t>,</a:t>
            </a:r>
            <a:r>
              <a:rPr lang="en-US" sz="2400" i="1" spc="-258" dirty="0">
                <a:solidFill>
                  <a:prstClr val="black"/>
                </a:solidFill>
                <a:latin typeface="LM Sans 10"/>
                <a:cs typeface="Arial"/>
              </a:rPr>
              <a:t> </a:t>
            </a:r>
            <a:r>
              <a:rPr lang="en-US" sz="2400" i="1" spc="-10" dirty="0">
                <a:solidFill>
                  <a:prstClr val="black"/>
                </a:solidFill>
                <a:latin typeface="LM Sans 10"/>
                <a:cs typeface="Arial"/>
              </a:rPr>
              <a:t>.</a:t>
            </a:r>
            <a:r>
              <a:rPr lang="en-US" sz="2400" i="1" spc="-248" dirty="0">
                <a:solidFill>
                  <a:prstClr val="black"/>
                </a:solidFill>
                <a:latin typeface="LM Sans 10"/>
                <a:cs typeface="Arial"/>
              </a:rPr>
              <a:t> </a:t>
            </a:r>
            <a:r>
              <a:rPr lang="en-US" sz="2400" i="1" spc="-10" dirty="0">
                <a:solidFill>
                  <a:prstClr val="black"/>
                </a:solidFill>
                <a:latin typeface="LM Sans 10"/>
                <a:cs typeface="Arial"/>
              </a:rPr>
              <a:t>.</a:t>
            </a:r>
            <a:r>
              <a:rPr lang="en-US" sz="2400" i="1" spc="-258" dirty="0">
                <a:solidFill>
                  <a:prstClr val="black"/>
                </a:solidFill>
                <a:latin typeface="LM Sans 10"/>
                <a:cs typeface="Arial"/>
              </a:rPr>
              <a:t> </a:t>
            </a:r>
            <a:r>
              <a:rPr lang="en-US" sz="2400" i="1" spc="-10" dirty="0">
                <a:solidFill>
                  <a:prstClr val="black"/>
                </a:solidFill>
                <a:latin typeface="LM Sans 10"/>
                <a:cs typeface="Arial"/>
              </a:rPr>
              <a:t>.</a:t>
            </a:r>
            <a:r>
              <a:rPr lang="en-US" sz="2400" i="1" spc="-258" dirty="0">
                <a:solidFill>
                  <a:prstClr val="black"/>
                </a:solidFill>
                <a:latin typeface="LM Sans 10"/>
                <a:cs typeface="Arial"/>
              </a:rPr>
              <a:t> </a:t>
            </a:r>
            <a:r>
              <a:rPr lang="en-US" sz="2400" i="1" spc="-10" dirty="0">
                <a:solidFill>
                  <a:prstClr val="black"/>
                </a:solidFill>
                <a:latin typeface="LM Sans 10"/>
                <a:cs typeface="Arial"/>
              </a:rPr>
              <a:t>,</a:t>
            </a:r>
            <a:r>
              <a:rPr lang="en-US" sz="2400" i="1" spc="-248" dirty="0">
                <a:solidFill>
                  <a:prstClr val="black"/>
                </a:solidFill>
                <a:latin typeface="LM Sans 10"/>
                <a:cs typeface="Arial"/>
              </a:rPr>
              <a:t> </a:t>
            </a:r>
            <a:r>
              <a:rPr lang="en-US" sz="2400" i="1" spc="-10" dirty="0" err="1">
                <a:solidFill>
                  <a:prstClr val="black"/>
                </a:solidFill>
                <a:latin typeface="LM Sans 10"/>
                <a:cs typeface="LM Sans 10"/>
              </a:rPr>
              <a:t>v</a:t>
            </a:r>
            <a:r>
              <a:rPr lang="en-US" sz="2400" i="1" spc="-14" baseline="-13888" dirty="0" err="1">
                <a:solidFill>
                  <a:prstClr val="black"/>
                </a:solidFill>
                <a:latin typeface="LM Sans 10"/>
                <a:cs typeface="LM Sans 8"/>
              </a:rPr>
              <a:t>k</a:t>
            </a:r>
            <a:r>
              <a:rPr lang="en-US" sz="2400" i="1" spc="549" baseline="-13888" dirty="0">
                <a:solidFill>
                  <a:prstClr val="black"/>
                </a:solidFill>
                <a:latin typeface="LM Sans 10"/>
                <a:cs typeface="LM Sans 8"/>
              </a:rPr>
              <a:t> </a:t>
            </a:r>
            <a:r>
              <a:rPr lang="en-US" sz="2400" spc="-30" dirty="0" smtClean="0">
                <a:solidFill>
                  <a:prstClr val="black"/>
                </a:solidFill>
                <a:latin typeface="LM Sans 10"/>
                <a:cs typeface="LM Sans 10"/>
              </a:rPr>
              <a:t>are d</a:t>
            </a:r>
            <a:r>
              <a:rPr lang="en-US" sz="2400" spc="-20" dirty="0" smtClean="0">
                <a:solidFill>
                  <a:prstClr val="black"/>
                </a:solidFill>
                <a:latin typeface="LM Sans 10"/>
                <a:cs typeface="LM Sans 10"/>
              </a:rPr>
              <a:t>istinct</a:t>
            </a:r>
          </a:p>
          <a:p>
            <a:pPr marR="2148054" algn="just" defTabSz="1812066">
              <a:lnSpc>
                <a:spcPct val="125299"/>
              </a:lnSpc>
              <a:buFont typeface="Arial" panose="020B0604020202020204" pitchFamily="34" charset="0"/>
              <a:buChar char="•"/>
              <a:tabLst>
                <a:tab pos="2886723" algn="l"/>
              </a:tabLst>
            </a:pPr>
            <a:r>
              <a:rPr lang="en-US" sz="2400" spc="-20" dirty="0" smtClean="0">
                <a:solidFill>
                  <a:prstClr val="black"/>
                </a:solidFill>
                <a:latin typeface="LM Sans 10"/>
                <a:cs typeface="LM Sans 10"/>
              </a:rPr>
              <a:t> </a:t>
            </a:r>
            <a:r>
              <a:rPr lang="en-US" sz="2400" spc="-20" dirty="0">
                <a:solidFill>
                  <a:prstClr val="black"/>
                </a:solidFill>
                <a:latin typeface="LM Sans 10"/>
                <a:cs typeface="LM Sans 10"/>
              </a:rPr>
              <a:t>A graph with no </a:t>
            </a:r>
            <a:r>
              <a:rPr lang="en-US" sz="2400" spc="-10" dirty="0">
                <a:solidFill>
                  <a:prstClr val="black"/>
                </a:solidFill>
                <a:latin typeface="LM Sans 10"/>
                <a:cs typeface="LM Sans 10"/>
              </a:rPr>
              <a:t>cycles</a:t>
            </a:r>
            <a:r>
              <a:rPr lang="en-US" sz="2400" spc="10" dirty="0">
                <a:solidFill>
                  <a:prstClr val="black"/>
                </a:solidFill>
                <a:latin typeface="LM Sans 10"/>
                <a:cs typeface="LM Sans 10"/>
              </a:rPr>
              <a:t> </a:t>
            </a:r>
            <a:r>
              <a:rPr lang="en-US" sz="2400" spc="-10" dirty="0" smtClean="0">
                <a:solidFill>
                  <a:prstClr val="black"/>
                </a:solidFill>
                <a:latin typeface="LM Sans 10"/>
                <a:cs typeface="LM Sans 10"/>
              </a:rPr>
              <a:t>is </a:t>
            </a:r>
            <a:r>
              <a:rPr lang="en-US" sz="2400" spc="-10" dirty="0" smtClean="0">
                <a:solidFill>
                  <a:srgbClr val="FF0000"/>
                </a:solidFill>
                <a:latin typeface="LM Sans 10"/>
                <a:cs typeface="LM Sans 10"/>
              </a:rPr>
              <a:t>acyclic</a:t>
            </a:r>
            <a:endParaRPr lang="en-US" sz="2400" dirty="0">
              <a:solidFill>
                <a:prstClr val="black"/>
              </a:solidFill>
              <a:latin typeface="LM Sans 10"/>
              <a:cs typeface="LM Sans 10"/>
            </a:endParaRPr>
          </a:p>
        </p:txBody>
      </p:sp>
    </p:spTree>
    <p:extLst>
      <p:ext uri="{BB962C8B-B14F-4D97-AF65-F5344CB8AC3E}">
        <p14:creationId xmlns:p14="http://schemas.microsoft.com/office/powerpoint/2010/main" val="350736343"/>
      </p:ext>
    </p:extLst>
  </p:cSld>
  <p:clrMapOvr>
    <a:masterClrMapping/>
  </p:clrMapOvr>
  <p:transition>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0878" y="0"/>
            <a:ext cx="8212037" cy="461219"/>
          </a:xfrm>
          <a:prstGeom prst="rect">
            <a:avLst/>
          </a:prstGeom>
        </p:spPr>
        <p:txBody>
          <a:bodyPr vert="horz" wrap="square" lIns="0" tIns="33975" rIns="0" bIns="0" rtlCol="0">
            <a:spAutoFit/>
          </a:bodyPr>
          <a:lstStyle/>
          <a:p>
            <a:pPr marL="25168">
              <a:spcBef>
                <a:spcPts val="268"/>
              </a:spcBef>
            </a:pPr>
            <a:r>
              <a:rPr sz="2774" spc="30" dirty="0">
                <a:solidFill>
                  <a:srgbClr val="FFFFFF"/>
                </a:solidFill>
                <a:latin typeface="LM Sans 12"/>
                <a:cs typeface="LM Sans 12"/>
              </a:rPr>
              <a:t>An </a:t>
            </a:r>
            <a:r>
              <a:rPr sz="2774" spc="20" dirty="0">
                <a:solidFill>
                  <a:srgbClr val="FFFFFF"/>
                </a:solidFill>
                <a:latin typeface="LM Sans 12"/>
                <a:cs typeface="LM Sans 12"/>
              </a:rPr>
              <a:t>Application of </a:t>
            </a:r>
            <a:r>
              <a:rPr sz="2774" spc="30" dirty="0">
                <a:solidFill>
                  <a:srgbClr val="FFFFFF"/>
                </a:solidFill>
                <a:latin typeface="LM Sans 12"/>
                <a:cs typeface="LM Sans 12"/>
              </a:rPr>
              <a:t>DFS: </a:t>
            </a:r>
            <a:r>
              <a:rPr sz="2774" spc="20" dirty="0">
                <a:solidFill>
                  <a:srgbClr val="FFFFFF"/>
                </a:solidFill>
                <a:latin typeface="LM Sans 12"/>
                <a:cs typeface="LM Sans 12"/>
              </a:rPr>
              <a:t>Cycle Finding</a:t>
            </a:r>
            <a:endParaRPr sz="2774" dirty="0">
              <a:latin typeface="LM Sans 12"/>
              <a:cs typeface="LM Sans 12"/>
            </a:endParaRPr>
          </a:p>
        </p:txBody>
      </p:sp>
      <p:grpSp>
        <p:nvGrpSpPr>
          <p:cNvPr id="3" name="object 3"/>
          <p:cNvGrpSpPr/>
          <p:nvPr/>
        </p:nvGrpSpPr>
        <p:grpSpPr>
          <a:xfrm>
            <a:off x="616907" y="805821"/>
            <a:ext cx="8006870" cy="1240732"/>
            <a:chOff x="309193" y="406641"/>
            <a:chExt cx="4040504" cy="626110"/>
          </a:xfrm>
        </p:grpSpPr>
        <p:sp>
          <p:nvSpPr>
            <p:cNvPr id="4" name="object 4"/>
            <p:cNvSpPr/>
            <p:nvPr/>
          </p:nvSpPr>
          <p:spPr>
            <a:xfrm>
              <a:off x="309193" y="406641"/>
              <a:ext cx="3989704" cy="179070"/>
            </a:xfrm>
            <a:custGeom>
              <a:avLst/>
              <a:gdLst/>
              <a:ahLst/>
              <a:cxnLst/>
              <a:rect l="l" t="t" r="r" b="b"/>
              <a:pathLst>
                <a:path w="3989704" h="179070">
                  <a:moveTo>
                    <a:pt x="3938854" y="0"/>
                  </a:moveTo>
                  <a:lnTo>
                    <a:pt x="50800" y="0"/>
                  </a:lnTo>
                  <a:lnTo>
                    <a:pt x="31075" y="4008"/>
                  </a:lnTo>
                  <a:lnTo>
                    <a:pt x="14922" y="14922"/>
                  </a:lnTo>
                  <a:lnTo>
                    <a:pt x="4008" y="31075"/>
                  </a:lnTo>
                  <a:lnTo>
                    <a:pt x="0" y="50800"/>
                  </a:lnTo>
                  <a:lnTo>
                    <a:pt x="0" y="178597"/>
                  </a:lnTo>
                  <a:lnTo>
                    <a:pt x="3989654" y="178597"/>
                  </a:lnTo>
                  <a:lnTo>
                    <a:pt x="3989654" y="50800"/>
                  </a:lnTo>
                  <a:lnTo>
                    <a:pt x="3985646" y="31075"/>
                  </a:lnTo>
                  <a:lnTo>
                    <a:pt x="3974732" y="14922"/>
                  </a:lnTo>
                  <a:lnTo>
                    <a:pt x="3958579" y="4008"/>
                  </a:lnTo>
                  <a:lnTo>
                    <a:pt x="3938854" y="0"/>
                  </a:lnTo>
                  <a:close/>
                </a:path>
              </a:pathLst>
            </a:custGeom>
            <a:solidFill>
              <a:srgbClr val="BF0000"/>
            </a:solidFill>
          </p:spPr>
          <p:txBody>
            <a:bodyPr wrap="square" lIns="0" tIns="0" rIns="0" bIns="0" rtlCol="0"/>
            <a:lstStyle/>
            <a:p>
              <a:pPr defTabSz="1812066"/>
              <a:endParaRPr sz="3567">
                <a:solidFill>
                  <a:prstClr val="black"/>
                </a:solidFill>
                <a:latin typeface="Calibri"/>
              </a:endParaRPr>
            </a:p>
          </p:txBody>
        </p:sp>
        <p:sp>
          <p:nvSpPr>
            <p:cNvPr id="5" name="object 5"/>
            <p:cNvSpPr/>
            <p:nvPr/>
          </p:nvSpPr>
          <p:spPr>
            <a:xfrm>
              <a:off x="309194" y="572579"/>
              <a:ext cx="3989653" cy="50609"/>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6" name="object 6"/>
            <p:cNvSpPr/>
            <p:nvPr/>
          </p:nvSpPr>
          <p:spPr>
            <a:xfrm>
              <a:off x="359994" y="931024"/>
              <a:ext cx="101600" cy="101600"/>
            </a:xfrm>
            <a:prstGeom prst="rect">
              <a:avLst/>
            </a:prstGeom>
            <a:blipFill>
              <a:blip r:embed="rId3"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7" name="object 7"/>
            <p:cNvSpPr/>
            <p:nvPr/>
          </p:nvSpPr>
          <p:spPr>
            <a:xfrm>
              <a:off x="410794" y="918324"/>
              <a:ext cx="3938802" cy="114300"/>
            </a:xfrm>
            <a:prstGeom prst="rect">
              <a:avLst/>
            </a:prstGeom>
            <a:blipFill>
              <a:blip r:embed="rId4"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8" name="object 8"/>
            <p:cNvSpPr/>
            <p:nvPr/>
          </p:nvSpPr>
          <p:spPr>
            <a:xfrm>
              <a:off x="4298848" y="450875"/>
              <a:ext cx="50749" cy="480149"/>
            </a:xfrm>
            <a:prstGeom prst="rect">
              <a:avLst/>
            </a:prstGeom>
            <a:blipFill>
              <a:blip r:embed="rId5"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9" name="object 9"/>
            <p:cNvSpPr/>
            <p:nvPr/>
          </p:nvSpPr>
          <p:spPr>
            <a:xfrm>
              <a:off x="309193" y="616863"/>
              <a:ext cx="3989704" cy="365125"/>
            </a:xfrm>
            <a:custGeom>
              <a:avLst/>
              <a:gdLst/>
              <a:ahLst/>
              <a:cxnLst/>
              <a:rect l="l" t="t" r="r" b="b"/>
              <a:pathLst>
                <a:path w="3989704" h="365125">
                  <a:moveTo>
                    <a:pt x="3989654" y="0"/>
                  </a:moveTo>
                  <a:lnTo>
                    <a:pt x="0" y="0"/>
                  </a:lnTo>
                  <a:lnTo>
                    <a:pt x="0" y="314161"/>
                  </a:lnTo>
                  <a:lnTo>
                    <a:pt x="4008" y="333885"/>
                  </a:lnTo>
                  <a:lnTo>
                    <a:pt x="14922" y="350038"/>
                  </a:lnTo>
                  <a:lnTo>
                    <a:pt x="31075" y="360953"/>
                  </a:lnTo>
                  <a:lnTo>
                    <a:pt x="50800" y="364961"/>
                  </a:lnTo>
                  <a:lnTo>
                    <a:pt x="3938854" y="364961"/>
                  </a:lnTo>
                  <a:lnTo>
                    <a:pt x="3958579" y="360953"/>
                  </a:lnTo>
                  <a:lnTo>
                    <a:pt x="3974732" y="350038"/>
                  </a:lnTo>
                  <a:lnTo>
                    <a:pt x="3985646" y="333885"/>
                  </a:lnTo>
                  <a:lnTo>
                    <a:pt x="3989654" y="314161"/>
                  </a:lnTo>
                  <a:lnTo>
                    <a:pt x="3989654" y="0"/>
                  </a:lnTo>
                  <a:close/>
                </a:path>
              </a:pathLst>
            </a:custGeom>
            <a:solidFill>
              <a:srgbClr val="F8E5E5"/>
            </a:solidFill>
          </p:spPr>
          <p:txBody>
            <a:bodyPr wrap="square" lIns="0" tIns="0" rIns="0" bIns="0" rtlCol="0"/>
            <a:lstStyle/>
            <a:p>
              <a:pPr defTabSz="1812066"/>
              <a:endParaRPr sz="3567">
                <a:solidFill>
                  <a:prstClr val="black"/>
                </a:solidFill>
                <a:latin typeface="Calibri"/>
              </a:endParaRPr>
            </a:p>
          </p:txBody>
        </p:sp>
        <p:sp>
          <p:nvSpPr>
            <p:cNvPr id="10" name="object 10"/>
            <p:cNvSpPr/>
            <p:nvPr/>
          </p:nvSpPr>
          <p:spPr>
            <a:xfrm>
              <a:off x="4298848" y="488970"/>
              <a:ext cx="0" cy="461645"/>
            </a:xfrm>
            <a:custGeom>
              <a:avLst/>
              <a:gdLst/>
              <a:ahLst/>
              <a:cxnLst/>
              <a:rect l="l" t="t" r="r" b="b"/>
              <a:pathLst>
                <a:path h="461644">
                  <a:moveTo>
                    <a:pt x="0" y="461103"/>
                  </a:moveTo>
                  <a:lnTo>
                    <a:pt x="0" y="0"/>
                  </a:lnTo>
                </a:path>
              </a:pathLst>
            </a:custGeom>
            <a:ln w="3175">
              <a:solidFill>
                <a:srgbClr val="7F7F7F"/>
              </a:solidFill>
            </a:ln>
          </p:spPr>
          <p:txBody>
            <a:bodyPr wrap="square" lIns="0" tIns="0" rIns="0" bIns="0" rtlCol="0"/>
            <a:lstStyle/>
            <a:p>
              <a:pPr defTabSz="1812066"/>
              <a:endParaRPr sz="3567">
                <a:solidFill>
                  <a:prstClr val="black"/>
                </a:solidFill>
                <a:latin typeface="Calibri"/>
              </a:endParaRPr>
            </a:p>
          </p:txBody>
        </p:sp>
        <p:sp>
          <p:nvSpPr>
            <p:cNvPr id="11" name="object 11"/>
            <p:cNvSpPr/>
            <p:nvPr/>
          </p:nvSpPr>
          <p:spPr>
            <a:xfrm>
              <a:off x="4298848" y="476270"/>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pPr defTabSz="1812066"/>
              <a:endParaRPr sz="3567">
                <a:solidFill>
                  <a:prstClr val="black"/>
                </a:solidFill>
                <a:latin typeface="Calibri"/>
              </a:endParaRPr>
            </a:p>
          </p:txBody>
        </p:sp>
        <p:sp>
          <p:nvSpPr>
            <p:cNvPr id="12" name="object 12"/>
            <p:cNvSpPr/>
            <p:nvPr/>
          </p:nvSpPr>
          <p:spPr>
            <a:xfrm>
              <a:off x="4298848" y="463570"/>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pPr defTabSz="1812066"/>
              <a:endParaRPr sz="3567">
                <a:solidFill>
                  <a:prstClr val="black"/>
                </a:solidFill>
                <a:latin typeface="Calibri"/>
              </a:endParaRPr>
            </a:p>
          </p:txBody>
        </p:sp>
        <p:sp>
          <p:nvSpPr>
            <p:cNvPr id="13" name="object 13"/>
            <p:cNvSpPr/>
            <p:nvPr/>
          </p:nvSpPr>
          <p:spPr>
            <a:xfrm>
              <a:off x="4298848" y="450870"/>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pPr defTabSz="1812066"/>
              <a:endParaRPr sz="3567">
                <a:solidFill>
                  <a:prstClr val="black"/>
                </a:solidFill>
                <a:latin typeface="Calibri"/>
              </a:endParaRPr>
            </a:p>
          </p:txBody>
        </p:sp>
      </p:grpSp>
      <p:grpSp>
        <p:nvGrpSpPr>
          <p:cNvPr id="14" name="object 14"/>
          <p:cNvGrpSpPr/>
          <p:nvPr/>
        </p:nvGrpSpPr>
        <p:grpSpPr>
          <a:xfrm>
            <a:off x="616907" y="2216530"/>
            <a:ext cx="8006870" cy="899719"/>
            <a:chOff x="309193" y="1118526"/>
            <a:chExt cx="4040504" cy="454025"/>
          </a:xfrm>
        </p:grpSpPr>
        <p:sp>
          <p:nvSpPr>
            <p:cNvPr id="15" name="object 15"/>
            <p:cNvSpPr/>
            <p:nvPr/>
          </p:nvSpPr>
          <p:spPr>
            <a:xfrm>
              <a:off x="309193" y="1118526"/>
              <a:ext cx="3989704" cy="179070"/>
            </a:xfrm>
            <a:custGeom>
              <a:avLst/>
              <a:gdLst/>
              <a:ahLst/>
              <a:cxnLst/>
              <a:rect l="l" t="t" r="r" b="b"/>
              <a:pathLst>
                <a:path w="3989704" h="179069">
                  <a:moveTo>
                    <a:pt x="3938854" y="0"/>
                  </a:moveTo>
                  <a:lnTo>
                    <a:pt x="50800" y="0"/>
                  </a:lnTo>
                  <a:lnTo>
                    <a:pt x="31075" y="4008"/>
                  </a:lnTo>
                  <a:lnTo>
                    <a:pt x="14922" y="14922"/>
                  </a:lnTo>
                  <a:lnTo>
                    <a:pt x="4008" y="31075"/>
                  </a:lnTo>
                  <a:lnTo>
                    <a:pt x="0" y="50800"/>
                  </a:lnTo>
                  <a:lnTo>
                    <a:pt x="0" y="178597"/>
                  </a:lnTo>
                  <a:lnTo>
                    <a:pt x="3989654" y="178597"/>
                  </a:lnTo>
                  <a:lnTo>
                    <a:pt x="3989654" y="50800"/>
                  </a:lnTo>
                  <a:lnTo>
                    <a:pt x="3985646" y="31075"/>
                  </a:lnTo>
                  <a:lnTo>
                    <a:pt x="3974732" y="14922"/>
                  </a:lnTo>
                  <a:lnTo>
                    <a:pt x="3958579" y="4008"/>
                  </a:lnTo>
                  <a:lnTo>
                    <a:pt x="3938854" y="0"/>
                  </a:lnTo>
                  <a:close/>
                </a:path>
              </a:pathLst>
            </a:custGeom>
            <a:solidFill>
              <a:srgbClr val="262685"/>
            </a:solidFill>
          </p:spPr>
          <p:txBody>
            <a:bodyPr wrap="square" lIns="0" tIns="0" rIns="0" bIns="0" rtlCol="0"/>
            <a:lstStyle/>
            <a:p>
              <a:pPr defTabSz="1812066"/>
              <a:endParaRPr sz="3567">
                <a:solidFill>
                  <a:prstClr val="black"/>
                </a:solidFill>
                <a:latin typeface="Calibri"/>
              </a:endParaRPr>
            </a:p>
          </p:txBody>
        </p:sp>
        <p:sp>
          <p:nvSpPr>
            <p:cNvPr id="16" name="object 16"/>
            <p:cNvSpPr/>
            <p:nvPr/>
          </p:nvSpPr>
          <p:spPr>
            <a:xfrm>
              <a:off x="309194" y="1284465"/>
              <a:ext cx="3989653" cy="50609"/>
            </a:xfrm>
            <a:prstGeom prst="rect">
              <a:avLst/>
            </a:prstGeom>
            <a:blipFill>
              <a:blip r:embed="rId6"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17" name="object 17"/>
            <p:cNvSpPr/>
            <p:nvPr/>
          </p:nvSpPr>
          <p:spPr>
            <a:xfrm>
              <a:off x="359994" y="1470837"/>
              <a:ext cx="101600" cy="101600"/>
            </a:xfrm>
            <a:prstGeom prst="rect">
              <a:avLst/>
            </a:prstGeom>
            <a:blipFill>
              <a:blip r:embed="rId7"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18" name="object 18"/>
            <p:cNvSpPr/>
            <p:nvPr/>
          </p:nvSpPr>
          <p:spPr>
            <a:xfrm>
              <a:off x="410794" y="1458137"/>
              <a:ext cx="3938802" cy="114300"/>
            </a:xfrm>
            <a:prstGeom prst="rect">
              <a:avLst/>
            </a:prstGeom>
            <a:blipFill>
              <a:blip r:embed="rId8"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19" name="object 19"/>
            <p:cNvSpPr/>
            <p:nvPr/>
          </p:nvSpPr>
          <p:spPr>
            <a:xfrm>
              <a:off x="4298848" y="1162761"/>
              <a:ext cx="50749" cy="308076"/>
            </a:xfrm>
            <a:prstGeom prst="rect">
              <a:avLst/>
            </a:prstGeom>
            <a:blipFill>
              <a:blip r:embed="rId9"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20" name="object 20"/>
            <p:cNvSpPr/>
            <p:nvPr/>
          </p:nvSpPr>
          <p:spPr>
            <a:xfrm>
              <a:off x="309193" y="1328752"/>
              <a:ext cx="3989704" cy="193040"/>
            </a:xfrm>
            <a:custGeom>
              <a:avLst/>
              <a:gdLst/>
              <a:ahLst/>
              <a:cxnLst/>
              <a:rect l="l" t="t" r="r" b="b"/>
              <a:pathLst>
                <a:path w="3989704" h="193040">
                  <a:moveTo>
                    <a:pt x="3989654" y="0"/>
                  </a:moveTo>
                  <a:lnTo>
                    <a:pt x="0" y="0"/>
                  </a:lnTo>
                  <a:lnTo>
                    <a:pt x="0" y="142085"/>
                  </a:lnTo>
                  <a:lnTo>
                    <a:pt x="4008" y="161809"/>
                  </a:lnTo>
                  <a:lnTo>
                    <a:pt x="14922" y="177962"/>
                  </a:lnTo>
                  <a:lnTo>
                    <a:pt x="31075" y="188876"/>
                  </a:lnTo>
                  <a:lnTo>
                    <a:pt x="50800" y="192885"/>
                  </a:lnTo>
                  <a:lnTo>
                    <a:pt x="3938854" y="192885"/>
                  </a:lnTo>
                  <a:lnTo>
                    <a:pt x="3958579" y="188876"/>
                  </a:lnTo>
                  <a:lnTo>
                    <a:pt x="3974732" y="177962"/>
                  </a:lnTo>
                  <a:lnTo>
                    <a:pt x="3985646" y="161809"/>
                  </a:lnTo>
                  <a:lnTo>
                    <a:pt x="3989654" y="142085"/>
                  </a:lnTo>
                  <a:lnTo>
                    <a:pt x="3989654" y="0"/>
                  </a:lnTo>
                  <a:close/>
                </a:path>
              </a:pathLst>
            </a:custGeom>
            <a:solidFill>
              <a:srgbClr val="E9E9F2"/>
            </a:solidFill>
          </p:spPr>
          <p:txBody>
            <a:bodyPr wrap="square" lIns="0" tIns="0" rIns="0" bIns="0" rtlCol="0"/>
            <a:lstStyle/>
            <a:p>
              <a:pPr defTabSz="1812066"/>
              <a:endParaRPr sz="3567">
                <a:solidFill>
                  <a:prstClr val="black"/>
                </a:solidFill>
                <a:latin typeface="Calibri"/>
              </a:endParaRPr>
            </a:p>
          </p:txBody>
        </p:sp>
        <p:sp>
          <p:nvSpPr>
            <p:cNvPr id="21" name="object 21"/>
            <p:cNvSpPr/>
            <p:nvPr/>
          </p:nvSpPr>
          <p:spPr>
            <a:xfrm>
              <a:off x="4298848" y="1200861"/>
              <a:ext cx="0" cy="289560"/>
            </a:xfrm>
            <a:custGeom>
              <a:avLst/>
              <a:gdLst/>
              <a:ahLst/>
              <a:cxnLst/>
              <a:rect l="l" t="t" r="r" b="b"/>
              <a:pathLst>
                <a:path h="289559">
                  <a:moveTo>
                    <a:pt x="0" y="289026"/>
                  </a:moveTo>
                  <a:lnTo>
                    <a:pt x="0" y="0"/>
                  </a:lnTo>
                </a:path>
              </a:pathLst>
            </a:custGeom>
            <a:ln w="3175">
              <a:solidFill>
                <a:srgbClr val="7F7F7F"/>
              </a:solidFill>
            </a:ln>
          </p:spPr>
          <p:txBody>
            <a:bodyPr wrap="square" lIns="0" tIns="0" rIns="0" bIns="0" rtlCol="0"/>
            <a:lstStyle/>
            <a:p>
              <a:pPr defTabSz="1812066"/>
              <a:endParaRPr sz="3567">
                <a:solidFill>
                  <a:prstClr val="black"/>
                </a:solidFill>
                <a:latin typeface="Calibri"/>
              </a:endParaRPr>
            </a:p>
          </p:txBody>
        </p:sp>
        <p:sp>
          <p:nvSpPr>
            <p:cNvPr id="22" name="object 22"/>
            <p:cNvSpPr/>
            <p:nvPr/>
          </p:nvSpPr>
          <p:spPr>
            <a:xfrm>
              <a:off x="4298848" y="1188161"/>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pPr defTabSz="1812066"/>
              <a:endParaRPr sz="3567">
                <a:solidFill>
                  <a:prstClr val="black"/>
                </a:solidFill>
                <a:latin typeface="Calibri"/>
              </a:endParaRPr>
            </a:p>
          </p:txBody>
        </p:sp>
        <p:sp>
          <p:nvSpPr>
            <p:cNvPr id="23" name="object 23"/>
            <p:cNvSpPr/>
            <p:nvPr/>
          </p:nvSpPr>
          <p:spPr>
            <a:xfrm>
              <a:off x="4298848" y="1175461"/>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pPr defTabSz="1812066"/>
              <a:endParaRPr sz="3567">
                <a:solidFill>
                  <a:prstClr val="black"/>
                </a:solidFill>
                <a:latin typeface="Calibri"/>
              </a:endParaRPr>
            </a:p>
          </p:txBody>
        </p:sp>
        <p:sp>
          <p:nvSpPr>
            <p:cNvPr id="24" name="object 24"/>
            <p:cNvSpPr/>
            <p:nvPr/>
          </p:nvSpPr>
          <p:spPr>
            <a:xfrm>
              <a:off x="4298848" y="1162761"/>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pPr defTabSz="1812066"/>
              <a:endParaRPr sz="3567">
                <a:solidFill>
                  <a:prstClr val="black"/>
                </a:solidFill>
                <a:latin typeface="Calibri"/>
              </a:endParaRPr>
            </a:p>
          </p:txBody>
        </p:sp>
      </p:grpSp>
      <p:grpSp>
        <p:nvGrpSpPr>
          <p:cNvPr id="25" name="object 25"/>
          <p:cNvGrpSpPr/>
          <p:nvPr/>
        </p:nvGrpSpPr>
        <p:grpSpPr>
          <a:xfrm>
            <a:off x="616907" y="3286252"/>
            <a:ext cx="8006870" cy="3563490"/>
            <a:chOff x="309193" y="1658340"/>
            <a:chExt cx="4040504" cy="1639570"/>
          </a:xfrm>
        </p:grpSpPr>
        <p:sp>
          <p:nvSpPr>
            <p:cNvPr id="26" name="object 26"/>
            <p:cNvSpPr/>
            <p:nvPr/>
          </p:nvSpPr>
          <p:spPr>
            <a:xfrm>
              <a:off x="309193" y="1658340"/>
              <a:ext cx="3989704" cy="179070"/>
            </a:xfrm>
            <a:custGeom>
              <a:avLst/>
              <a:gdLst/>
              <a:ahLst/>
              <a:cxnLst/>
              <a:rect l="l" t="t" r="r" b="b"/>
              <a:pathLst>
                <a:path w="3989704" h="179069">
                  <a:moveTo>
                    <a:pt x="3938854" y="0"/>
                  </a:moveTo>
                  <a:lnTo>
                    <a:pt x="50800" y="0"/>
                  </a:lnTo>
                  <a:lnTo>
                    <a:pt x="31075" y="4008"/>
                  </a:lnTo>
                  <a:lnTo>
                    <a:pt x="14922" y="14922"/>
                  </a:lnTo>
                  <a:lnTo>
                    <a:pt x="4008" y="31075"/>
                  </a:lnTo>
                  <a:lnTo>
                    <a:pt x="0" y="50800"/>
                  </a:lnTo>
                  <a:lnTo>
                    <a:pt x="0" y="178597"/>
                  </a:lnTo>
                  <a:lnTo>
                    <a:pt x="3989654" y="178597"/>
                  </a:lnTo>
                  <a:lnTo>
                    <a:pt x="3989654" y="50800"/>
                  </a:lnTo>
                  <a:lnTo>
                    <a:pt x="3985646" y="31075"/>
                  </a:lnTo>
                  <a:lnTo>
                    <a:pt x="3974732" y="14922"/>
                  </a:lnTo>
                  <a:lnTo>
                    <a:pt x="3958579" y="4008"/>
                  </a:lnTo>
                  <a:lnTo>
                    <a:pt x="3938854" y="0"/>
                  </a:lnTo>
                  <a:close/>
                </a:path>
              </a:pathLst>
            </a:custGeom>
            <a:solidFill>
              <a:srgbClr val="262685"/>
            </a:solidFill>
          </p:spPr>
          <p:txBody>
            <a:bodyPr wrap="square" lIns="0" tIns="0" rIns="0" bIns="0" rtlCol="0"/>
            <a:lstStyle/>
            <a:p>
              <a:pPr defTabSz="1812066"/>
              <a:endParaRPr sz="3567">
                <a:solidFill>
                  <a:prstClr val="black"/>
                </a:solidFill>
                <a:latin typeface="Calibri"/>
              </a:endParaRPr>
            </a:p>
          </p:txBody>
        </p:sp>
        <p:sp>
          <p:nvSpPr>
            <p:cNvPr id="27" name="object 27"/>
            <p:cNvSpPr/>
            <p:nvPr/>
          </p:nvSpPr>
          <p:spPr>
            <a:xfrm>
              <a:off x="309194" y="1824278"/>
              <a:ext cx="3989653" cy="50609"/>
            </a:xfrm>
            <a:prstGeom prst="rect">
              <a:avLst/>
            </a:prstGeom>
            <a:blipFill>
              <a:blip r:embed="rId10"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28" name="object 28"/>
            <p:cNvSpPr/>
            <p:nvPr/>
          </p:nvSpPr>
          <p:spPr>
            <a:xfrm>
              <a:off x="359994" y="3195929"/>
              <a:ext cx="101600" cy="101600"/>
            </a:xfrm>
            <a:prstGeom prst="rect">
              <a:avLst/>
            </a:prstGeom>
            <a:blipFill>
              <a:blip r:embed="rId11"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29" name="object 29"/>
            <p:cNvSpPr/>
            <p:nvPr/>
          </p:nvSpPr>
          <p:spPr>
            <a:xfrm>
              <a:off x="410794" y="3183229"/>
              <a:ext cx="3938802" cy="114300"/>
            </a:xfrm>
            <a:prstGeom prst="rect">
              <a:avLst/>
            </a:prstGeom>
            <a:blipFill>
              <a:blip r:embed="rId8"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30" name="object 30"/>
            <p:cNvSpPr/>
            <p:nvPr/>
          </p:nvSpPr>
          <p:spPr>
            <a:xfrm>
              <a:off x="4298848" y="1702574"/>
              <a:ext cx="50749" cy="1493354"/>
            </a:xfrm>
            <a:prstGeom prst="rect">
              <a:avLst/>
            </a:prstGeom>
            <a:blipFill>
              <a:blip r:embed="rId1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31" name="object 31"/>
            <p:cNvSpPr/>
            <p:nvPr/>
          </p:nvSpPr>
          <p:spPr>
            <a:xfrm>
              <a:off x="309193" y="1868551"/>
              <a:ext cx="3989704" cy="1378585"/>
            </a:xfrm>
            <a:custGeom>
              <a:avLst/>
              <a:gdLst/>
              <a:ahLst/>
              <a:cxnLst/>
              <a:rect l="l" t="t" r="r" b="b"/>
              <a:pathLst>
                <a:path w="3989704" h="1378585">
                  <a:moveTo>
                    <a:pt x="3989654" y="0"/>
                  </a:moveTo>
                  <a:lnTo>
                    <a:pt x="0" y="0"/>
                  </a:lnTo>
                  <a:lnTo>
                    <a:pt x="0" y="1327378"/>
                  </a:lnTo>
                  <a:lnTo>
                    <a:pt x="4008" y="1347103"/>
                  </a:lnTo>
                  <a:lnTo>
                    <a:pt x="14922" y="1363256"/>
                  </a:lnTo>
                  <a:lnTo>
                    <a:pt x="31075" y="1374170"/>
                  </a:lnTo>
                  <a:lnTo>
                    <a:pt x="50800" y="1378178"/>
                  </a:lnTo>
                  <a:lnTo>
                    <a:pt x="3938854" y="1378178"/>
                  </a:lnTo>
                  <a:lnTo>
                    <a:pt x="3958579" y="1374170"/>
                  </a:lnTo>
                  <a:lnTo>
                    <a:pt x="3974732" y="1363256"/>
                  </a:lnTo>
                  <a:lnTo>
                    <a:pt x="3985646" y="1347103"/>
                  </a:lnTo>
                  <a:lnTo>
                    <a:pt x="3989654" y="1327378"/>
                  </a:lnTo>
                  <a:lnTo>
                    <a:pt x="3989654" y="0"/>
                  </a:lnTo>
                  <a:close/>
                </a:path>
              </a:pathLst>
            </a:custGeom>
            <a:solidFill>
              <a:srgbClr val="E9E9F2"/>
            </a:solidFill>
          </p:spPr>
          <p:txBody>
            <a:bodyPr wrap="square" lIns="0" tIns="0" rIns="0" bIns="0" rtlCol="0"/>
            <a:lstStyle/>
            <a:p>
              <a:pPr defTabSz="1812066"/>
              <a:endParaRPr sz="3567">
                <a:solidFill>
                  <a:prstClr val="black"/>
                </a:solidFill>
                <a:latin typeface="Calibri"/>
              </a:endParaRPr>
            </a:p>
          </p:txBody>
        </p:sp>
        <p:sp>
          <p:nvSpPr>
            <p:cNvPr id="32" name="object 32"/>
            <p:cNvSpPr/>
            <p:nvPr/>
          </p:nvSpPr>
          <p:spPr>
            <a:xfrm>
              <a:off x="4298848" y="1740662"/>
              <a:ext cx="0" cy="1474470"/>
            </a:xfrm>
            <a:custGeom>
              <a:avLst/>
              <a:gdLst/>
              <a:ahLst/>
              <a:cxnLst/>
              <a:rect l="l" t="t" r="r" b="b"/>
              <a:pathLst>
                <a:path h="1474470">
                  <a:moveTo>
                    <a:pt x="0" y="1474317"/>
                  </a:moveTo>
                  <a:lnTo>
                    <a:pt x="0" y="0"/>
                  </a:lnTo>
                </a:path>
              </a:pathLst>
            </a:custGeom>
            <a:ln w="3175">
              <a:solidFill>
                <a:srgbClr val="7F7F7F"/>
              </a:solidFill>
            </a:ln>
          </p:spPr>
          <p:txBody>
            <a:bodyPr wrap="square" lIns="0" tIns="0" rIns="0" bIns="0" rtlCol="0"/>
            <a:lstStyle/>
            <a:p>
              <a:pPr defTabSz="1812066"/>
              <a:endParaRPr sz="3567">
                <a:solidFill>
                  <a:prstClr val="black"/>
                </a:solidFill>
                <a:latin typeface="Calibri"/>
              </a:endParaRPr>
            </a:p>
          </p:txBody>
        </p:sp>
        <p:sp>
          <p:nvSpPr>
            <p:cNvPr id="33" name="object 33"/>
            <p:cNvSpPr/>
            <p:nvPr/>
          </p:nvSpPr>
          <p:spPr>
            <a:xfrm>
              <a:off x="4298848" y="1727962"/>
              <a:ext cx="0" cy="12700"/>
            </a:xfrm>
            <a:custGeom>
              <a:avLst/>
              <a:gdLst/>
              <a:ahLst/>
              <a:cxnLst/>
              <a:rect l="l" t="t" r="r" b="b"/>
              <a:pathLst>
                <a:path h="12700">
                  <a:moveTo>
                    <a:pt x="0" y="12699"/>
                  </a:moveTo>
                  <a:lnTo>
                    <a:pt x="0" y="0"/>
                  </a:lnTo>
                </a:path>
              </a:pathLst>
            </a:custGeom>
            <a:ln w="3175">
              <a:solidFill>
                <a:srgbClr val="AFAFAF"/>
              </a:solidFill>
            </a:ln>
          </p:spPr>
          <p:txBody>
            <a:bodyPr wrap="square" lIns="0" tIns="0" rIns="0" bIns="0" rtlCol="0"/>
            <a:lstStyle/>
            <a:p>
              <a:pPr defTabSz="1812066"/>
              <a:endParaRPr sz="3567">
                <a:solidFill>
                  <a:prstClr val="black"/>
                </a:solidFill>
                <a:latin typeface="Calibri"/>
              </a:endParaRPr>
            </a:p>
          </p:txBody>
        </p:sp>
        <p:sp>
          <p:nvSpPr>
            <p:cNvPr id="34" name="object 34"/>
            <p:cNvSpPr/>
            <p:nvPr/>
          </p:nvSpPr>
          <p:spPr>
            <a:xfrm>
              <a:off x="4298848" y="1715262"/>
              <a:ext cx="0" cy="12700"/>
            </a:xfrm>
            <a:custGeom>
              <a:avLst/>
              <a:gdLst/>
              <a:ahLst/>
              <a:cxnLst/>
              <a:rect l="l" t="t" r="r" b="b"/>
              <a:pathLst>
                <a:path h="12700">
                  <a:moveTo>
                    <a:pt x="0" y="12699"/>
                  </a:moveTo>
                  <a:lnTo>
                    <a:pt x="0" y="0"/>
                  </a:lnTo>
                </a:path>
              </a:pathLst>
            </a:custGeom>
            <a:ln w="3175">
              <a:solidFill>
                <a:srgbClr val="CECECE"/>
              </a:solidFill>
            </a:ln>
          </p:spPr>
          <p:txBody>
            <a:bodyPr wrap="square" lIns="0" tIns="0" rIns="0" bIns="0" rtlCol="0"/>
            <a:lstStyle/>
            <a:p>
              <a:pPr defTabSz="1812066"/>
              <a:endParaRPr sz="3567">
                <a:solidFill>
                  <a:prstClr val="black"/>
                </a:solidFill>
                <a:latin typeface="Calibri"/>
              </a:endParaRPr>
            </a:p>
          </p:txBody>
        </p:sp>
        <p:sp>
          <p:nvSpPr>
            <p:cNvPr id="35" name="object 35"/>
            <p:cNvSpPr/>
            <p:nvPr/>
          </p:nvSpPr>
          <p:spPr>
            <a:xfrm>
              <a:off x="4298848" y="1702562"/>
              <a:ext cx="0" cy="12700"/>
            </a:xfrm>
            <a:custGeom>
              <a:avLst/>
              <a:gdLst/>
              <a:ahLst/>
              <a:cxnLst/>
              <a:rect l="l" t="t" r="r" b="b"/>
              <a:pathLst>
                <a:path h="12700">
                  <a:moveTo>
                    <a:pt x="0" y="12699"/>
                  </a:moveTo>
                  <a:lnTo>
                    <a:pt x="0" y="0"/>
                  </a:lnTo>
                </a:path>
              </a:pathLst>
            </a:custGeom>
            <a:ln w="3175">
              <a:solidFill>
                <a:srgbClr val="EFEFEF"/>
              </a:solidFill>
            </a:ln>
          </p:spPr>
          <p:txBody>
            <a:bodyPr wrap="square" lIns="0" tIns="0" rIns="0" bIns="0" rtlCol="0"/>
            <a:lstStyle/>
            <a:p>
              <a:pPr defTabSz="1812066"/>
              <a:endParaRPr sz="3567">
                <a:solidFill>
                  <a:prstClr val="black"/>
                </a:solidFill>
                <a:latin typeface="Calibri"/>
              </a:endParaRPr>
            </a:p>
          </p:txBody>
        </p:sp>
      </p:grpSp>
      <p:sp>
        <p:nvSpPr>
          <p:cNvPr id="36" name="object 36"/>
          <p:cNvSpPr txBox="1"/>
          <p:nvPr/>
        </p:nvSpPr>
        <p:spPr>
          <a:xfrm>
            <a:off x="692410" y="710507"/>
            <a:ext cx="7950745" cy="5642295"/>
          </a:xfrm>
          <a:prstGeom prst="rect">
            <a:avLst/>
          </a:prstGeom>
        </p:spPr>
        <p:txBody>
          <a:bodyPr vert="horz" wrap="square" lIns="0" tIns="84309" rIns="0" bIns="0" rtlCol="0">
            <a:spAutoFit/>
          </a:bodyPr>
          <a:lstStyle/>
          <a:p>
            <a:pPr marL="25168" defTabSz="1812066">
              <a:spcBef>
                <a:spcPts val="664"/>
              </a:spcBef>
            </a:pPr>
            <a:r>
              <a:rPr sz="2180" spc="-10" dirty="0">
                <a:solidFill>
                  <a:srgbClr val="FFFFFF"/>
                </a:solidFill>
                <a:latin typeface="LM Sans 10"/>
                <a:cs typeface="LM Sans 10"/>
              </a:rPr>
              <a:t>Question</a:t>
            </a:r>
            <a:endParaRPr sz="2180" dirty="0">
              <a:solidFill>
                <a:prstClr val="black"/>
              </a:solidFill>
              <a:latin typeface="LM Sans 10"/>
              <a:cs typeface="LM Sans 10"/>
            </a:endParaRPr>
          </a:p>
          <a:p>
            <a:pPr marL="25168" defTabSz="1812066">
              <a:spcBef>
                <a:spcPts val="466"/>
              </a:spcBef>
            </a:pPr>
            <a:r>
              <a:rPr sz="2180" spc="-20" dirty="0">
                <a:solidFill>
                  <a:prstClr val="black"/>
                </a:solidFill>
                <a:latin typeface="LM Sans 10"/>
                <a:cs typeface="LM Sans 10"/>
              </a:rPr>
              <a:t>Given an undirected graph </a:t>
            </a:r>
            <a:r>
              <a:rPr sz="2180" i="1" spc="-20" dirty="0">
                <a:solidFill>
                  <a:prstClr val="black"/>
                </a:solidFill>
                <a:latin typeface="LM Sans 10"/>
                <a:cs typeface="LM Sans 10"/>
              </a:rPr>
              <a:t>G </a:t>
            </a:r>
            <a:r>
              <a:rPr sz="2180" spc="-10" dirty="0">
                <a:solidFill>
                  <a:prstClr val="black"/>
                </a:solidFill>
                <a:latin typeface="LM Sans 10"/>
                <a:cs typeface="LM Sans 10"/>
              </a:rPr>
              <a:t>, </a:t>
            </a:r>
            <a:r>
              <a:rPr sz="2180" spc="-40" dirty="0">
                <a:solidFill>
                  <a:prstClr val="black"/>
                </a:solidFill>
                <a:latin typeface="LM Sans 10"/>
                <a:cs typeface="LM Sans 10"/>
              </a:rPr>
              <a:t>how </a:t>
            </a:r>
            <a:r>
              <a:rPr sz="2180" spc="-10" dirty="0">
                <a:solidFill>
                  <a:prstClr val="black"/>
                </a:solidFill>
                <a:latin typeface="LM Sans 10"/>
                <a:cs typeface="LM Sans 10"/>
              </a:rPr>
              <a:t>to determine whether </a:t>
            </a:r>
            <a:r>
              <a:rPr sz="2180" spc="-50" dirty="0">
                <a:solidFill>
                  <a:prstClr val="black"/>
                </a:solidFill>
                <a:latin typeface="LM Sans 10"/>
                <a:cs typeface="LM Sans 10"/>
              </a:rPr>
              <a:t>or </a:t>
            </a:r>
            <a:r>
              <a:rPr sz="2180" spc="-10" dirty="0">
                <a:solidFill>
                  <a:prstClr val="black"/>
                </a:solidFill>
                <a:latin typeface="LM Sans 10"/>
                <a:cs typeface="LM Sans 10"/>
              </a:rPr>
              <a:t>not</a:t>
            </a:r>
            <a:r>
              <a:rPr sz="2180" spc="-317" dirty="0">
                <a:solidFill>
                  <a:prstClr val="black"/>
                </a:solidFill>
                <a:latin typeface="LM Sans 10"/>
                <a:cs typeface="LM Sans 10"/>
              </a:rPr>
              <a:t> </a:t>
            </a:r>
            <a:r>
              <a:rPr sz="2180" i="1" spc="-20" dirty="0">
                <a:solidFill>
                  <a:prstClr val="black"/>
                </a:solidFill>
                <a:latin typeface="LM Sans 10"/>
                <a:cs typeface="LM Sans 10"/>
              </a:rPr>
              <a:t>G</a:t>
            </a:r>
            <a:endParaRPr sz="2180" dirty="0">
              <a:solidFill>
                <a:prstClr val="black"/>
              </a:solidFill>
              <a:latin typeface="LM Sans 10"/>
              <a:cs typeface="LM Sans 10"/>
            </a:endParaRPr>
          </a:p>
          <a:p>
            <a:pPr marL="25168" defTabSz="1812066">
              <a:spcBef>
                <a:spcPts val="69"/>
              </a:spcBef>
            </a:pPr>
            <a:r>
              <a:rPr sz="2180" spc="-10" dirty="0">
                <a:solidFill>
                  <a:prstClr val="black"/>
                </a:solidFill>
                <a:latin typeface="LM Sans 10"/>
                <a:cs typeface="LM Sans 10"/>
              </a:rPr>
              <a:t>contains </a:t>
            </a:r>
            <a:r>
              <a:rPr sz="2180" spc="-20" dirty="0">
                <a:solidFill>
                  <a:prstClr val="black"/>
                </a:solidFill>
                <a:latin typeface="LM Sans 10"/>
                <a:cs typeface="LM Sans 10"/>
              </a:rPr>
              <a:t>a </a:t>
            </a:r>
            <a:r>
              <a:rPr sz="2180" spc="-10" dirty="0">
                <a:solidFill>
                  <a:prstClr val="black"/>
                </a:solidFill>
                <a:latin typeface="LM Sans 10"/>
                <a:cs typeface="LM Sans 10"/>
              </a:rPr>
              <a:t>cycle?</a:t>
            </a:r>
            <a:endParaRPr sz="2180" dirty="0">
              <a:solidFill>
                <a:prstClr val="black"/>
              </a:solidFill>
              <a:latin typeface="LM Sans 10"/>
              <a:cs typeface="LM Sans 10"/>
            </a:endParaRPr>
          </a:p>
          <a:p>
            <a:pPr defTabSz="1812066">
              <a:spcBef>
                <a:spcPts val="119"/>
              </a:spcBef>
            </a:pPr>
            <a:endParaRPr sz="1784" dirty="0">
              <a:solidFill>
                <a:prstClr val="black"/>
              </a:solidFill>
              <a:latin typeface="LM Sans 10"/>
              <a:cs typeface="LM Sans 10"/>
            </a:endParaRPr>
          </a:p>
          <a:p>
            <a:pPr marL="25168" defTabSz="1812066"/>
            <a:r>
              <a:rPr sz="2180" spc="-20" dirty="0">
                <a:solidFill>
                  <a:srgbClr val="FFFFFF"/>
                </a:solidFill>
                <a:latin typeface="LM Sans 10"/>
                <a:cs typeface="LM Sans 10"/>
              </a:rPr>
              <a:t>Lemma</a:t>
            </a:r>
            <a:endParaRPr sz="2180" dirty="0">
              <a:solidFill>
                <a:prstClr val="black"/>
              </a:solidFill>
              <a:latin typeface="LM Sans 10"/>
              <a:cs typeface="LM Sans 10"/>
            </a:endParaRPr>
          </a:p>
          <a:p>
            <a:pPr marL="25168" defTabSz="1812066">
              <a:spcBef>
                <a:spcPts val="464"/>
              </a:spcBef>
            </a:pPr>
            <a:r>
              <a:rPr sz="2180" i="1" spc="-20" dirty="0">
                <a:solidFill>
                  <a:prstClr val="black"/>
                </a:solidFill>
                <a:latin typeface="LM Sans 10"/>
                <a:cs typeface="LM Sans 10"/>
              </a:rPr>
              <a:t>G </a:t>
            </a:r>
            <a:r>
              <a:rPr sz="2180" i="1" spc="-10" dirty="0">
                <a:solidFill>
                  <a:prstClr val="black"/>
                </a:solidFill>
                <a:latin typeface="LM Sans 10"/>
                <a:cs typeface="LM Sans 10"/>
              </a:rPr>
              <a:t>is acyclic if </a:t>
            </a:r>
            <a:r>
              <a:rPr sz="2180" i="1" spc="-20" dirty="0">
                <a:solidFill>
                  <a:prstClr val="black"/>
                </a:solidFill>
                <a:latin typeface="LM Sans 10"/>
                <a:cs typeface="LM Sans 10"/>
              </a:rPr>
              <a:t>and </a:t>
            </a:r>
            <a:r>
              <a:rPr sz="2180" i="1" spc="-10" dirty="0">
                <a:solidFill>
                  <a:prstClr val="black"/>
                </a:solidFill>
                <a:latin typeface="LM Sans 10"/>
                <a:cs typeface="LM Sans 10"/>
              </a:rPr>
              <a:t>only if </a:t>
            </a:r>
            <a:r>
              <a:rPr sz="2180" i="1" spc="-20" dirty="0">
                <a:solidFill>
                  <a:prstClr val="black"/>
                </a:solidFill>
                <a:latin typeface="LM Sans 10"/>
                <a:cs typeface="LM Sans 10"/>
              </a:rPr>
              <a:t>a DFS </a:t>
            </a:r>
            <a:r>
              <a:rPr sz="2180" i="1" spc="-10" dirty="0">
                <a:solidFill>
                  <a:prstClr val="black"/>
                </a:solidFill>
                <a:latin typeface="LM Sans 10"/>
                <a:cs typeface="LM Sans 10"/>
              </a:rPr>
              <a:t>of </a:t>
            </a:r>
            <a:r>
              <a:rPr sz="2180" i="1" spc="-20" dirty="0">
                <a:solidFill>
                  <a:prstClr val="black"/>
                </a:solidFill>
                <a:latin typeface="LM Sans 10"/>
                <a:cs typeface="LM Sans 10"/>
              </a:rPr>
              <a:t>G </a:t>
            </a:r>
            <a:r>
              <a:rPr sz="2180" i="1" spc="-10" dirty="0">
                <a:solidFill>
                  <a:prstClr val="black"/>
                </a:solidFill>
                <a:latin typeface="LM Sans 10"/>
                <a:cs typeface="LM Sans 10"/>
              </a:rPr>
              <a:t>yields </a:t>
            </a:r>
            <a:r>
              <a:rPr sz="2180" i="1" spc="-20" dirty="0">
                <a:solidFill>
                  <a:prstClr val="black"/>
                </a:solidFill>
                <a:latin typeface="LM Sans 10"/>
                <a:cs typeface="LM Sans 10"/>
              </a:rPr>
              <a:t>no back</a:t>
            </a:r>
            <a:r>
              <a:rPr sz="2180" i="1" spc="555" dirty="0">
                <a:solidFill>
                  <a:prstClr val="black"/>
                </a:solidFill>
                <a:latin typeface="LM Sans 10"/>
                <a:cs typeface="LM Sans 10"/>
              </a:rPr>
              <a:t> </a:t>
            </a:r>
            <a:r>
              <a:rPr sz="2180" i="1" spc="-10" dirty="0">
                <a:solidFill>
                  <a:prstClr val="black"/>
                </a:solidFill>
                <a:latin typeface="LM Sans 10"/>
                <a:cs typeface="LM Sans 10"/>
              </a:rPr>
              <a:t>edges</a:t>
            </a:r>
            <a:r>
              <a:rPr sz="2180" i="1" spc="-10" dirty="0" smtClean="0">
                <a:solidFill>
                  <a:prstClr val="black"/>
                </a:solidFill>
                <a:latin typeface="LM Sans 10"/>
                <a:cs typeface="LM Sans 10"/>
              </a:rPr>
              <a:t>.</a:t>
            </a:r>
            <a:endParaRPr sz="2180" dirty="0">
              <a:solidFill>
                <a:prstClr val="black"/>
              </a:solidFill>
              <a:latin typeface="LM Sans 10"/>
              <a:cs typeface="LM Sans 10"/>
            </a:endParaRPr>
          </a:p>
          <a:p>
            <a:pPr defTabSz="1812066">
              <a:spcBef>
                <a:spcPts val="109"/>
              </a:spcBef>
            </a:pPr>
            <a:endParaRPr sz="1784" dirty="0">
              <a:solidFill>
                <a:prstClr val="black"/>
              </a:solidFill>
              <a:latin typeface="LM Sans 10"/>
              <a:cs typeface="LM Sans 10"/>
            </a:endParaRPr>
          </a:p>
          <a:p>
            <a:pPr marL="25168" defTabSz="1812066"/>
            <a:r>
              <a:rPr sz="2180" dirty="0" smtClean="0">
                <a:solidFill>
                  <a:srgbClr val="FFFFFF"/>
                </a:solidFill>
                <a:latin typeface="LM Sans 10"/>
                <a:cs typeface="LM Sans 10"/>
              </a:rPr>
              <a:t>Proof</a:t>
            </a:r>
            <a:r>
              <a:rPr sz="2180" dirty="0">
                <a:solidFill>
                  <a:srgbClr val="FFFFFF"/>
                </a:solidFill>
                <a:latin typeface="LM Sans 10"/>
                <a:cs typeface="LM Sans 10"/>
              </a:rPr>
              <a:t>.</a:t>
            </a:r>
            <a:endParaRPr sz="2180" dirty="0">
              <a:solidFill>
                <a:prstClr val="black"/>
              </a:solidFill>
              <a:latin typeface="LM Sans 10"/>
              <a:cs typeface="LM Sans 10"/>
            </a:endParaRPr>
          </a:p>
          <a:p>
            <a:pPr marL="25168" marR="10067" defTabSz="1812066">
              <a:lnSpc>
                <a:spcPct val="102600"/>
              </a:lnSpc>
              <a:spcBef>
                <a:spcPts val="525"/>
              </a:spcBef>
            </a:pPr>
            <a:r>
              <a:rPr sz="2180" i="1" spc="248" dirty="0">
                <a:solidFill>
                  <a:prstClr val="black"/>
                </a:solidFill>
                <a:latin typeface="DejaVu Sans Condensed"/>
                <a:cs typeface="DejaVu Sans Condensed"/>
              </a:rPr>
              <a:t>⇒</a:t>
            </a:r>
            <a:r>
              <a:rPr sz="2180" spc="248" dirty="0">
                <a:solidFill>
                  <a:prstClr val="black"/>
                </a:solidFill>
                <a:latin typeface="LM Sans 10"/>
                <a:cs typeface="LM Sans 10"/>
              </a:rPr>
              <a:t>: </a:t>
            </a:r>
            <a:r>
              <a:rPr sz="2180" spc="-10" dirty="0">
                <a:solidFill>
                  <a:prstClr val="black"/>
                </a:solidFill>
                <a:latin typeface="LM Sans 10"/>
                <a:cs typeface="LM Sans 10"/>
              </a:rPr>
              <a:t>Suppose that there is </a:t>
            </a:r>
            <a:r>
              <a:rPr sz="2180" spc="-20" dirty="0">
                <a:solidFill>
                  <a:prstClr val="black"/>
                </a:solidFill>
                <a:latin typeface="LM Sans 10"/>
                <a:cs typeface="LM Sans 10"/>
              </a:rPr>
              <a:t>a back </a:t>
            </a:r>
            <a:r>
              <a:rPr sz="2180" spc="-10" dirty="0">
                <a:solidFill>
                  <a:prstClr val="black"/>
                </a:solidFill>
                <a:latin typeface="LM Sans 10"/>
                <a:cs typeface="LM Sans 10"/>
              </a:rPr>
              <a:t>edge </a:t>
            </a:r>
            <a:r>
              <a:rPr sz="2180" spc="20" dirty="0">
                <a:solidFill>
                  <a:prstClr val="black"/>
                </a:solidFill>
                <a:latin typeface="LM Sans 10"/>
                <a:cs typeface="LM Sans 10"/>
              </a:rPr>
              <a:t>(</a:t>
            </a:r>
            <a:r>
              <a:rPr sz="2180" i="1" spc="20" dirty="0">
                <a:solidFill>
                  <a:prstClr val="black"/>
                </a:solidFill>
                <a:latin typeface="LM Sans 10"/>
                <a:cs typeface="LM Sans 10"/>
              </a:rPr>
              <a:t>u</a:t>
            </a:r>
            <a:r>
              <a:rPr sz="2180" i="1" spc="20" dirty="0">
                <a:solidFill>
                  <a:prstClr val="black"/>
                </a:solidFill>
                <a:latin typeface="LM Roman Dunhill 10"/>
                <a:cs typeface="LM Roman Dunhill 10"/>
              </a:rPr>
              <a:t>, </a:t>
            </a:r>
            <a:r>
              <a:rPr sz="2180" i="1" spc="-10" dirty="0">
                <a:solidFill>
                  <a:prstClr val="black"/>
                </a:solidFill>
                <a:latin typeface="LM Sans 10"/>
                <a:cs typeface="LM Sans 10"/>
              </a:rPr>
              <a:t>v</a:t>
            </a:r>
            <a:r>
              <a:rPr sz="2180" i="1" spc="-604" dirty="0">
                <a:solidFill>
                  <a:prstClr val="black"/>
                </a:solidFill>
                <a:latin typeface="LM Sans 10"/>
                <a:cs typeface="LM Sans 10"/>
              </a:rPr>
              <a:t> </a:t>
            </a:r>
            <a:r>
              <a:rPr sz="2180" spc="-10" dirty="0">
                <a:solidFill>
                  <a:prstClr val="black"/>
                </a:solidFill>
                <a:latin typeface="LM Sans 10"/>
                <a:cs typeface="LM Sans 10"/>
              </a:rPr>
              <a:t>). </a:t>
            </a:r>
            <a:r>
              <a:rPr sz="2180" spc="-20" dirty="0">
                <a:solidFill>
                  <a:prstClr val="black"/>
                </a:solidFill>
                <a:latin typeface="LM Sans 10"/>
                <a:cs typeface="LM Sans 10"/>
              </a:rPr>
              <a:t>Then, </a:t>
            </a:r>
            <a:r>
              <a:rPr sz="2180" spc="-10" dirty="0">
                <a:solidFill>
                  <a:prstClr val="black"/>
                </a:solidFill>
                <a:latin typeface="LM Sans 10"/>
                <a:cs typeface="LM Sans 10"/>
              </a:rPr>
              <a:t>vertex </a:t>
            </a:r>
            <a:r>
              <a:rPr sz="2180" i="1" spc="-10" dirty="0">
                <a:solidFill>
                  <a:prstClr val="black"/>
                </a:solidFill>
                <a:latin typeface="LM Sans 10"/>
                <a:cs typeface="LM Sans 10"/>
              </a:rPr>
              <a:t>v </a:t>
            </a:r>
            <a:r>
              <a:rPr sz="2180" spc="-10" dirty="0">
                <a:solidFill>
                  <a:prstClr val="black"/>
                </a:solidFill>
                <a:latin typeface="LM Sans 10"/>
                <a:cs typeface="LM Sans 10"/>
              </a:rPr>
              <a:t>is </a:t>
            </a:r>
            <a:r>
              <a:rPr sz="2180" spc="-20" dirty="0">
                <a:solidFill>
                  <a:prstClr val="black"/>
                </a:solidFill>
                <a:latin typeface="LM Sans 10"/>
                <a:cs typeface="LM Sans 10"/>
              </a:rPr>
              <a:t>an  ancestor </a:t>
            </a:r>
            <a:r>
              <a:rPr sz="2180" spc="-10" dirty="0">
                <a:solidFill>
                  <a:prstClr val="black"/>
                </a:solidFill>
                <a:latin typeface="LM Sans 10"/>
                <a:cs typeface="LM Sans 10"/>
              </a:rPr>
              <a:t>(excluding </a:t>
            </a:r>
            <a:r>
              <a:rPr sz="2180" spc="-20" dirty="0">
                <a:solidFill>
                  <a:prstClr val="black"/>
                </a:solidFill>
                <a:latin typeface="LM Sans 10"/>
                <a:cs typeface="LM Sans 10"/>
              </a:rPr>
              <a:t>predecessor) </a:t>
            </a:r>
            <a:r>
              <a:rPr sz="2180" spc="-10" dirty="0">
                <a:solidFill>
                  <a:prstClr val="black"/>
                </a:solidFill>
                <a:latin typeface="LM Sans 10"/>
                <a:cs typeface="LM Sans 10"/>
              </a:rPr>
              <a:t>of </a:t>
            </a:r>
            <a:r>
              <a:rPr sz="2180" i="1" spc="-20" dirty="0">
                <a:solidFill>
                  <a:prstClr val="black"/>
                </a:solidFill>
                <a:latin typeface="LM Sans 10"/>
                <a:cs typeface="LM Sans 10"/>
              </a:rPr>
              <a:t>u </a:t>
            </a:r>
            <a:r>
              <a:rPr sz="2180" spc="-10" dirty="0">
                <a:solidFill>
                  <a:prstClr val="black"/>
                </a:solidFill>
                <a:latin typeface="LM Sans 10"/>
                <a:cs typeface="LM Sans 10"/>
              </a:rPr>
              <a:t>in the </a:t>
            </a:r>
            <a:r>
              <a:rPr sz="2180" spc="-20" dirty="0">
                <a:solidFill>
                  <a:prstClr val="black"/>
                </a:solidFill>
                <a:latin typeface="LM Sans 10"/>
                <a:cs typeface="LM Sans 10"/>
              </a:rPr>
              <a:t>DFS </a:t>
            </a:r>
            <a:r>
              <a:rPr sz="2180" spc="-10" dirty="0">
                <a:solidFill>
                  <a:prstClr val="black"/>
                </a:solidFill>
                <a:latin typeface="LM Sans 10"/>
                <a:cs typeface="LM Sans 10"/>
              </a:rPr>
              <a:t>trees. </a:t>
            </a:r>
            <a:r>
              <a:rPr sz="2180" spc="-20" dirty="0">
                <a:solidFill>
                  <a:prstClr val="black"/>
                </a:solidFill>
                <a:latin typeface="LM Sans 10"/>
                <a:cs typeface="LM Sans 10"/>
              </a:rPr>
              <a:t>There </a:t>
            </a:r>
            <a:r>
              <a:rPr sz="2180" spc="-10" dirty="0">
                <a:solidFill>
                  <a:prstClr val="black"/>
                </a:solidFill>
                <a:latin typeface="LM Sans 10"/>
                <a:cs typeface="LM Sans 10"/>
              </a:rPr>
              <a:t>is  thus</a:t>
            </a:r>
            <a:r>
              <a:rPr sz="2180" spc="-20" dirty="0">
                <a:solidFill>
                  <a:prstClr val="black"/>
                </a:solidFill>
                <a:latin typeface="LM Sans 10"/>
                <a:cs typeface="LM Sans 10"/>
              </a:rPr>
              <a:t> a</a:t>
            </a:r>
            <a:r>
              <a:rPr sz="2180" spc="-10" dirty="0">
                <a:solidFill>
                  <a:prstClr val="black"/>
                </a:solidFill>
                <a:latin typeface="LM Sans 10"/>
                <a:cs typeface="LM Sans 10"/>
              </a:rPr>
              <a:t> </a:t>
            </a:r>
            <a:r>
              <a:rPr sz="2180" spc="-20" dirty="0">
                <a:solidFill>
                  <a:prstClr val="black"/>
                </a:solidFill>
                <a:latin typeface="LM Sans 10"/>
                <a:cs typeface="LM Sans 10"/>
              </a:rPr>
              <a:t>path</a:t>
            </a:r>
            <a:r>
              <a:rPr sz="2180" spc="-10" dirty="0">
                <a:solidFill>
                  <a:prstClr val="black"/>
                </a:solidFill>
                <a:latin typeface="LM Sans 10"/>
                <a:cs typeface="LM Sans 10"/>
              </a:rPr>
              <a:t> from </a:t>
            </a:r>
            <a:r>
              <a:rPr sz="2180" i="1" spc="-10" dirty="0">
                <a:solidFill>
                  <a:prstClr val="black"/>
                </a:solidFill>
                <a:latin typeface="LM Sans 10"/>
                <a:cs typeface="LM Sans 10"/>
              </a:rPr>
              <a:t>v</a:t>
            </a:r>
            <a:r>
              <a:rPr sz="2180" i="1" spc="218" dirty="0">
                <a:solidFill>
                  <a:prstClr val="black"/>
                </a:solidFill>
                <a:latin typeface="LM Sans 10"/>
                <a:cs typeface="LM Sans 10"/>
              </a:rPr>
              <a:t> </a:t>
            </a:r>
            <a:r>
              <a:rPr sz="2180" spc="-10" dirty="0">
                <a:solidFill>
                  <a:prstClr val="black"/>
                </a:solidFill>
                <a:latin typeface="LM Sans 10"/>
                <a:cs typeface="LM Sans 10"/>
              </a:rPr>
              <a:t>to </a:t>
            </a:r>
            <a:r>
              <a:rPr sz="2180" i="1" spc="-20" dirty="0">
                <a:solidFill>
                  <a:prstClr val="black"/>
                </a:solidFill>
                <a:latin typeface="LM Sans 10"/>
                <a:cs typeface="LM Sans 10"/>
              </a:rPr>
              <a:t>u</a:t>
            </a:r>
            <a:r>
              <a:rPr sz="2180" i="1" spc="79" dirty="0">
                <a:solidFill>
                  <a:prstClr val="black"/>
                </a:solidFill>
                <a:latin typeface="LM Sans 10"/>
                <a:cs typeface="LM Sans 10"/>
              </a:rPr>
              <a:t> </a:t>
            </a:r>
            <a:r>
              <a:rPr sz="2180" spc="-10" dirty="0">
                <a:solidFill>
                  <a:prstClr val="black"/>
                </a:solidFill>
                <a:latin typeface="LM Sans 10"/>
                <a:cs typeface="LM Sans 10"/>
              </a:rPr>
              <a:t>in </a:t>
            </a:r>
            <a:r>
              <a:rPr sz="2180" i="1" spc="-20" dirty="0">
                <a:solidFill>
                  <a:prstClr val="black"/>
                </a:solidFill>
                <a:latin typeface="LM Sans 10"/>
                <a:cs typeface="LM Sans 10"/>
              </a:rPr>
              <a:t>G</a:t>
            </a:r>
            <a:r>
              <a:rPr sz="2180" i="1" spc="-476" dirty="0">
                <a:solidFill>
                  <a:prstClr val="black"/>
                </a:solidFill>
                <a:latin typeface="LM Sans 10"/>
                <a:cs typeface="LM Sans 10"/>
              </a:rPr>
              <a:t> </a:t>
            </a:r>
            <a:r>
              <a:rPr sz="2180" spc="-10" dirty="0">
                <a:solidFill>
                  <a:prstClr val="black"/>
                </a:solidFill>
                <a:latin typeface="LM Sans 10"/>
                <a:cs typeface="LM Sans 10"/>
              </a:rPr>
              <a:t>,</a:t>
            </a:r>
            <a:r>
              <a:rPr sz="2180" spc="-20" dirty="0">
                <a:solidFill>
                  <a:prstClr val="black"/>
                </a:solidFill>
                <a:latin typeface="LM Sans 10"/>
                <a:cs typeface="LM Sans 10"/>
              </a:rPr>
              <a:t> and</a:t>
            </a:r>
            <a:r>
              <a:rPr sz="2180" spc="-10" dirty="0">
                <a:solidFill>
                  <a:prstClr val="black"/>
                </a:solidFill>
                <a:latin typeface="LM Sans 10"/>
                <a:cs typeface="LM Sans 10"/>
              </a:rPr>
              <a:t> the </a:t>
            </a:r>
            <a:r>
              <a:rPr sz="2180" spc="-20" dirty="0">
                <a:solidFill>
                  <a:prstClr val="black"/>
                </a:solidFill>
                <a:latin typeface="LM Sans 10"/>
                <a:cs typeface="LM Sans 10"/>
              </a:rPr>
              <a:t>back</a:t>
            </a:r>
            <a:r>
              <a:rPr sz="2180" spc="-10" dirty="0">
                <a:solidFill>
                  <a:prstClr val="black"/>
                </a:solidFill>
                <a:latin typeface="LM Sans 10"/>
                <a:cs typeface="LM Sans 10"/>
              </a:rPr>
              <a:t> edge</a:t>
            </a:r>
            <a:r>
              <a:rPr sz="2180" spc="-20" dirty="0">
                <a:solidFill>
                  <a:prstClr val="black"/>
                </a:solidFill>
                <a:latin typeface="LM Sans 10"/>
                <a:cs typeface="LM Sans 10"/>
              </a:rPr>
              <a:t> </a:t>
            </a:r>
            <a:r>
              <a:rPr sz="2180" spc="20" dirty="0">
                <a:solidFill>
                  <a:prstClr val="black"/>
                </a:solidFill>
                <a:latin typeface="LM Sans 10"/>
                <a:cs typeface="LM Sans 10"/>
              </a:rPr>
              <a:t>(</a:t>
            </a:r>
            <a:r>
              <a:rPr sz="2180" i="1" spc="20" dirty="0">
                <a:solidFill>
                  <a:prstClr val="black"/>
                </a:solidFill>
                <a:latin typeface="LM Sans 10"/>
                <a:cs typeface="LM Sans 10"/>
              </a:rPr>
              <a:t>u</a:t>
            </a:r>
            <a:r>
              <a:rPr sz="2180" i="1" spc="20" dirty="0">
                <a:solidFill>
                  <a:prstClr val="black"/>
                </a:solidFill>
                <a:latin typeface="LM Roman Dunhill 10"/>
                <a:cs typeface="LM Roman Dunhill 10"/>
              </a:rPr>
              <a:t>,</a:t>
            </a:r>
            <a:r>
              <a:rPr sz="2180" i="1" spc="-367" dirty="0">
                <a:solidFill>
                  <a:prstClr val="black"/>
                </a:solidFill>
                <a:latin typeface="LM Roman Dunhill 10"/>
                <a:cs typeface="LM Roman Dunhill 10"/>
              </a:rPr>
              <a:t> </a:t>
            </a:r>
            <a:r>
              <a:rPr sz="2180" i="1" spc="-10" dirty="0">
                <a:solidFill>
                  <a:prstClr val="black"/>
                </a:solidFill>
                <a:latin typeface="LM Sans 10"/>
                <a:cs typeface="LM Sans 10"/>
              </a:rPr>
              <a:t>v</a:t>
            </a:r>
            <a:r>
              <a:rPr sz="2180" i="1" spc="-495" dirty="0">
                <a:solidFill>
                  <a:prstClr val="black"/>
                </a:solidFill>
                <a:latin typeface="LM Sans 10"/>
                <a:cs typeface="LM Sans 10"/>
              </a:rPr>
              <a:t> </a:t>
            </a:r>
            <a:r>
              <a:rPr sz="2180" spc="-10" dirty="0">
                <a:solidFill>
                  <a:prstClr val="black"/>
                </a:solidFill>
                <a:latin typeface="LM Sans 10"/>
                <a:cs typeface="LM Sans 10"/>
              </a:rPr>
              <a:t>) completes  </a:t>
            </a:r>
            <a:r>
              <a:rPr sz="2180" spc="-20" dirty="0">
                <a:solidFill>
                  <a:prstClr val="black"/>
                </a:solidFill>
                <a:latin typeface="LM Sans 10"/>
                <a:cs typeface="LM Sans 10"/>
              </a:rPr>
              <a:t>a </a:t>
            </a:r>
            <a:r>
              <a:rPr sz="2180" spc="-10" dirty="0">
                <a:solidFill>
                  <a:prstClr val="black"/>
                </a:solidFill>
                <a:latin typeface="LM Sans 10"/>
                <a:cs typeface="LM Sans 10"/>
              </a:rPr>
              <a:t>cycle.</a:t>
            </a:r>
            <a:endParaRPr sz="2180" dirty="0">
              <a:solidFill>
                <a:prstClr val="black"/>
              </a:solidFill>
              <a:latin typeface="LM Sans 10"/>
              <a:cs typeface="LM Sans 10"/>
            </a:endParaRPr>
          </a:p>
          <a:p>
            <a:pPr marL="25168" marR="229025" defTabSz="1812066">
              <a:lnSpc>
                <a:spcPct val="102600"/>
              </a:lnSpc>
            </a:pPr>
            <a:r>
              <a:rPr sz="2180" i="1" spc="248" dirty="0">
                <a:solidFill>
                  <a:prstClr val="black"/>
                </a:solidFill>
                <a:latin typeface="DejaVu Sans Condensed"/>
                <a:cs typeface="DejaVu Sans Condensed"/>
              </a:rPr>
              <a:t>⇐</a:t>
            </a:r>
            <a:r>
              <a:rPr sz="2180" spc="248" dirty="0">
                <a:solidFill>
                  <a:prstClr val="black"/>
                </a:solidFill>
                <a:latin typeface="LM Sans 10"/>
                <a:cs typeface="LM Sans 10"/>
              </a:rPr>
              <a:t>: </a:t>
            </a:r>
            <a:r>
              <a:rPr sz="2180" spc="-10" dirty="0">
                <a:solidFill>
                  <a:prstClr val="black"/>
                </a:solidFill>
                <a:latin typeface="LM Sans 10"/>
                <a:cs typeface="LM Sans 10"/>
              </a:rPr>
              <a:t>If there is </a:t>
            </a:r>
            <a:r>
              <a:rPr sz="2180" spc="-20" dirty="0">
                <a:solidFill>
                  <a:prstClr val="black"/>
                </a:solidFill>
                <a:latin typeface="LM Sans 10"/>
                <a:cs typeface="LM Sans 10"/>
              </a:rPr>
              <a:t>no back </a:t>
            </a:r>
            <a:r>
              <a:rPr sz="2180" spc="-10" dirty="0">
                <a:solidFill>
                  <a:prstClr val="black"/>
                </a:solidFill>
                <a:latin typeface="LM Sans 10"/>
                <a:cs typeface="LM Sans 10"/>
              </a:rPr>
              <a:t>edge, then since </a:t>
            </a:r>
            <a:r>
              <a:rPr sz="2180" spc="-20" dirty="0">
                <a:solidFill>
                  <a:prstClr val="black"/>
                </a:solidFill>
                <a:latin typeface="LM Sans 10"/>
                <a:cs typeface="LM Sans 10"/>
              </a:rPr>
              <a:t>an </a:t>
            </a:r>
            <a:r>
              <a:rPr sz="2180" spc="-10" dirty="0">
                <a:solidFill>
                  <a:prstClr val="black"/>
                </a:solidFill>
                <a:latin typeface="LM Sans 10"/>
                <a:cs typeface="LM Sans 10"/>
              </a:rPr>
              <a:t>edge in </a:t>
            </a:r>
            <a:r>
              <a:rPr sz="2180" spc="-20" dirty="0">
                <a:solidFill>
                  <a:prstClr val="black"/>
                </a:solidFill>
                <a:latin typeface="LM Sans 10"/>
                <a:cs typeface="LM Sans 10"/>
              </a:rPr>
              <a:t>an</a:t>
            </a:r>
            <a:r>
              <a:rPr sz="2180" spc="-287" dirty="0">
                <a:solidFill>
                  <a:prstClr val="black"/>
                </a:solidFill>
                <a:latin typeface="LM Sans 10"/>
                <a:cs typeface="LM Sans 10"/>
              </a:rPr>
              <a:t> </a:t>
            </a:r>
            <a:r>
              <a:rPr sz="2180" spc="-10" dirty="0">
                <a:solidFill>
                  <a:prstClr val="black"/>
                </a:solidFill>
                <a:latin typeface="LM Sans 10"/>
                <a:cs typeface="LM Sans 10"/>
              </a:rPr>
              <a:t>undirected  </a:t>
            </a:r>
            <a:r>
              <a:rPr sz="2180" spc="-20" dirty="0">
                <a:solidFill>
                  <a:prstClr val="black"/>
                </a:solidFill>
                <a:latin typeface="LM Sans 10"/>
                <a:cs typeface="LM Sans 10"/>
              </a:rPr>
              <a:t>graph </a:t>
            </a:r>
            <a:r>
              <a:rPr sz="2180" spc="-10" dirty="0">
                <a:solidFill>
                  <a:prstClr val="black"/>
                </a:solidFill>
                <a:latin typeface="LM Sans 10"/>
                <a:cs typeface="LM Sans 10"/>
              </a:rPr>
              <a:t>is either </a:t>
            </a:r>
            <a:r>
              <a:rPr sz="2180" spc="-20" dirty="0">
                <a:solidFill>
                  <a:prstClr val="black"/>
                </a:solidFill>
                <a:latin typeface="LM Sans 10"/>
                <a:cs typeface="LM Sans 10"/>
              </a:rPr>
              <a:t>a </a:t>
            </a:r>
            <a:r>
              <a:rPr sz="2180" spc="-10" dirty="0">
                <a:solidFill>
                  <a:prstClr val="black"/>
                </a:solidFill>
                <a:latin typeface="LM Sans 10"/>
                <a:cs typeface="LM Sans 10"/>
              </a:rPr>
              <a:t>tree edge </a:t>
            </a:r>
            <a:r>
              <a:rPr sz="2180" spc="-50" dirty="0">
                <a:solidFill>
                  <a:prstClr val="black"/>
                </a:solidFill>
                <a:latin typeface="LM Sans 10"/>
                <a:cs typeface="LM Sans 10"/>
              </a:rPr>
              <a:t>or </a:t>
            </a:r>
            <a:r>
              <a:rPr sz="2180" spc="-20" dirty="0">
                <a:solidFill>
                  <a:prstClr val="black"/>
                </a:solidFill>
                <a:latin typeface="LM Sans 10"/>
                <a:cs typeface="LM Sans 10"/>
              </a:rPr>
              <a:t>a back </a:t>
            </a:r>
            <a:r>
              <a:rPr sz="2180" spc="-10" dirty="0">
                <a:solidFill>
                  <a:prstClr val="black"/>
                </a:solidFill>
                <a:latin typeface="LM Sans 10"/>
                <a:cs typeface="LM Sans 10"/>
              </a:rPr>
              <a:t>edge, </a:t>
            </a:r>
            <a:r>
              <a:rPr sz="2180" spc="-20" dirty="0">
                <a:solidFill>
                  <a:prstClr val="black"/>
                </a:solidFill>
                <a:latin typeface="LM Sans 10"/>
                <a:cs typeface="LM Sans 10"/>
              </a:rPr>
              <a:t>there </a:t>
            </a:r>
            <a:r>
              <a:rPr sz="2180" spc="-30" dirty="0">
                <a:solidFill>
                  <a:prstClr val="black"/>
                </a:solidFill>
                <a:latin typeface="LM Sans 10"/>
                <a:cs typeface="LM Sans 10"/>
              </a:rPr>
              <a:t>are </a:t>
            </a:r>
            <a:r>
              <a:rPr sz="2180" spc="-10" dirty="0">
                <a:solidFill>
                  <a:prstClr val="black"/>
                </a:solidFill>
                <a:latin typeface="LM Sans 10"/>
                <a:cs typeface="LM Sans 10"/>
              </a:rPr>
              <a:t>only tree  edges, implying that the </a:t>
            </a:r>
            <a:r>
              <a:rPr sz="2180" spc="-20" dirty="0">
                <a:solidFill>
                  <a:prstClr val="black"/>
                </a:solidFill>
                <a:latin typeface="LM Sans 10"/>
                <a:cs typeface="LM Sans 10"/>
              </a:rPr>
              <a:t>graph </a:t>
            </a:r>
            <a:r>
              <a:rPr sz="2180" spc="-10" dirty="0">
                <a:solidFill>
                  <a:prstClr val="black"/>
                </a:solidFill>
                <a:latin typeface="LM Sans 10"/>
                <a:cs typeface="LM Sans 10"/>
              </a:rPr>
              <a:t>is </a:t>
            </a:r>
            <a:r>
              <a:rPr sz="2180" spc="-20" dirty="0">
                <a:solidFill>
                  <a:prstClr val="black"/>
                </a:solidFill>
                <a:latin typeface="LM Sans 10"/>
                <a:cs typeface="LM Sans 10"/>
              </a:rPr>
              <a:t>a forest, and </a:t>
            </a:r>
            <a:r>
              <a:rPr sz="2180" spc="-10" dirty="0">
                <a:solidFill>
                  <a:prstClr val="black"/>
                </a:solidFill>
                <a:latin typeface="LM Sans 10"/>
                <a:cs typeface="LM Sans 10"/>
              </a:rPr>
              <a:t>hence is acyclic.</a:t>
            </a:r>
            <a:endParaRPr sz="2180" dirty="0">
              <a:solidFill>
                <a:prstClr val="black"/>
              </a:solidFill>
              <a:latin typeface="LM Sans 10"/>
              <a:cs typeface="LM Sans 10"/>
            </a:endParaRPr>
          </a:p>
        </p:txBody>
      </p:sp>
      <p:grpSp>
        <p:nvGrpSpPr>
          <p:cNvPr id="37" name="object 37"/>
          <p:cNvGrpSpPr/>
          <p:nvPr/>
        </p:nvGrpSpPr>
        <p:grpSpPr>
          <a:xfrm>
            <a:off x="8223099" y="6160522"/>
            <a:ext cx="184977" cy="186236"/>
            <a:chOff x="4147502" y="3108782"/>
            <a:chExt cx="93345" cy="93980"/>
          </a:xfrm>
        </p:grpSpPr>
        <p:sp>
          <p:nvSpPr>
            <p:cNvPr id="38" name="object 38"/>
            <p:cNvSpPr/>
            <p:nvPr/>
          </p:nvSpPr>
          <p:spPr>
            <a:xfrm>
              <a:off x="4150029" y="3108782"/>
              <a:ext cx="0" cy="93980"/>
            </a:xfrm>
            <a:custGeom>
              <a:avLst/>
              <a:gdLst/>
              <a:ahLst/>
              <a:cxnLst/>
              <a:rect l="l" t="t" r="r" b="b"/>
              <a:pathLst>
                <a:path h="93980">
                  <a:moveTo>
                    <a:pt x="0" y="93522"/>
                  </a:moveTo>
                  <a:lnTo>
                    <a:pt x="0" y="0"/>
                  </a:lnTo>
                </a:path>
              </a:pathLst>
            </a:custGeom>
            <a:ln w="5054">
              <a:solidFill>
                <a:srgbClr val="3333B2"/>
              </a:solidFill>
            </a:ln>
          </p:spPr>
          <p:txBody>
            <a:bodyPr wrap="square" lIns="0" tIns="0" rIns="0" bIns="0" rtlCol="0"/>
            <a:lstStyle/>
            <a:p>
              <a:pPr defTabSz="1812066"/>
              <a:endParaRPr sz="3567">
                <a:solidFill>
                  <a:prstClr val="black"/>
                </a:solidFill>
                <a:latin typeface="Calibri"/>
              </a:endParaRPr>
            </a:p>
          </p:txBody>
        </p:sp>
        <p:sp>
          <p:nvSpPr>
            <p:cNvPr id="39" name="object 39"/>
            <p:cNvSpPr/>
            <p:nvPr/>
          </p:nvSpPr>
          <p:spPr>
            <a:xfrm>
              <a:off x="4152557" y="3111309"/>
              <a:ext cx="83185" cy="0"/>
            </a:xfrm>
            <a:custGeom>
              <a:avLst/>
              <a:gdLst/>
              <a:ahLst/>
              <a:cxnLst/>
              <a:rect l="l" t="t" r="r" b="b"/>
              <a:pathLst>
                <a:path w="83185">
                  <a:moveTo>
                    <a:pt x="0" y="0"/>
                  </a:moveTo>
                  <a:lnTo>
                    <a:pt x="83134" y="0"/>
                  </a:lnTo>
                </a:path>
              </a:pathLst>
            </a:custGeom>
            <a:ln w="5054">
              <a:solidFill>
                <a:srgbClr val="3333B2"/>
              </a:solidFill>
            </a:ln>
          </p:spPr>
          <p:txBody>
            <a:bodyPr wrap="square" lIns="0" tIns="0" rIns="0" bIns="0" rtlCol="0"/>
            <a:lstStyle/>
            <a:p>
              <a:pPr defTabSz="1812066"/>
              <a:endParaRPr sz="3567">
                <a:solidFill>
                  <a:prstClr val="black"/>
                </a:solidFill>
                <a:latin typeface="Calibri"/>
              </a:endParaRPr>
            </a:p>
          </p:txBody>
        </p:sp>
        <p:sp>
          <p:nvSpPr>
            <p:cNvPr id="40" name="object 40"/>
            <p:cNvSpPr/>
            <p:nvPr/>
          </p:nvSpPr>
          <p:spPr>
            <a:xfrm>
              <a:off x="4152557" y="3199765"/>
              <a:ext cx="83185" cy="0"/>
            </a:xfrm>
            <a:custGeom>
              <a:avLst/>
              <a:gdLst/>
              <a:ahLst/>
              <a:cxnLst/>
              <a:rect l="l" t="t" r="r" b="b"/>
              <a:pathLst>
                <a:path w="83185">
                  <a:moveTo>
                    <a:pt x="0" y="0"/>
                  </a:moveTo>
                  <a:lnTo>
                    <a:pt x="83134" y="0"/>
                  </a:lnTo>
                </a:path>
              </a:pathLst>
            </a:custGeom>
            <a:ln w="5054">
              <a:solidFill>
                <a:srgbClr val="3333B2"/>
              </a:solidFill>
            </a:ln>
          </p:spPr>
          <p:txBody>
            <a:bodyPr wrap="square" lIns="0" tIns="0" rIns="0" bIns="0" rtlCol="0"/>
            <a:lstStyle/>
            <a:p>
              <a:pPr defTabSz="1812066"/>
              <a:endParaRPr sz="3567">
                <a:solidFill>
                  <a:prstClr val="black"/>
                </a:solidFill>
                <a:latin typeface="Calibri"/>
              </a:endParaRPr>
            </a:p>
          </p:txBody>
        </p:sp>
        <p:sp>
          <p:nvSpPr>
            <p:cNvPr id="41" name="object 41"/>
            <p:cNvSpPr/>
            <p:nvPr/>
          </p:nvSpPr>
          <p:spPr>
            <a:xfrm>
              <a:off x="4238218" y="3108782"/>
              <a:ext cx="0" cy="93980"/>
            </a:xfrm>
            <a:custGeom>
              <a:avLst/>
              <a:gdLst/>
              <a:ahLst/>
              <a:cxnLst/>
              <a:rect l="l" t="t" r="r" b="b"/>
              <a:pathLst>
                <a:path h="93980">
                  <a:moveTo>
                    <a:pt x="0" y="93522"/>
                  </a:moveTo>
                  <a:lnTo>
                    <a:pt x="0" y="0"/>
                  </a:lnTo>
                </a:path>
              </a:pathLst>
            </a:custGeom>
            <a:ln w="5054">
              <a:solidFill>
                <a:srgbClr val="3333B2"/>
              </a:solidFill>
            </a:ln>
          </p:spPr>
          <p:txBody>
            <a:bodyPr wrap="square" lIns="0" tIns="0" rIns="0" bIns="0" rtlCol="0"/>
            <a:lstStyle/>
            <a:p>
              <a:pPr defTabSz="1812066"/>
              <a:endParaRPr sz="3567">
                <a:solidFill>
                  <a:prstClr val="black"/>
                </a:solidFill>
                <a:latin typeface="Calibri"/>
              </a:endParaRPr>
            </a:p>
          </p:txBody>
        </p:sp>
      </p:grpSp>
      <p:grpSp>
        <p:nvGrpSpPr>
          <p:cNvPr id="42" name="object 42"/>
          <p:cNvGrpSpPr/>
          <p:nvPr/>
        </p:nvGrpSpPr>
        <p:grpSpPr>
          <a:xfrm>
            <a:off x="4195" y="6624500"/>
            <a:ext cx="9131836" cy="225242"/>
            <a:chOff x="0" y="3342919"/>
            <a:chExt cx="4608195" cy="113664"/>
          </a:xfrm>
        </p:grpSpPr>
        <p:sp>
          <p:nvSpPr>
            <p:cNvPr id="43" name="object 43"/>
            <p:cNvSpPr/>
            <p:nvPr/>
          </p:nvSpPr>
          <p:spPr>
            <a:xfrm>
              <a:off x="0" y="3342919"/>
              <a:ext cx="2534920" cy="113664"/>
            </a:xfrm>
            <a:custGeom>
              <a:avLst/>
              <a:gdLst/>
              <a:ahLst/>
              <a:cxnLst/>
              <a:rect l="l" t="t" r="r" b="b"/>
              <a:pathLst>
                <a:path w="2534920" h="113664">
                  <a:moveTo>
                    <a:pt x="2534412" y="0"/>
                  </a:moveTo>
                  <a:lnTo>
                    <a:pt x="0" y="0"/>
                  </a:lnTo>
                  <a:lnTo>
                    <a:pt x="0" y="113080"/>
                  </a:lnTo>
                  <a:lnTo>
                    <a:pt x="2534412" y="113080"/>
                  </a:lnTo>
                  <a:lnTo>
                    <a:pt x="2534412" y="0"/>
                  </a:lnTo>
                  <a:close/>
                </a:path>
              </a:pathLst>
            </a:custGeom>
            <a:solidFill>
              <a:srgbClr val="262685"/>
            </a:solidFill>
          </p:spPr>
          <p:txBody>
            <a:bodyPr wrap="square" lIns="0" tIns="0" rIns="0" bIns="0" rtlCol="0"/>
            <a:lstStyle/>
            <a:p>
              <a:pPr defTabSz="1812066"/>
              <a:endParaRPr sz="3567">
                <a:solidFill>
                  <a:prstClr val="black"/>
                </a:solidFill>
                <a:latin typeface="Calibri"/>
              </a:endParaRPr>
            </a:p>
          </p:txBody>
        </p:sp>
        <p:sp>
          <p:nvSpPr>
            <p:cNvPr id="44" name="object 44"/>
            <p:cNvSpPr/>
            <p:nvPr/>
          </p:nvSpPr>
          <p:spPr>
            <a:xfrm>
              <a:off x="2534411" y="3342919"/>
              <a:ext cx="1612900" cy="113664"/>
            </a:xfrm>
            <a:custGeom>
              <a:avLst/>
              <a:gdLst/>
              <a:ahLst/>
              <a:cxnLst/>
              <a:rect l="l" t="t" r="r" b="b"/>
              <a:pathLst>
                <a:path w="1612900" h="113664">
                  <a:moveTo>
                    <a:pt x="1612823" y="0"/>
                  </a:moveTo>
                  <a:lnTo>
                    <a:pt x="0" y="0"/>
                  </a:lnTo>
                  <a:lnTo>
                    <a:pt x="0" y="113080"/>
                  </a:lnTo>
                  <a:lnTo>
                    <a:pt x="1612823" y="113080"/>
                  </a:lnTo>
                  <a:lnTo>
                    <a:pt x="1612823" y="0"/>
                  </a:lnTo>
                  <a:close/>
                </a:path>
              </a:pathLst>
            </a:custGeom>
            <a:solidFill>
              <a:srgbClr val="3333B2"/>
            </a:solidFill>
          </p:spPr>
          <p:txBody>
            <a:bodyPr wrap="square" lIns="0" tIns="0" rIns="0" bIns="0" rtlCol="0"/>
            <a:lstStyle/>
            <a:p>
              <a:pPr defTabSz="1812066"/>
              <a:endParaRPr sz="3567">
                <a:solidFill>
                  <a:prstClr val="black"/>
                </a:solidFill>
                <a:latin typeface="Calibri"/>
              </a:endParaRPr>
            </a:p>
          </p:txBody>
        </p:sp>
        <p:sp>
          <p:nvSpPr>
            <p:cNvPr id="45" name="object 45"/>
            <p:cNvSpPr/>
            <p:nvPr/>
          </p:nvSpPr>
          <p:spPr>
            <a:xfrm>
              <a:off x="4147235" y="3342919"/>
              <a:ext cx="461009" cy="113664"/>
            </a:xfrm>
            <a:custGeom>
              <a:avLst/>
              <a:gdLst/>
              <a:ahLst/>
              <a:cxnLst/>
              <a:rect l="l" t="t" r="r" b="b"/>
              <a:pathLst>
                <a:path w="461010" h="113664">
                  <a:moveTo>
                    <a:pt x="460832" y="0"/>
                  </a:moveTo>
                  <a:lnTo>
                    <a:pt x="0" y="0"/>
                  </a:lnTo>
                  <a:lnTo>
                    <a:pt x="0" y="113080"/>
                  </a:lnTo>
                  <a:lnTo>
                    <a:pt x="460832" y="113080"/>
                  </a:lnTo>
                  <a:lnTo>
                    <a:pt x="460832" y="0"/>
                  </a:lnTo>
                  <a:close/>
                </a:path>
              </a:pathLst>
            </a:custGeom>
            <a:solidFill>
              <a:srgbClr val="262685"/>
            </a:solidFill>
          </p:spPr>
          <p:txBody>
            <a:bodyPr wrap="square" lIns="0" tIns="0" rIns="0" bIns="0" rtlCol="0"/>
            <a:lstStyle/>
            <a:p>
              <a:pPr defTabSz="1812066"/>
              <a:endParaRPr sz="3567">
                <a:solidFill>
                  <a:prstClr val="black"/>
                </a:solidFill>
                <a:latin typeface="Calibri"/>
              </a:endParaRPr>
            </a:p>
          </p:txBody>
        </p:sp>
      </p:grpSp>
      <p:sp>
        <p:nvSpPr>
          <p:cNvPr id="47" name="object 47"/>
          <p:cNvSpPr txBox="1"/>
          <p:nvPr/>
        </p:nvSpPr>
        <p:spPr>
          <a:xfrm>
            <a:off x="5947325" y="6637122"/>
            <a:ext cx="1355241" cy="179536"/>
          </a:xfrm>
          <a:prstGeom prst="rect">
            <a:avLst/>
          </a:prstGeom>
        </p:spPr>
        <p:txBody>
          <a:bodyPr vert="horz" wrap="square" lIns="0" tIns="0" rIns="0" bIns="0" rtlCol="0">
            <a:spAutoFit/>
          </a:bodyPr>
          <a:lstStyle/>
          <a:p>
            <a:pPr marL="25168" defTabSz="1812066">
              <a:lnSpc>
                <a:spcPts val="1357"/>
              </a:lnSpc>
            </a:pPr>
            <a:r>
              <a:rPr sz="1189" b="1" spc="-10" dirty="0">
                <a:solidFill>
                  <a:srgbClr val="FFFFFF"/>
                </a:solidFill>
                <a:latin typeface="LM Sans 10"/>
                <a:cs typeface="LM Sans 10"/>
                <a:hlinkClick r:id="rId13" action="ppaction://hlinksldjump"/>
              </a:rPr>
              <a:t>Depth-First</a:t>
            </a:r>
            <a:r>
              <a:rPr sz="1189" b="1" spc="-89" dirty="0">
                <a:solidFill>
                  <a:srgbClr val="FFFFFF"/>
                </a:solidFill>
                <a:latin typeface="LM Sans 10"/>
                <a:cs typeface="LM Sans 10"/>
                <a:hlinkClick r:id="rId13" action="ppaction://hlinksldjump"/>
              </a:rPr>
              <a:t> </a:t>
            </a:r>
            <a:r>
              <a:rPr sz="1189" b="1" spc="-10" dirty="0">
                <a:solidFill>
                  <a:srgbClr val="FFFFFF"/>
                </a:solidFill>
                <a:latin typeface="LM Sans 10"/>
                <a:cs typeface="LM Sans 10"/>
                <a:hlinkClick r:id="rId13" action="ppaction://hlinksldjump"/>
              </a:rPr>
              <a:t>Search</a:t>
            </a:r>
            <a:endParaRPr sz="1189">
              <a:solidFill>
                <a:prstClr val="black"/>
              </a:solidFill>
              <a:latin typeface="LM Sans 10"/>
              <a:cs typeface="LM Sans 10"/>
            </a:endParaRPr>
          </a:p>
        </p:txBody>
      </p:sp>
      <p:sp>
        <p:nvSpPr>
          <p:cNvPr id="48" name="object 48"/>
          <p:cNvSpPr txBox="1"/>
          <p:nvPr/>
        </p:nvSpPr>
        <p:spPr>
          <a:xfrm>
            <a:off x="8398362" y="6637122"/>
            <a:ext cx="625399" cy="179536"/>
          </a:xfrm>
          <a:prstGeom prst="rect">
            <a:avLst/>
          </a:prstGeom>
        </p:spPr>
        <p:txBody>
          <a:bodyPr vert="horz" wrap="square" lIns="0" tIns="0" rIns="0" bIns="0" rtlCol="0">
            <a:spAutoFit/>
          </a:bodyPr>
          <a:lstStyle/>
          <a:p>
            <a:pPr marL="75503" defTabSz="1812066">
              <a:lnSpc>
                <a:spcPts val="1357"/>
              </a:lnSpc>
            </a:pPr>
            <a:r>
              <a:rPr sz="1189" b="1" spc="-10" dirty="0">
                <a:solidFill>
                  <a:srgbClr val="FFFFFF"/>
                </a:solidFill>
                <a:latin typeface="LM Sans 10"/>
                <a:cs typeface="LM Sans 10"/>
              </a:rPr>
              <a:t>14 /</a:t>
            </a:r>
            <a:r>
              <a:rPr sz="1189" b="1" spc="-139" dirty="0">
                <a:solidFill>
                  <a:srgbClr val="FFFFFF"/>
                </a:solidFill>
                <a:latin typeface="LM Sans 10"/>
                <a:cs typeface="LM Sans 10"/>
              </a:rPr>
              <a:t> </a:t>
            </a:r>
            <a:r>
              <a:rPr sz="1189" b="1" spc="-10" dirty="0">
                <a:solidFill>
                  <a:srgbClr val="FFFFFF"/>
                </a:solidFill>
                <a:latin typeface="LM Sans 10"/>
                <a:cs typeface="LM Sans 10"/>
              </a:rPr>
              <a:t>15</a:t>
            </a:r>
            <a:endParaRPr sz="1189">
              <a:solidFill>
                <a:prstClr val="black"/>
              </a:solidFill>
              <a:latin typeface="LM Sans 10"/>
              <a:cs typeface="LM Sans 10"/>
            </a:endParaRPr>
          </a:p>
        </p:txBody>
      </p:sp>
    </p:spTree>
    <p:extLst>
      <p:ext uri="{BB962C8B-B14F-4D97-AF65-F5344CB8AC3E}">
        <p14:creationId xmlns:p14="http://schemas.microsoft.com/office/powerpoint/2010/main" val="4142329889"/>
      </p:ext>
    </p:extLst>
  </p:cSld>
  <p:clrMapOvr>
    <a:masterClrMapping/>
  </p:clrMapOvr>
  <p:transition>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0880" y="0"/>
            <a:ext cx="4243328" cy="461219"/>
          </a:xfrm>
          <a:prstGeom prst="rect">
            <a:avLst/>
          </a:prstGeom>
        </p:spPr>
        <p:txBody>
          <a:bodyPr vert="horz" wrap="square" lIns="0" tIns="33975" rIns="0" bIns="0" rtlCol="0">
            <a:spAutoFit/>
          </a:bodyPr>
          <a:lstStyle/>
          <a:p>
            <a:pPr marL="25168">
              <a:spcBef>
                <a:spcPts val="268"/>
              </a:spcBef>
            </a:pPr>
            <a:r>
              <a:rPr sz="2774" spc="20" dirty="0">
                <a:solidFill>
                  <a:srgbClr val="FFFFFF"/>
                </a:solidFill>
                <a:latin typeface="LM Sans 12"/>
                <a:cs typeface="LM Sans 12"/>
              </a:rPr>
              <a:t>Cycle</a:t>
            </a:r>
            <a:r>
              <a:rPr sz="2774" spc="-89" dirty="0">
                <a:solidFill>
                  <a:srgbClr val="FFFFFF"/>
                </a:solidFill>
                <a:latin typeface="LM Sans 12"/>
                <a:cs typeface="LM Sans 12"/>
              </a:rPr>
              <a:t> </a:t>
            </a:r>
            <a:r>
              <a:rPr sz="2774" spc="20" dirty="0">
                <a:solidFill>
                  <a:srgbClr val="FFFFFF"/>
                </a:solidFill>
                <a:latin typeface="LM Sans 12"/>
                <a:cs typeface="LM Sans 12"/>
              </a:rPr>
              <a:t>Finding</a:t>
            </a:r>
            <a:endParaRPr sz="2774" dirty="0">
              <a:latin typeface="LM Sans 12"/>
              <a:cs typeface="LM Sans 12"/>
            </a:endParaRPr>
          </a:p>
        </p:txBody>
      </p:sp>
      <p:sp>
        <p:nvSpPr>
          <p:cNvPr id="3" name="object 3"/>
          <p:cNvSpPr txBox="1"/>
          <p:nvPr/>
        </p:nvSpPr>
        <p:spPr>
          <a:xfrm>
            <a:off x="640617" y="991769"/>
            <a:ext cx="900976" cy="298705"/>
          </a:xfrm>
          <a:prstGeom prst="rect">
            <a:avLst/>
          </a:prstGeom>
        </p:spPr>
        <p:txBody>
          <a:bodyPr vert="horz" wrap="square" lIns="0" tIns="23909" rIns="0" bIns="0" rtlCol="0">
            <a:spAutoFit/>
          </a:bodyPr>
          <a:lstStyle/>
          <a:p>
            <a:pPr marL="25168" defTabSz="1812066">
              <a:spcBef>
                <a:spcPts val="188"/>
              </a:spcBef>
            </a:pPr>
            <a:r>
              <a:rPr sz="1784" spc="-20" dirty="0">
                <a:solidFill>
                  <a:srgbClr val="FF0000"/>
                </a:solidFill>
                <a:latin typeface="LM Sans 9"/>
                <a:cs typeface="LM Sans 9"/>
              </a:rPr>
              <a:t>Cycle(G)</a:t>
            </a:r>
            <a:endParaRPr sz="1784">
              <a:solidFill>
                <a:prstClr val="black"/>
              </a:solidFill>
              <a:latin typeface="LM Sans 9"/>
              <a:cs typeface="LM Sans 9"/>
            </a:endParaRPr>
          </a:p>
        </p:txBody>
      </p:sp>
      <p:sp>
        <p:nvSpPr>
          <p:cNvPr id="4" name="object 4"/>
          <p:cNvSpPr/>
          <p:nvPr/>
        </p:nvSpPr>
        <p:spPr>
          <a:xfrm>
            <a:off x="816004" y="1760353"/>
            <a:ext cx="0" cy="552415"/>
          </a:xfrm>
          <a:custGeom>
            <a:avLst/>
            <a:gdLst/>
            <a:ahLst/>
            <a:cxnLst/>
            <a:rect l="l" t="t" r="r" b="b"/>
            <a:pathLst>
              <a:path h="278765">
                <a:moveTo>
                  <a:pt x="0" y="278358"/>
                </a:moveTo>
                <a:lnTo>
                  <a:pt x="0" y="0"/>
                </a:lnTo>
              </a:path>
            </a:pathLst>
          </a:custGeom>
          <a:ln w="5054">
            <a:solidFill>
              <a:srgbClr val="000000"/>
            </a:solidFill>
          </a:ln>
        </p:spPr>
        <p:txBody>
          <a:bodyPr wrap="square" lIns="0" tIns="0" rIns="0" bIns="0" rtlCol="0"/>
          <a:lstStyle/>
          <a:p>
            <a:pPr defTabSz="1812066"/>
            <a:endParaRPr sz="3567">
              <a:solidFill>
                <a:prstClr val="black"/>
              </a:solidFill>
              <a:latin typeface="Calibri"/>
            </a:endParaRPr>
          </a:p>
        </p:txBody>
      </p:sp>
      <p:sp>
        <p:nvSpPr>
          <p:cNvPr id="5" name="object 5"/>
          <p:cNvSpPr/>
          <p:nvPr/>
        </p:nvSpPr>
        <p:spPr>
          <a:xfrm>
            <a:off x="816004" y="2888640"/>
            <a:ext cx="0" cy="827993"/>
          </a:xfrm>
          <a:custGeom>
            <a:avLst/>
            <a:gdLst/>
            <a:ahLst/>
            <a:cxnLst/>
            <a:rect l="l" t="t" r="r" b="b"/>
            <a:pathLst>
              <a:path h="417830">
                <a:moveTo>
                  <a:pt x="0" y="417537"/>
                </a:moveTo>
                <a:lnTo>
                  <a:pt x="0" y="0"/>
                </a:lnTo>
              </a:path>
            </a:pathLst>
          </a:custGeom>
          <a:ln w="5054">
            <a:solidFill>
              <a:srgbClr val="000000"/>
            </a:solidFill>
          </a:ln>
        </p:spPr>
        <p:txBody>
          <a:bodyPr wrap="square" lIns="0" tIns="0" rIns="0" bIns="0" rtlCol="0"/>
          <a:lstStyle/>
          <a:p>
            <a:pPr defTabSz="1812066"/>
            <a:endParaRPr sz="3567">
              <a:solidFill>
                <a:prstClr val="black"/>
              </a:solidFill>
              <a:latin typeface="Calibri"/>
            </a:endParaRPr>
          </a:p>
        </p:txBody>
      </p:sp>
      <p:sp>
        <p:nvSpPr>
          <p:cNvPr id="6" name="object 6"/>
          <p:cNvSpPr/>
          <p:nvPr/>
        </p:nvSpPr>
        <p:spPr>
          <a:xfrm>
            <a:off x="1237879" y="3164443"/>
            <a:ext cx="0" cy="276837"/>
          </a:xfrm>
          <a:custGeom>
            <a:avLst/>
            <a:gdLst/>
            <a:ahLst/>
            <a:cxnLst/>
            <a:rect l="l" t="t" r="r" b="b"/>
            <a:pathLst>
              <a:path h="139700">
                <a:moveTo>
                  <a:pt x="0" y="139179"/>
                </a:moveTo>
                <a:lnTo>
                  <a:pt x="0" y="0"/>
                </a:lnTo>
              </a:path>
            </a:pathLst>
          </a:custGeom>
          <a:ln w="5054">
            <a:solidFill>
              <a:srgbClr val="000000"/>
            </a:solidFill>
          </a:ln>
        </p:spPr>
        <p:txBody>
          <a:bodyPr wrap="square" lIns="0" tIns="0" rIns="0" bIns="0" rtlCol="0"/>
          <a:lstStyle/>
          <a:p>
            <a:pPr defTabSz="1812066"/>
            <a:endParaRPr sz="3567">
              <a:solidFill>
                <a:prstClr val="black"/>
              </a:solidFill>
              <a:latin typeface="Calibri"/>
            </a:endParaRPr>
          </a:p>
        </p:txBody>
      </p:sp>
      <p:sp>
        <p:nvSpPr>
          <p:cNvPr id="7" name="object 7"/>
          <p:cNvSpPr txBox="1"/>
          <p:nvPr/>
        </p:nvSpPr>
        <p:spPr>
          <a:xfrm>
            <a:off x="521201" y="1426782"/>
            <a:ext cx="4033007" cy="2825522"/>
          </a:xfrm>
          <a:prstGeom prst="rect">
            <a:avLst/>
          </a:prstGeom>
        </p:spPr>
        <p:txBody>
          <a:bodyPr vert="horz" wrap="square" lIns="0" tIns="20134" rIns="0" bIns="0" rtlCol="0">
            <a:spAutoFit/>
          </a:bodyPr>
          <a:lstStyle/>
          <a:p>
            <a:pPr marL="573821" marR="1505022" indent="-422816" defTabSz="1812066">
              <a:lnSpc>
                <a:spcPct val="101499"/>
              </a:lnSpc>
              <a:spcBef>
                <a:spcPts val="159"/>
              </a:spcBef>
            </a:pPr>
            <a:r>
              <a:rPr sz="1784" b="1" spc="-20" dirty="0">
                <a:solidFill>
                  <a:prstClr val="black"/>
                </a:solidFill>
                <a:latin typeface="LM Sans 10"/>
                <a:cs typeface="LM Sans 10"/>
              </a:rPr>
              <a:t>foreach </a:t>
            </a:r>
            <a:r>
              <a:rPr sz="1784" i="1" spc="-10" dirty="0">
                <a:solidFill>
                  <a:prstClr val="black"/>
                </a:solidFill>
                <a:latin typeface="LM Sans 9"/>
                <a:cs typeface="LM Sans 9"/>
              </a:rPr>
              <a:t>u in V </a:t>
            </a:r>
            <a:r>
              <a:rPr sz="1784" b="1" spc="-10" dirty="0">
                <a:solidFill>
                  <a:prstClr val="black"/>
                </a:solidFill>
                <a:latin typeface="LM Sans 10"/>
                <a:cs typeface="LM Sans 10"/>
              </a:rPr>
              <a:t>do  </a:t>
            </a:r>
            <a:r>
              <a:rPr sz="1784" spc="-20" dirty="0">
                <a:solidFill>
                  <a:prstClr val="black"/>
                </a:solidFill>
                <a:latin typeface="LM Sans 9"/>
                <a:cs typeface="LM Sans 9"/>
              </a:rPr>
              <a:t>color[u] </a:t>
            </a:r>
            <a:r>
              <a:rPr sz="1784" spc="-10" dirty="0">
                <a:solidFill>
                  <a:prstClr val="black"/>
                </a:solidFill>
                <a:latin typeface="LM Sans 9"/>
                <a:cs typeface="LM Sans 9"/>
              </a:rPr>
              <a:t>=</a:t>
            </a:r>
            <a:r>
              <a:rPr sz="1784" spc="-89" dirty="0">
                <a:solidFill>
                  <a:prstClr val="black"/>
                </a:solidFill>
                <a:latin typeface="LM Sans 9"/>
                <a:cs typeface="LM Sans 9"/>
              </a:rPr>
              <a:t> </a:t>
            </a:r>
            <a:r>
              <a:rPr sz="1784" spc="-10" dirty="0">
                <a:solidFill>
                  <a:prstClr val="black"/>
                </a:solidFill>
                <a:latin typeface="LM Roman 9"/>
                <a:cs typeface="LM Roman 9"/>
              </a:rPr>
              <a:t>WHITE</a:t>
            </a:r>
            <a:r>
              <a:rPr sz="1784" spc="-10" dirty="0">
                <a:solidFill>
                  <a:prstClr val="black"/>
                </a:solidFill>
                <a:latin typeface="LM Sans 9"/>
                <a:cs typeface="LM Sans 9"/>
              </a:rPr>
              <a:t>;  </a:t>
            </a:r>
            <a:r>
              <a:rPr sz="1784" spc="-20" dirty="0">
                <a:solidFill>
                  <a:prstClr val="black"/>
                </a:solidFill>
                <a:latin typeface="LM Sans 9"/>
                <a:cs typeface="LM Sans 9"/>
              </a:rPr>
              <a:t>pred[u] </a:t>
            </a:r>
            <a:r>
              <a:rPr sz="1784" spc="-10" dirty="0">
                <a:solidFill>
                  <a:prstClr val="black"/>
                </a:solidFill>
                <a:latin typeface="LM Sans 9"/>
                <a:cs typeface="LM Sans 9"/>
              </a:rPr>
              <a:t>=</a:t>
            </a:r>
            <a:r>
              <a:rPr sz="1784" spc="-50" dirty="0">
                <a:solidFill>
                  <a:prstClr val="black"/>
                </a:solidFill>
                <a:latin typeface="LM Sans 9"/>
                <a:cs typeface="LM Sans 9"/>
              </a:rPr>
              <a:t> </a:t>
            </a:r>
            <a:r>
              <a:rPr sz="1784" spc="-10" dirty="0">
                <a:solidFill>
                  <a:prstClr val="black"/>
                </a:solidFill>
                <a:latin typeface="LM Roman 9"/>
                <a:cs typeface="LM Roman 9"/>
              </a:rPr>
              <a:t>NULL</a:t>
            </a:r>
            <a:r>
              <a:rPr sz="1784" spc="-10" dirty="0">
                <a:solidFill>
                  <a:prstClr val="black"/>
                </a:solidFill>
                <a:latin typeface="LM Sans 9"/>
                <a:cs typeface="LM Sans 9"/>
              </a:rPr>
              <a:t>;</a:t>
            </a:r>
            <a:endParaRPr sz="1784">
              <a:solidFill>
                <a:prstClr val="black"/>
              </a:solidFill>
              <a:latin typeface="LM Sans 9"/>
              <a:cs typeface="LM Sans 9"/>
            </a:endParaRPr>
          </a:p>
          <a:p>
            <a:pPr marL="152264" defTabSz="1812066">
              <a:spcBef>
                <a:spcPts val="226"/>
              </a:spcBef>
            </a:pPr>
            <a:r>
              <a:rPr sz="1784" b="1" spc="-10" dirty="0">
                <a:solidFill>
                  <a:prstClr val="black"/>
                </a:solidFill>
                <a:latin typeface="LM Sans 10"/>
                <a:cs typeface="LM Sans 10"/>
              </a:rPr>
              <a:t>end</a:t>
            </a:r>
            <a:endParaRPr sz="1784">
              <a:solidFill>
                <a:prstClr val="black"/>
              </a:solidFill>
              <a:latin typeface="LM Sans 10"/>
              <a:cs typeface="LM Sans 10"/>
            </a:endParaRPr>
          </a:p>
          <a:p>
            <a:pPr marL="152264" defTabSz="1812066">
              <a:spcBef>
                <a:spcPts val="30"/>
              </a:spcBef>
            </a:pPr>
            <a:r>
              <a:rPr sz="1784" b="1" spc="-20" dirty="0">
                <a:solidFill>
                  <a:prstClr val="black"/>
                </a:solidFill>
                <a:latin typeface="LM Sans 10"/>
                <a:cs typeface="LM Sans 10"/>
              </a:rPr>
              <a:t>foreach </a:t>
            </a:r>
            <a:r>
              <a:rPr sz="1784" i="1" spc="-10" dirty="0">
                <a:solidFill>
                  <a:prstClr val="black"/>
                </a:solidFill>
                <a:latin typeface="LM Sans 9"/>
                <a:cs typeface="LM Sans 9"/>
              </a:rPr>
              <a:t>u in V</a:t>
            </a:r>
            <a:r>
              <a:rPr sz="1784" i="1" spc="226" dirty="0">
                <a:solidFill>
                  <a:prstClr val="black"/>
                </a:solidFill>
                <a:latin typeface="LM Sans 9"/>
                <a:cs typeface="LM Sans 9"/>
              </a:rPr>
              <a:t> </a:t>
            </a:r>
            <a:r>
              <a:rPr sz="1784" b="1" spc="-10" dirty="0">
                <a:solidFill>
                  <a:prstClr val="black"/>
                </a:solidFill>
                <a:latin typeface="LM Sans 10"/>
                <a:cs typeface="LM Sans 10"/>
              </a:rPr>
              <a:t>do</a:t>
            </a:r>
            <a:endParaRPr sz="1784">
              <a:solidFill>
                <a:prstClr val="black"/>
              </a:solidFill>
              <a:latin typeface="LM Sans 10"/>
              <a:cs typeface="LM Sans 10"/>
            </a:endParaRPr>
          </a:p>
          <a:p>
            <a:pPr marL="573821" defTabSz="1812066">
              <a:spcBef>
                <a:spcPts val="30"/>
              </a:spcBef>
            </a:pPr>
            <a:r>
              <a:rPr sz="1784" b="1" spc="-10" dirty="0">
                <a:solidFill>
                  <a:prstClr val="black"/>
                </a:solidFill>
                <a:latin typeface="LM Sans 10"/>
                <a:cs typeface="LM Sans 10"/>
              </a:rPr>
              <a:t>if </a:t>
            </a:r>
            <a:r>
              <a:rPr sz="1784" i="1" spc="-20" dirty="0">
                <a:solidFill>
                  <a:prstClr val="black"/>
                </a:solidFill>
                <a:latin typeface="LM Sans 9"/>
                <a:cs typeface="LM Sans 9"/>
              </a:rPr>
              <a:t>color[u] </a:t>
            </a:r>
            <a:r>
              <a:rPr sz="1784" i="1" spc="-10" dirty="0">
                <a:solidFill>
                  <a:prstClr val="black"/>
                </a:solidFill>
                <a:latin typeface="LM Sans 9"/>
                <a:cs typeface="LM Sans 9"/>
              </a:rPr>
              <a:t>= </a:t>
            </a:r>
            <a:r>
              <a:rPr sz="1784" spc="-10" dirty="0">
                <a:solidFill>
                  <a:prstClr val="black"/>
                </a:solidFill>
                <a:latin typeface="LM Roman 9"/>
                <a:cs typeface="LM Roman 9"/>
              </a:rPr>
              <a:t>WHITE</a:t>
            </a:r>
            <a:r>
              <a:rPr sz="1784" spc="89" dirty="0">
                <a:solidFill>
                  <a:prstClr val="black"/>
                </a:solidFill>
                <a:latin typeface="LM Roman 9"/>
                <a:cs typeface="LM Roman 9"/>
              </a:rPr>
              <a:t> </a:t>
            </a:r>
            <a:r>
              <a:rPr sz="1784" b="1" spc="-10" dirty="0">
                <a:solidFill>
                  <a:prstClr val="black"/>
                </a:solidFill>
                <a:latin typeface="LM Sans 10"/>
                <a:cs typeface="LM Sans 10"/>
              </a:rPr>
              <a:t>then</a:t>
            </a:r>
            <a:endParaRPr sz="1784">
              <a:solidFill>
                <a:prstClr val="black"/>
              </a:solidFill>
              <a:latin typeface="LM Sans 10"/>
              <a:cs typeface="LM Sans 10"/>
            </a:endParaRPr>
          </a:p>
          <a:p>
            <a:pPr marL="995376" defTabSz="1812066">
              <a:spcBef>
                <a:spcPts val="30"/>
              </a:spcBef>
            </a:pPr>
            <a:r>
              <a:rPr sz="1784" spc="-10" dirty="0">
                <a:solidFill>
                  <a:prstClr val="black"/>
                </a:solidFill>
                <a:latin typeface="LM Sans 9"/>
                <a:cs typeface="LM Sans 9"/>
              </a:rPr>
              <a:t>Visit(u);</a:t>
            </a:r>
            <a:endParaRPr sz="1784">
              <a:solidFill>
                <a:prstClr val="black"/>
              </a:solidFill>
              <a:latin typeface="LM Sans 9"/>
              <a:cs typeface="LM Sans 9"/>
            </a:endParaRPr>
          </a:p>
          <a:p>
            <a:pPr marL="573821" defTabSz="1812066">
              <a:spcBef>
                <a:spcPts val="40"/>
              </a:spcBef>
            </a:pPr>
            <a:r>
              <a:rPr sz="1784" b="1" spc="-10" dirty="0">
                <a:solidFill>
                  <a:prstClr val="black"/>
                </a:solidFill>
                <a:latin typeface="LM Sans 10"/>
                <a:cs typeface="LM Sans 10"/>
              </a:rPr>
              <a:t>end</a:t>
            </a:r>
            <a:endParaRPr sz="1784">
              <a:solidFill>
                <a:prstClr val="black"/>
              </a:solidFill>
              <a:latin typeface="LM Sans 10"/>
              <a:cs typeface="LM Sans 10"/>
            </a:endParaRPr>
          </a:p>
          <a:p>
            <a:pPr marL="152264" defTabSz="1812066">
              <a:spcBef>
                <a:spcPts val="226"/>
              </a:spcBef>
            </a:pPr>
            <a:r>
              <a:rPr sz="1784" b="1" spc="-10" dirty="0">
                <a:solidFill>
                  <a:prstClr val="black"/>
                </a:solidFill>
                <a:latin typeface="LM Sans 10"/>
                <a:cs typeface="LM Sans 10"/>
              </a:rPr>
              <a:t>end</a:t>
            </a:r>
            <a:endParaRPr sz="1784">
              <a:solidFill>
                <a:prstClr val="black"/>
              </a:solidFill>
              <a:latin typeface="LM Sans 10"/>
              <a:cs typeface="LM Sans 10"/>
            </a:endParaRPr>
          </a:p>
          <a:p>
            <a:pPr marL="152264" defTabSz="1812066">
              <a:spcBef>
                <a:spcPts val="30"/>
              </a:spcBef>
            </a:pPr>
            <a:r>
              <a:rPr sz="1784" spc="-10" dirty="0">
                <a:solidFill>
                  <a:prstClr val="black"/>
                </a:solidFill>
                <a:latin typeface="LM Sans 9"/>
                <a:cs typeface="LM Sans 9"/>
              </a:rPr>
              <a:t>output </a:t>
            </a:r>
            <a:r>
              <a:rPr sz="1784" spc="10" dirty="0">
                <a:solidFill>
                  <a:prstClr val="black"/>
                </a:solidFill>
                <a:latin typeface="LM Sans 9"/>
                <a:cs typeface="LM Sans 9"/>
              </a:rPr>
              <a:t>“No</a:t>
            </a:r>
            <a:r>
              <a:rPr sz="1784" spc="-20" dirty="0">
                <a:solidFill>
                  <a:prstClr val="black"/>
                </a:solidFill>
                <a:latin typeface="LM Sans 9"/>
                <a:cs typeface="LM Sans 9"/>
              </a:rPr>
              <a:t> </a:t>
            </a:r>
            <a:r>
              <a:rPr sz="1784" spc="-10" dirty="0">
                <a:solidFill>
                  <a:prstClr val="black"/>
                </a:solidFill>
                <a:latin typeface="LM Sans 9"/>
                <a:cs typeface="LM Sans 9"/>
              </a:rPr>
              <a:t>Cycle”;</a:t>
            </a:r>
            <a:endParaRPr sz="1784">
              <a:solidFill>
                <a:prstClr val="black"/>
              </a:solidFill>
              <a:latin typeface="LM Sans 9"/>
              <a:cs typeface="LM Sans 9"/>
            </a:endParaRPr>
          </a:p>
        </p:txBody>
      </p:sp>
      <p:grpSp>
        <p:nvGrpSpPr>
          <p:cNvPr id="8" name="object 8"/>
          <p:cNvGrpSpPr/>
          <p:nvPr/>
        </p:nvGrpSpPr>
        <p:grpSpPr>
          <a:xfrm>
            <a:off x="511183" y="1324085"/>
            <a:ext cx="4153809" cy="3230181"/>
            <a:chOff x="255841" y="668172"/>
            <a:chExt cx="2096135" cy="1630045"/>
          </a:xfrm>
        </p:grpSpPr>
        <p:sp>
          <p:nvSpPr>
            <p:cNvPr id="9" name="object 9"/>
            <p:cNvSpPr/>
            <p:nvPr/>
          </p:nvSpPr>
          <p:spPr>
            <a:xfrm>
              <a:off x="255841" y="670699"/>
              <a:ext cx="2045335" cy="0"/>
            </a:xfrm>
            <a:custGeom>
              <a:avLst/>
              <a:gdLst/>
              <a:ahLst/>
              <a:cxnLst/>
              <a:rect l="l" t="t" r="r" b="b"/>
              <a:pathLst>
                <a:path w="2045335">
                  <a:moveTo>
                    <a:pt x="0" y="0"/>
                  </a:moveTo>
                  <a:lnTo>
                    <a:pt x="2045296" y="0"/>
                  </a:lnTo>
                </a:path>
              </a:pathLst>
            </a:custGeom>
            <a:ln w="5054">
              <a:solidFill>
                <a:srgbClr val="000000"/>
              </a:solidFill>
            </a:ln>
          </p:spPr>
          <p:txBody>
            <a:bodyPr wrap="square" lIns="0" tIns="0" rIns="0" bIns="0" rtlCol="0"/>
            <a:lstStyle/>
            <a:p>
              <a:pPr defTabSz="1812066"/>
              <a:endParaRPr sz="3567">
                <a:solidFill>
                  <a:prstClr val="black"/>
                </a:solidFill>
                <a:latin typeface="Calibri"/>
              </a:endParaRPr>
            </a:p>
          </p:txBody>
        </p:sp>
        <p:sp>
          <p:nvSpPr>
            <p:cNvPr id="10" name="object 10"/>
            <p:cNvSpPr/>
            <p:nvPr/>
          </p:nvSpPr>
          <p:spPr>
            <a:xfrm>
              <a:off x="258368" y="670712"/>
              <a:ext cx="0" cy="1574165"/>
            </a:xfrm>
            <a:custGeom>
              <a:avLst/>
              <a:gdLst/>
              <a:ahLst/>
              <a:cxnLst/>
              <a:rect l="l" t="t" r="r" b="b"/>
              <a:pathLst>
                <a:path h="1574164">
                  <a:moveTo>
                    <a:pt x="0" y="1573974"/>
                  </a:moveTo>
                  <a:lnTo>
                    <a:pt x="0" y="0"/>
                  </a:lnTo>
                </a:path>
              </a:pathLst>
            </a:custGeom>
            <a:ln w="5054">
              <a:solidFill>
                <a:srgbClr val="000000"/>
              </a:solidFill>
            </a:ln>
          </p:spPr>
          <p:txBody>
            <a:bodyPr wrap="square" lIns="0" tIns="0" rIns="0" bIns="0" rtlCol="0"/>
            <a:lstStyle/>
            <a:p>
              <a:pPr defTabSz="1812066"/>
              <a:endParaRPr sz="3567">
                <a:solidFill>
                  <a:prstClr val="black"/>
                </a:solidFill>
                <a:latin typeface="Calibri"/>
              </a:endParaRPr>
            </a:p>
          </p:txBody>
        </p:sp>
        <p:sp>
          <p:nvSpPr>
            <p:cNvPr id="11" name="object 11"/>
            <p:cNvSpPr/>
            <p:nvPr/>
          </p:nvSpPr>
          <p:spPr>
            <a:xfrm>
              <a:off x="2298598" y="670712"/>
              <a:ext cx="0" cy="1574165"/>
            </a:xfrm>
            <a:custGeom>
              <a:avLst/>
              <a:gdLst/>
              <a:ahLst/>
              <a:cxnLst/>
              <a:rect l="l" t="t" r="r" b="b"/>
              <a:pathLst>
                <a:path h="1574164">
                  <a:moveTo>
                    <a:pt x="0" y="1573974"/>
                  </a:moveTo>
                  <a:lnTo>
                    <a:pt x="0" y="0"/>
                  </a:lnTo>
                </a:path>
              </a:pathLst>
            </a:custGeom>
            <a:ln w="5054">
              <a:solidFill>
                <a:srgbClr val="000000"/>
              </a:solidFill>
            </a:ln>
          </p:spPr>
          <p:txBody>
            <a:bodyPr wrap="square" lIns="0" tIns="0" rIns="0" bIns="0" rtlCol="0"/>
            <a:lstStyle/>
            <a:p>
              <a:pPr defTabSz="1812066"/>
              <a:endParaRPr sz="3567">
                <a:solidFill>
                  <a:prstClr val="black"/>
                </a:solidFill>
                <a:latin typeface="Calibri"/>
              </a:endParaRPr>
            </a:p>
          </p:txBody>
        </p:sp>
        <p:sp>
          <p:nvSpPr>
            <p:cNvPr id="12" name="object 12"/>
            <p:cNvSpPr/>
            <p:nvPr/>
          </p:nvSpPr>
          <p:spPr>
            <a:xfrm>
              <a:off x="255841" y="2244687"/>
              <a:ext cx="2045335" cy="0"/>
            </a:xfrm>
            <a:custGeom>
              <a:avLst/>
              <a:gdLst/>
              <a:ahLst/>
              <a:cxnLst/>
              <a:rect l="l" t="t" r="r" b="b"/>
              <a:pathLst>
                <a:path w="2045335">
                  <a:moveTo>
                    <a:pt x="0" y="0"/>
                  </a:moveTo>
                  <a:lnTo>
                    <a:pt x="2045296" y="0"/>
                  </a:lnTo>
                </a:path>
              </a:pathLst>
            </a:custGeom>
            <a:ln w="5054">
              <a:solidFill>
                <a:srgbClr val="000000"/>
              </a:solidFill>
            </a:ln>
          </p:spPr>
          <p:txBody>
            <a:bodyPr wrap="square" lIns="0" tIns="0" rIns="0" bIns="0" rtlCol="0"/>
            <a:lstStyle/>
            <a:p>
              <a:pPr defTabSz="1812066"/>
              <a:endParaRPr sz="3567">
                <a:solidFill>
                  <a:prstClr val="black"/>
                </a:solidFill>
                <a:latin typeface="Calibri"/>
              </a:endParaRPr>
            </a:p>
          </p:txBody>
        </p:sp>
        <p:sp>
          <p:nvSpPr>
            <p:cNvPr id="13" name="object 13"/>
            <p:cNvSpPr/>
            <p:nvPr/>
          </p:nvSpPr>
          <p:spPr>
            <a:xfrm>
              <a:off x="306451" y="718794"/>
              <a:ext cx="2045335" cy="1579245"/>
            </a:xfrm>
            <a:custGeom>
              <a:avLst/>
              <a:gdLst/>
              <a:ahLst/>
              <a:cxnLst/>
              <a:rect l="l" t="t" r="r" b="b"/>
              <a:pathLst>
                <a:path w="2045335" h="1579245">
                  <a:moveTo>
                    <a:pt x="2045296" y="1525905"/>
                  </a:moveTo>
                  <a:lnTo>
                    <a:pt x="2045284" y="0"/>
                  </a:lnTo>
                  <a:lnTo>
                    <a:pt x="1992147" y="0"/>
                  </a:lnTo>
                  <a:lnTo>
                    <a:pt x="1992147" y="1525905"/>
                  </a:lnTo>
                  <a:lnTo>
                    <a:pt x="0" y="1525905"/>
                  </a:lnTo>
                  <a:lnTo>
                    <a:pt x="0" y="1579041"/>
                  </a:lnTo>
                  <a:lnTo>
                    <a:pt x="1992147" y="1579041"/>
                  </a:lnTo>
                  <a:lnTo>
                    <a:pt x="2045284" y="1579041"/>
                  </a:lnTo>
                  <a:lnTo>
                    <a:pt x="2045296" y="1525905"/>
                  </a:lnTo>
                  <a:close/>
                </a:path>
              </a:pathLst>
            </a:custGeom>
            <a:solidFill>
              <a:srgbClr val="000000"/>
            </a:solidFill>
          </p:spPr>
          <p:txBody>
            <a:bodyPr wrap="square" lIns="0" tIns="0" rIns="0" bIns="0" rtlCol="0"/>
            <a:lstStyle/>
            <a:p>
              <a:pPr defTabSz="1812066"/>
              <a:endParaRPr sz="3567">
                <a:solidFill>
                  <a:prstClr val="black"/>
                </a:solidFill>
                <a:latin typeface="Calibri"/>
              </a:endParaRPr>
            </a:p>
          </p:txBody>
        </p:sp>
      </p:grpSp>
      <p:sp>
        <p:nvSpPr>
          <p:cNvPr id="14" name="object 14"/>
          <p:cNvSpPr txBox="1"/>
          <p:nvPr/>
        </p:nvSpPr>
        <p:spPr>
          <a:xfrm>
            <a:off x="4875537" y="598132"/>
            <a:ext cx="790243" cy="298705"/>
          </a:xfrm>
          <a:prstGeom prst="rect">
            <a:avLst/>
          </a:prstGeom>
        </p:spPr>
        <p:txBody>
          <a:bodyPr vert="horz" wrap="square" lIns="0" tIns="23909" rIns="0" bIns="0" rtlCol="0">
            <a:spAutoFit/>
          </a:bodyPr>
          <a:lstStyle/>
          <a:p>
            <a:pPr marL="25168" defTabSz="1812066">
              <a:spcBef>
                <a:spcPts val="188"/>
              </a:spcBef>
            </a:pPr>
            <a:r>
              <a:rPr sz="1784" spc="-10" dirty="0">
                <a:solidFill>
                  <a:srgbClr val="FF0000"/>
                </a:solidFill>
                <a:latin typeface="LM Sans 9"/>
                <a:cs typeface="LM Sans 9"/>
              </a:rPr>
              <a:t>Visit(u)</a:t>
            </a:r>
            <a:endParaRPr sz="1784">
              <a:solidFill>
                <a:prstClr val="black"/>
              </a:solidFill>
              <a:latin typeface="LM Sans 9"/>
              <a:cs typeface="LM Sans 9"/>
            </a:endParaRPr>
          </a:p>
        </p:txBody>
      </p:sp>
      <p:sp>
        <p:nvSpPr>
          <p:cNvPr id="15" name="object 15"/>
          <p:cNvSpPr/>
          <p:nvPr/>
        </p:nvSpPr>
        <p:spPr>
          <a:xfrm>
            <a:off x="5128265" y="1642496"/>
            <a:ext cx="0" cy="2808634"/>
          </a:xfrm>
          <a:custGeom>
            <a:avLst/>
            <a:gdLst/>
            <a:ahLst/>
            <a:cxnLst/>
            <a:rect l="l" t="t" r="r" b="b"/>
            <a:pathLst>
              <a:path h="1417320">
                <a:moveTo>
                  <a:pt x="0" y="1417091"/>
                </a:moveTo>
                <a:lnTo>
                  <a:pt x="0" y="0"/>
                </a:lnTo>
              </a:path>
            </a:pathLst>
          </a:custGeom>
          <a:ln w="5054">
            <a:solidFill>
              <a:srgbClr val="000000"/>
            </a:solidFill>
          </a:ln>
        </p:spPr>
        <p:txBody>
          <a:bodyPr wrap="square" lIns="0" tIns="0" rIns="0" bIns="0" rtlCol="0"/>
          <a:lstStyle/>
          <a:p>
            <a:pPr defTabSz="1812066"/>
            <a:endParaRPr sz="3567">
              <a:solidFill>
                <a:prstClr val="black"/>
              </a:solidFill>
              <a:latin typeface="Calibri"/>
            </a:endParaRPr>
          </a:p>
        </p:txBody>
      </p:sp>
      <p:sp>
        <p:nvSpPr>
          <p:cNvPr id="16" name="object 16"/>
          <p:cNvSpPr/>
          <p:nvPr/>
        </p:nvSpPr>
        <p:spPr>
          <a:xfrm>
            <a:off x="5550113" y="2194106"/>
            <a:ext cx="0" cy="827993"/>
          </a:xfrm>
          <a:custGeom>
            <a:avLst/>
            <a:gdLst/>
            <a:ahLst/>
            <a:cxnLst/>
            <a:rect l="l" t="t" r="r" b="b"/>
            <a:pathLst>
              <a:path h="417830">
                <a:moveTo>
                  <a:pt x="0" y="417537"/>
                </a:moveTo>
                <a:lnTo>
                  <a:pt x="0" y="0"/>
                </a:lnTo>
              </a:path>
            </a:pathLst>
          </a:custGeom>
          <a:ln w="5054">
            <a:solidFill>
              <a:srgbClr val="000000"/>
            </a:solidFill>
          </a:ln>
        </p:spPr>
        <p:txBody>
          <a:bodyPr wrap="square" lIns="0" tIns="0" rIns="0" bIns="0" rtlCol="0"/>
          <a:lstStyle/>
          <a:p>
            <a:pPr defTabSz="1812066"/>
            <a:endParaRPr sz="3567">
              <a:solidFill>
                <a:prstClr val="black"/>
              </a:solidFill>
              <a:latin typeface="Calibri"/>
            </a:endParaRPr>
          </a:p>
        </p:txBody>
      </p:sp>
      <p:sp>
        <p:nvSpPr>
          <p:cNvPr id="17" name="object 17"/>
          <p:cNvSpPr/>
          <p:nvPr/>
        </p:nvSpPr>
        <p:spPr>
          <a:xfrm>
            <a:off x="5550113" y="3322391"/>
            <a:ext cx="0" cy="827993"/>
          </a:xfrm>
          <a:custGeom>
            <a:avLst/>
            <a:gdLst/>
            <a:ahLst/>
            <a:cxnLst/>
            <a:rect l="l" t="t" r="r" b="b"/>
            <a:pathLst>
              <a:path h="417830">
                <a:moveTo>
                  <a:pt x="0" y="417537"/>
                </a:moveTo>
                <a:lnTo>
                  <a:pt x="0" y="0"/>
                </a:lnTo>
              </a:path>
            </a:pathLst>
          </a:custGeom>
          <a:ln w="5054">
            <a:solidFill>
              <a:srgbClr val="000000"/>
            </a:solidFill>
          </a:ln>
        </p:spPr>
        <p:txBody>
          <a:bodyPr wrap="square" lIns="0" tIns="0" rIns="0" bIns="0" rtlCol="0"/>
          <a:lstStyle/>
          <a:p>
            <a:pPr defTabSz="1812066"/>
            <a:endParaRPr sz="3567">
              <a:solidFill>
                <a:prstClr val="black"/>
              </a:solidFill>
              <a:latin typeface="Calibri"/>
            </a:endParaRPr>
          </a:p>
        </p:txBody>
      </p:sp>
      <p:sp>
        <p:nvSpPr>
          <p:cNvPr id="18" name="object 18"/>
          <p:cNvSpPr txBox="1"/>
          <p:nvPr/>
        </p:nvSpPr>
        <p:spPr>
          <a:xfrm>
            <a:off x="4833434" y="1033144"/>
            <a:ext cx="4033007" cy="3953231"/>
          </a:xfrm>
          <a:prstGeom prst="rect">
            <a:avLst/>
          </a:prstGeom>
        </p:spPr>
        <p:txBody>
          <a:bodyPr vert="horz" wrap="square" lIns="0" tIns="23909" rIns="0" bIns="0" rtlCol="0">
            <a:spAutoFit/>
          </a:bodyPr>
          <a:lstStyle/>
          <a:p>
            <a:pPr marL="152264" defTabSz="1812066">
              <a:spcBef>
                <a:spcPts val="188"/>
              </a:spcBef>
            </a:pPr>
            <a:r>
              <a:rPr sz="1784" spc="-20" dirty="0">
                <a:solidFill>
                  <a:prstClr val="black"/>
                </a:solidFill>
                <a:latin typeface="LM Sans 9"/>
                <a:cs typeface="LM Sans 9"/>
              </a:rPr>
              <a:t>color[u] </a:t>
            </a:r>
            <a:r>
              <a:rPr sz="1784" spc="-10" dirty="0">
                <a:solidFill>
                  <a:prstClr val="black"/>
                </a:solidFill>
                <a:latin typeface="LM Sans 9"/>
                <a:cs typeface="LM Sans 9"/>
              </a:rPr>
              <a:t>=</a:t>
            </a:r>
            <a:r>
              <a:rPr sz="1784" dirty="0">
                <a:solidFill>
                  <a:prstClr val="black"/>
                </a:solidFill>
                <a:latin typeface="LM Sans 9"/>
                <a:cs typeface="LM Sans 9"/>
              </a:rPr>
              <a:t> </a:t>
            </a:r>
            <a:r>
              <a:rPr sz="1784" spc="-30" dirty="0">
                <a:solidFill>
                  <a:prstClr val="black"/>
                </a:solidFill>
                <a:latin typeface="LM Roman 9"/>
                <a:cs typeface="LM Roman 9"/>
              </a:rPr>
              <a:t>GRAY</a:t>
            </a:r>
            <a:r>
              <a:rPr sz="1784" spc="-30" dirty="0">
                <a:solidFill>
                  <a:prstClr val="black"/>
                </a:solidFill>
                <a:latin typeface="LM Sans 9"/>
                <a:cs typeface="LM Sans 9"/>
              </a:rPr>
              <a:t>;</a:t>
            </a:r>
            <a:endParaRPr sz="1784">
              <a:solidFill>
                <a:prstClr val="black"/>
              </a:solidFill>
              <a:latin typeface="LM Sans 9"/>
              <a:cs typeface="LM Sans 9"/>
            </a:endParaRPr>
          </a:p>
          <a:p>
            <a:pPr marL="152264" defTabSz="1812066">
              <a:spcBef>
                <a:spcPts val="30"/>
              </a:spcBef>
            </a:pPr>
            <a:r>
              <a:rPr sz="1784" b="1" spc="-20" dirty="0">
                <a:solidFill>
                  <a:prstClr val="black"/>
                </a:solidFill>
                <a:latin typeface="LM Sans 10"/>
                <a:cs typeface="LM Sans 10"/>
              </a:rPr>
              <a:t>foreach </a:t>
            </a:r>
            <a:r>
              <a:rPr sz="1784" i="1" spc="-10" dirty="0">
                <a:solidFill>
                  <a:prstClr val="black"/>
                </a:solidFill>
                <a:latin typeface="LM Sans 9"/>
                <a:cs typeface="LM Sans 9"/>
              </a:rPr>
              <a:t>v in Adj(u) </a:t>
            </a:r>
            <a:r>
              <a:rPr sz="1784" b="1" spc="-10" dirty="0">
                <a:solidFill>
                  <a:prstClr val="black"/>
                </a:solidFill>
                <a:latin typeface="LM Sans 10"/>
                <a:cs typeface="LM Sans 10"/>
              </a:rPr>
              <a:t>do</a:t>
            </a:r>
            <a:endParaRPr sz="1784">
              <a:solidFill>
                <a:prstClr val="black"/>
              </a:solidFill>
              <a:latin typeface="LM Sans 10"/>
              <a:cs typeface="LM Sans 10"/>
            </a:endParaRPr>
          </a:p>
          <a:p>
            <a:pPr marL="573821" defTabSz="1812066">
              <a:spcBef>
                <a:spcPts val="30"/>
              </a:spcBef>
            </a:pPr>
            <a:r>
              <a:rPr sz="1784" spc="-10" dirty="0">
                <a:solidFill>
                  <a:srgbClr val="0000FF"/>
                </a:solidFill>
                <a:latin typeface="LM Mono 10"/>
                <a:cs typeface="LM Mono 10"/>
              </a:rPr>
              <a:t>//consider</a:t>
            </a:r>
            <a:r>
              <a:rPr sz="1784" spc="268" dirty="0">
                <a:solidFill>
                  <a:srgbClr val="0000FF"/>
                </a:solidFill>
                <a:latin typeface="LM Mono 10"/>
                <a:cs typeface="LM Mono 10"/>
              </a:rPr>
              <a:t> </a:t>
            </a:r>
            <a:r>
              <a:rPr sz="1784" spc="10" dirty="0">
                <a:solidFill>
                  <a:srgbClr val="0000FF"/>
                </a:solidFill>
                <a:latin typeface="LM Sans 9"/>
                <a:cs typeface="LM Sans 9"/>
              </a:rPr>
              <a:t>(</a:t>
            </a:r>
            <a:r>
              <a:rPr sz="1784" i="1" spc="10" dirty="0">
                <a:solidFill>
                  <a:srgbClr val="0000FF"/>
                </a:solidFill>
                <a:latin typeface="LM Sans 9"/>
                <a:cs typeface="LM Sans 9"/>
              </a:rPr>
              <a:t>u</a:t>
            </a:r>
            <a:r>
              <a:rPr sz="1784" i="1" spc="10" dirty="0">
                <a:solidFill>
                  <a:srgbClr val="0000FF"/>
                </a:solidFill>
                <a:latin typeface="DejaVu Sans Condensed"/>
                <a:cs typeface="DejaVu Sans Condensed"/>
              </a:rPr>
              <a:t>, </a:t>
            </a:r>
            <a:r>
              <a:rPr sz="1784" i="1" spc="-10" dirty="0">
                <a:solidFill>
                  <a:srgbClr val="0000FF"/>
                </a:solidFill>
                <a:latin typeface="LM Sans 9"/>
                <a:cs typeface="LM Sans 9"/>
              </a:rPr>
              <a:t>v </a:t>
            </a:r>
            <a:r>
              <a:rPr sz="1784" spc="-10" dirty="0">
                <a:solidFill>
                  <a:srgbClr val="0000FF"/>
                </a:solidFill>
                <a:latin typeface="LM Sans 9"/>
                <a:cs typeface="LM Sans 9"/>
              </a:rPr>
              <a:t>)</a:t>
            </a:r>
            <a:endParaRPr sz="1784">
              <a:solidFill>
                <a:prstClr val="black"/>
              </a:solidFill>
              <a:latin typeface="LM Sans 9"/>
              <a:cs typeface="LM Sans 9"/>
            </a:endParaRPr>
          </a:p>
          <a:p>
            <a:pPr marL="573821" defTabSz="1812066">
              <a:spcBef>
                <a:spcPts val="40"/>
              </a:spcBef>
            </a:pPr>
            <a:r>
              <a:rPr sz="1784" b="1" spc="-10" dirty="0">
                <a:solidFill>
                  <a:prstClr val="black"/>
                </a:solidFill>
                <a:latin typeface="LM Sans 10"/>
                <a:cs typeface="LM Sans 10"/>
              </a:rPr>
              <a:t>if </a:t>
            </a:r>
            <a:r>
              <a:rPr sz="1784" i="1" spc="-20" dirty="0">
                <a:solidFill>
                  <a:prstClr val="black"/>
                </a:solidFill>
                <a:latin typeface="LM Sans 9"/>
                <a:cs typeface="LM Sans 9"/>
              </a:rPr>
              <a:t>color[v] </a:t>
            </a:r>
            <a:r>
              <a:rPr sz="1784" i="1" spc="-10" dirty="0">
                <a:solidFill>
                  <a:prstClr val="black"/>
                </a:solidFill>
                <a:latin typeface="LM Sans 9"/>
                <a:cs typeface="LM Sans 9"/>
              </a:rPr>
              <a:t>= </a:t>
            </a:r>
            <a:r>
              <a:rPr sz="1784" spc="-10" dirty="0">
                <a:solidFill>
                  <a:prstClr val="black"/>
                </a:solidFill>
                <a:latin typeface="LM Roman 9"/>
                <a:cs typeface="LM Roman 9"/>
              </a:rPr>
              <a:t>WHITE</a:t>
            </a:r>
            <a:r>
              <a:rPr sz="1784" spc="89" dirty="0">
                <a:solidFill>
                  <a:prstClr val="black"/>
                </a:solidFill>
                <a:latin typeface="LM Roman 9"/>
                <a:cs typeface="LM Roman 9"/>
              </a:rPr>
              <a:t> </a:t>
            </a:r>
            <a:r>
              <a:rPr sz="1784" b="1" spc="-10" dirty="0">
                <a:solidFill>
                  <a:prstClr val="black"/>
                </a:solidFill>
                <a:latin typeface="LM Sans 10"/>
                <a:cs typeface="LM Sans 10"/>
              </a:rPr>
              <a:t>then</a:t>
            </a:r>
            <a:endParaRPr sz="1784">
              <a:solidFill>
                <a:prstClr val="black"/>
              </a:solidFill>
              <a:latin typeface="LM Sans 10"/>
              <a:cs typeface="LM Sans 10"/>
            </a:endParaRPr>
          </a:p>
          <a:p>
            <a:pPr marL="995376" defTabSz="1812066">
              <a:spcBef>
                <a:spcPts val="30"/>
              </a:spcBef>
            </a:pPr>
            <a:r>
              <a:rPr sz="1784" spc="-10" dirty="0">
                <a:solidFill>
                  <a:srgbClr val="0000FF"/>
                </a:solidFill>
                <a:latin typeface="LM Mono 10"/>
                <a:cs typeface="LM Mono 10"/>
              </a:rPr>
              <a:t>// </a:t>
            </a:r>
            <a:r>
              <a:rPr sz="1784" i="1" spc="-10" dirty="0">
                <a:solidFill>
                  <a:srgbClr val="0000FF"/>
                </a:solidFill>
                <a:latin typeface="LM Sans 9"/>
                <a:cs typeface="LM Sans 9"/>
              </a:rPr>
              <a:t>v</a:t>
            </a:r>
            <a:r>
              <a:rPr sz="1784" i="1" spc="486" dirty="0">
                <a:solidFill>
                  <a:srgbClr val="0000FF"/>
                </a:solidFill>
                <a:latin typeface="LM Sans 9"/>
                <a:cs typeface="LM Sans 9"/>
              </a:rPr>
              <a:t> </a:t>
            </a:r>
            <a:r>
              <a:rPr sz="1784" spc="-10" dirty="0">
                <a:solidFill>
                  <a:srgbClr val="0000FF"/>
                </a:solidFill>
                <a:latin typeface="LM Mono 10"/>
                <a:cs typeface="LM Mono 10"/>
              </a:rPr>
              <a:t>unvisited</a:t>
            </a:r>
            <a:endParaRPr sz="1784">
              <a:solidFill>
                <a:prstClr val="black"/>
              </a:solidFill>
              <a:latin typeface="LM Mono 10"/>
              <a:cs typeface="LM Mono 10"/>
            </a:endParaRPr>
          </a:p>
          <a:p>
            <a:pPr marL="995376" defTabSz="1812066">
              <a:spcBef>
                <a:spcPts val="30"/>
              </a:spcBef>
            </a:pPr>
            <a:r>
              <a:rPr sz="1784" spc="-20" dirty="0">
                <a:solidFill>
                  <a:prstClr val="black"/>
                </a:solidFill>
                <a:latin typeface="LM Sans 9"/>
                <a:cs typeface="LM Sans 9"/>
              </a:rPr>
              <a:t>pred[v] </a:t>
            </a:r>
            <a:r>
              <a:rPr sz="1784" spc="-10" dirty="0">
                <a:solidFill>
                  <a:prstClr val="black"/>
                </a:solidFill>
                <a:latin typeface="LM Sans 9"/>
                <a:cs typeface="LM Sans 9"/>
              </a:rPr>
              <a:t>=</a:t>
            </a:r>
            <a:r>
              <a:rPr sz="1784" spc="-20" dirty="0">
                <a:solidFill>
                  <a:prstClr val="black"/>
                </a:solidFill>
                <a:latin typeface="LM Sans 9"/>
                <a:cs typeface="LM Sans 9"/>
              </a:rPr>
              <a:t> </a:t>
            </a:r>
            <a:r>
              <a:rPr sz="1784" spc="-10" dirty="0">
                <a:solidFill>
                  <a:prstClr val="black"/>
                </a:solidFill>
                <a:latin typeface="LM Sans 9"/>
                <a:cs typeface="LM Sans 9"/>
              </a:rPr>
              <a:t>u;</a:t>
            </a:r>
            <a:endParaRPr sz="1784">
              <a:solidFill>
                <a:prstClr val="black"/>
              </a:solidFill>
              <a:latin typeface="LM Sans 9"/>
              <a:cs typeface="LM Sans 9"/>
            </a:endParaRPr>
          </a:p>
          <a:p>
            <a:pPr marL="995376" defTabSz="1812066">
              <a:spcBef>
                <a:spcPts val="30"/>
              </a:spcBef>
            </a:pPr>
            <a:r>
              <a:rPr sz="1784" spc="-10" dirty="0">
                <a:solidFill>
                  <a:prstClr val="black"/>
                </a:solidFill>
                <a:latin typeface="LM Sans 9"/>
                <a:cs typeface="LM Sans 9"/>
              </a:rPr>
              <a:t>Visit(v); </a:t>
            </a:r>
            <a:r>
              <a:rPr sz="1784" spc="-10" dirty="0">
                <a:solidFill>
                  <a:srgbClr val="0000FF"/>
                </a:solidFill>
                <a:latin typeface="LM Mono 10"/>
                <a:cs typeface="LM Mono 10"/>
              </a:rPr>
              <a:t>//visit</a:t>
            </a:r>
            <a:r>
              <a:rPr sz="1784" spc="-30" dirty="0">
                <a:solidFill>
                  <a:srgbClr val="0000FF"/>
                </a:solidFill>
                <a:latin typeface="LM Mono 10"/>
                <a:cs typeface="LM Mono 10"/>
              </a:rPr>
              <a:t> </a:t>
            </a:r>
            <a:r>
              <a:rPr sz="1784" spc="-10" dirty="0">
                <a:solidFill>
                  <a:srgbClr val="0000FF"/>
                </a:solidFill>
                <a:latin typeface="LM Mono 10"/>
                <a:cs typeface="LM Mono 10"/>
              </a:rPr>
              <a:t>v</a:t>
            </a:r>
            <a:endParaRPr sz="1784">
              <a:solidFill>
                <a:prstClr val="black"/>
              </a:solidFill>
              <a:latin typeface="LM Mono 10"/>
              <a:cs typeface="LM Mono 10"/>
            </a:endParaRPr>
          </a:p>
          <a:p>
            <a:pPr marL="573821" defTabSz="1812066">
              <a:spcBef>
                <a:spcPts val="226"/>
              </a:spcBef>
            </a:pPr>
            <a:r>
              <a:rPr sz="1784" b="1" spc="-10" dirty="0">
                <a:solidFill>
                  <a:prstClr val="black"/>
                </a:solidFill>
                <a:latin typeface="LM Sans 10"/>
                <a:cs typeface="LM Sans 10"/>
              </a:rPr>
              <a:t>else if </a:t>
            </a:r>
            <a:r>
              <a:rPr sz="1784" i="1" spc="-10" dirty="0">
                <a:solidFill>
                  <a:prstClr val="black"/>
                </a:solidFill>
                <a:latin typeface="LM Sans 9"/>
                <a:cs typeface="LM Sans 9"/>
              </a:rPr>
              <a:t>v != </a:t>
            </a:r>
            <a:r>
              <a:rPr sz="1784" i="1" spc="-20" dirty="0">
                <a:solidFill>
                  <a:prstClr val="black"/>
                </a:solidFill>
                <a:latin typeface="LM Sans 9"/>
                <a:cs typeface="LM Sans 9"/>
              </a:rPr>
              <a:t>pred[u]</a:t>
            </a:r>
            <a:r>
              <a:rPr sz="1784" i="1" spc="218" dirty="0">
                <a:solidFill>
                  <a:prstClr val="black"/>
                </a:solidFill>
                <a:latin typeface="LM Sans 9"/>
                <a:cs typeface="LM Sans 9"/>
              </a:rPr>
              <a:t> </a:t>
            </a:r>
            <a:r>
              <a:rPr sz="1784" b="1" spc="-10" dirty="0">
                <a:solidFill>
                  <a:prstClr val="black"/>
                </a:solidFill>
                <a:latin typeface="LM Sans 10"/>
                <a:cs typeface="LM Sans 10"/>
              </a:rPr>
              <a:t>then</a:t>
            </a:r>
            <a:endParaRPr sz="1784">
              <a:solidFill>
                <a:prstClr val="black"/>
              </a:solidFill>
              <a:latin typeface="LM Sans 10"/>
              <a:cs typeface="LM Sans 10"/>
            </a:endParaRPr>
          </a:p>
          <a:p>
            <a:pPr marL="995376" marR="651841" defTabSz="1812066">
              <a:lnSpc>
                <a:spcPct val="101499"/>
              </a:lnSpc>
            </a:pPr>
            <a:r>
              <a:rPr sz="1784" spc="-10" dirty="0">
                <a:solidFill>
                  <a:srgbClr val="0000FF"/>
                </a:solidFill>
                <a:latin typeface="LM Mono 10"/>
                <a:cs typeface="LM Mono 10"/>
              </a:rPr>
              <a:t>//back edge</a:t>
            </a:r>
            <a:r>
              <a:rPr sz="1784" spc="-99" dirty="0">
                <a:solidFill>
                  <a:srgbClr val="0000FF"/>
                </a:solidFill>
                <a:latin typeface="LM Mono 10"/>
                <a:cs typeface="LM Mono 10"/>
              </a:rPr>
              <a:t> </a:t>
            </a:r>
            <a:r>
              <a:rPr sz="1784" spc="-10" dirty="0">
                <a:solidFill>
                  <a:srgbClr val="0000FF"/>
                </a:solidFill>
                <a:latin typeface="LM Mono 10"/>
                <a:cs typeface="LM Mono 10"/>
              </a:rPr>
              <a:t>detected  </a:t>
            </a:r>
            <a:r>
              <a:rPr sz="1784" spc="-10" dirty="0">
                <a:solidFill>
                  <a:prstClr val="black"/>
                </a:solidFill>
                <a:latin typeface="LM Sans 9"/>
                <a:cs typeface="LM Sans 9"/>
              </a:rPr>
              <a:t>output </a:t>
            </a:r>
            <a:r>
              <a:rPr sz="1784" dirty="0">
                <a:solidFill>
                  <a:prstClr val="black"/>
                </a:solidFill>
                <a:latin typeface="LM Sans 9"/>
                <a:cs typeface="LM Sans 9"/>
              </a:rPr>
              <a:t>“Cycle found!”;  </a:t>
            </a:r>
            <a:r>
              <a:rPr sz="1784" b="1" spc="-10" dirty="0">
                <a:solidFill>
                  <a:prstClr val="black"/>
                </a:solidFill>
                <a:latin typeface="LM Sans 10"/>
                <a:cs typeface="LM Sans 10"/>
              </a:rPr>
              <a:t>exit</a:t>
            </a:r>
            <a:r>
              <a:rPr sz="1784" spc="-10" dirty="0">
                <a:solidFill>
                  <a:prstClr val="black"/>
                </a:solidFill>
                <a:latin typeface="LM Sans 9"/>
                <a:cs typeface="LM Sans 9"/>
              </a:rPr>
              <a:t>;</a:t>
            </a:r>
            <a:r>
              <a:rPr sz="1784" spc="-30" dirty="0">
                <a:solidFill>
                  <a:prstClr val="black"/>
                </a:solidFill>
                <a:latin typeface="LM Sans 9"/>
                <a:cs typeface="LM Sans 9"/>
              </a:rPr>
              <a:t> </a:t>
            </a:r>
            <a:r>
              <a:rPr sz="1784" spc="-10" dirty="0">
                <a:solidFill>
                  <a:srgbClr val="0000FF"/>
                </a:solidFill>
                <a:latin typeface="LM Mono 10"/>
                <a:cs typeface="LM Mono 10"/>
              </a:rPr>
              <a:t>//terminate</a:t>
            </a:r>
            <a:endParaRPr sz="1784">
              <a:solidFill>
                <a:prstClr val="black"/>
              </a:solidFill>
              <a:latin typeface="LM Mono 10"/>
              <a:cs typeface="LM Mono 10"/>
            </a:endParaRPr>
          </a:p>
          <a:p>
            <a:pPr marL="573821" defTabSz="1812066">
              <a:spcBef>
                <a:spcPts val="226"/>
              </a:spcBef>
            </a:pPr>
            <a:r>
              <a:rPr sz="1784" b="1" spc="-10" dirty="0">
                <a:solidFill>
                  <a:prstClr val="black"/>
                </a:solidFill>
                <a:latin typeface="LM Sans 10"/>
                <a:cs typeface="LM Sans 10"/>
              </a:rPr>
              <a:t>end</a:t>
            </a:r>
            <a:endParaRPr sz="1784">
              <a:solidFill>
                <a:prstClr val="black"/>
              </a:solidFill>
              <a:latin typeface="LM Sans 10"/>
              <a:cs typeface="LM Sans 10"/>
            </a:endParaRPr>
          </a:p>
          <a:p>
            <a:pPr marL="152264" defTabSz="1812066">
              <a:spcBef>
                <a:spcPts val="226"/>
              </a:spcBef>
            </a:pPr>
            <a:r>
              <a:rPr sz="1784" b="1" spc="-10" dirty="0">
                <a:solidFill>
                  <a:prstClr val="black"/>
                </a:solidFill>
                <a:latin typeface="LM Sans 10"/>
                <a:cs typeface="LM Sans 10"/>
              </a:rPr>
              <a:t>end</a:t>
            </a:r>
            <a:endParaRPr sz="1784">
              <a:solidFill>
                <a:prstClr val="black"/>
              </a:solidFill>
              <a:latin typeface="LM Sans 10"/>
              <a:cs typeface="LM Sans 10"/>
            </a:endParaRPr>
          </a:p>
          <a:p>
            <a:pPr marL="152264" defTabSz="1812066">
              <a:spcBef>
                <a:spcPts val="40"/>
              </a:spcBef>
            </a:pPr>
            <a:r>
              <a:rPr sz="1784" spc="-20" dirty="0">
                <a:solidFill>
                  <a:prstClr val="black"/>
                </a:solidFill>
                <a:latin typeface="LM Sans 9"/>
                <a:cs typeface="LM Sans 9"/>
              </a:rPr>
              <a:t>color[u] </a:t>
            </a:r>
            <a:r>
              <a:rPr sz="1784" spc="-10" dirty="0">
                <a:solidFill>
                  <a:prstClr val="black"/>
                </a:solidFill>
                <a:latin typeface="LM Sans 9"/>
                <a:cs typeface="LM Sans 9"/>
              </a:rPr>
              <a:t>=</a:t>
            </a:r>
            <a:r>
              <a:rPr sz="1784" dirty="0">
                <a:solidFill>
                  <a:prstClr val="black"/>
                </a:solidFill>
                <a:latin typeface="LM Sans 9"/>
                <a:cs typeface="LM Sans 9"/>
              </a:rPr>
              <a:t> </a:t>
            </a:r>
            <a:r>
              <a:rPr sz="1784" spc="-20" dirty="0">
                <a:solidFill>
                  <a:prstClr val="black"/>
                </a:solidFill>
                <a:latin typeface="LM Roman 9"/>
                <a:cs typeface="LM Roman 9"/>
              </a:rPr>
              <a:t>BLACK</a:t>
            </a:r>
            <a:r>
              <a:rPr sz="1784" spc="-20" dirty="0">
                <a:solidFill>
                  <a:prstClr val="black"/>
                </a:solidFill>
                <a:latin typeface="LM Sans 9"/>
                <a:cs typeface="LM Sans 9"/>
              </a:rPr>
              <a:t>;</a:t>
            </a:r>
            <a:endParaRPr sz="1784">
              <a:solidFill>
                <a:prstClr val="black"/>
              </a:solidFill>
              <a:latin typeface="LM Sans 9"/>
              <a:cs typeface="LM Sans 9"/>
            </a:endParaRPr>
          </a:p>
        </p:txBody>
      </p:sp>
      <p:grpSp>
        <p:nvGrpSpPr>
          <p:cNvPr id="19" name="object 19"/>
          <p:cNvGrpSpPr/>
          <p:nvPr/>
        </p:nvGrpSpPr>
        <p:grpSpPr>
          <a:xfrm>
            <a:off x="4823419" y="930448"/>
            <a:ext cx="4153809" cy="4357661"/>
            <a:chOff x="2431923" y="469531"/>
            <a:chExt cx="2096135" cy="2199005"/>
          </a:xfrm>
        </p:grpSpPr>
        <p:sp>
          <p:nvSpPr>
            <p:cNvPr id="20" name="object 20"/>
            <p:cNvSpPr/>
            <p:nvPr/>
          </p:nvSpPr>
          <p:spPr>
            <a:xfrm>
              <a:off x="2431923" y="472059"/>
              <a:ext cx="2045335" cy="0"/>
            </a:xfrm>
            <a:custGeom>
              <a:avLst/>
              <a:gdLst/>
              <a:ahLst/>
              <a:cxnLst/>
              <a:rect l="l" t="t" r="r" b="b"/>
              <a:pathLst>
                <a:path w="2045335">
                  <a:moveTo>
                    <a:pt x="0" y="0"/>
                  </a:moveTo>
                  <a:lnTo>
                    <a:pt x="2045296" y="0"/>
                  </a:lnTo>
                </a:path>
              </a:pathLst>
            </a:custGeom>
            <a:ln w="5054">
              <a:solidFill>
                <a:srgbClr val="000000"/>
              </a:solidFill>
            </a:ln>
          </p:spPr>
          <p:txBody>
            <a:bodyPr wrap="square" lIns="0" tIns="0" rIns="0" bIns="0" rtlCol="0"/>
            <a:lstStyle/>
            <a:p>
              <a:pPr defTabSz="1812066"/>
              <a:endParaRPr sz="3567">
                <a:solidFill>
                  <a:prstClr val="black"/>
                </a:solidFill>
                <a:latin typeface="Calibri"/>
              </a:endParaRPr>
            </a:p>
          </p:txBody>
        </p:sp>
        <p:sp>
          <p:nvSpPr>
            <p:cNvPr id="21" name="object 21"/>
            <p:cNvSpPr/>
            <p:nvPr/>
          </p:nvSpPr>
          <p:spPr>
            <a:xfrm>
              <a:off x="2434450" y="472059"/>
              <a:ext cx="0" cy="2143760"/>
            </a:xfrm>
            <a:custGeom>
              <a:avLst/>
              <a:gdLst/>
              <a:ahLst/>
              <a:cxnLst/>
              <a:rect l="l" t="t" r="r" b="b"/>
              <a:pathLst>
                <a:path h="2143760">
                  <a:moveTo>
                    <a:pt x="0" y="2143340"/>
                  </a:moveTo>
                  <a:lnTo>
                    <a:pt x="0" y="0"/>
                  </a:lnTo>
                </a:path>
              </a:pathLst>
            </a:custGeom>
            <a:ln w="5054">
              <a:solidFill>
                <a:srgbClr val="000000"/>
              </a:solidFill>
            </a:ln>
          </p:spPr>
          <p:txBody>
            <a:bodyPr wrap="square" lIns="0" tIns="0" rIns="0" bIns="0" rtlCol="0"/>
            <a:lstStyle/>
            <a:p>
              <a:pPr defTabSz="1812066"/>
              <a:endParaRPr sz="3567">
                <a:solidFill>
                  <a:prstClr val="black"/>
                </a:solidFill>
                <a:latin typeface="Calibri"/>
              </a:endParaRPr>
            </a:p>
          </p:txBody>
        </p:sp>
        <p:sp>
          <p:nvSpPr>
            <p:cNvPr id="22" name="object 22"/>
            <p:cNvSpPr/>
            <p:nvPr/>
          </p:nvSpPr>
          <p:spPr>
            <a:xfrm>
              <a:off x="4474679" y="472059"/>
              <a:ext cx="0" cy="2143760"/>
            </a:xfrm>
            <a:custGeom>
              <a:avLst/>
              <a:gdLst/>
              <a:ahLst/>
              <a:cxnLst/>
              <a:rect l="l" t="t" r="r" b="b"/>
              <a:pathLst>
                <a:path h="2143760">
                  <a:moveTo>
                    <a:pt x="0" y="2143340"/>
                  </a:moveTo>
                  <a:lnTo>
                    <a:pt x="0" y="0"/>
                  </a:lnTo>
                </a:path>
              </a:pathLst>
            </a:custGeom>
            <a:ln w="5054">
              <a:solidFill>
                <a:srgbClr val="000000"/>
              </a:solidFill>
            </a:ln>
          </p:spPr>
          <p:txBody>
            <a:bodyPr wrap="square" lIns="0" tIns="0" rIns="0" bIns="0" rtlCol="0"/>
            <a:lstStyle/>
            <a:p>
              <a:pPr defTabSz="1812066"/>
              <a:endParaRPr sz="3567">
                <a:solidFill>
                  <a:prstClr val="black"/>
                </a:solidFill>
                <a:latin typeface="Calibri"/>
              </a:endParaRPr>
            </a:p>
          </p:txBody>
        </p:sp>
        <p:sp>
          <p:nvSpPr>
            <p:cNvPr id="23" name="object 23"/>
            <p:cNvSpPr/>
            <p:nvPr/>
          </p:nvSpPr>
          <p:spPr>
            <a:xfrm>
              <a:off x="2431923" y="2615400"/>
              <a:ext cx="2045335" cy="0"/>
            </a:xfrm>
            <a:custGeom>
              <a:avLst/>
              <a:gdLst/>
              <a:ahLst/>
              <a:cxnLst/>
              <a:rect l="l" t="t" r="r" b="b"/>
              <a:pathLst>
                <a:path w="2045335">
                  <a:moveTo>
                    <a:pt x="0" y="0"/>
                  </a:moveTo>
                  <a:lnTo>
                    <a:pt x="2045296" y="0"/>
                  </a:lnTo>
                </a:path>
              </a:pathLst>
            </a:custGeom>
            <a:ln w="5054">
              <a:solidFill>
                <a:srgbClr val="000000"/>
              </a:solidFill>
            </a:ln>
          </p:spPr>
          <p:txBody>
            <a:bodyPr wrap="square" lIns="0" tIns="0" rIns="0" bIns="0" rtlCol="0"/>
            <a:lstStyle/>
            <a:p>
              <a:pPr defTabSz="1812066"/>
              <a:endParaRPr sz="3567">
                <a:solidFill>
                  <a:prstClr val="black"/>
                </a:solidFill>
                <a:latin typeface="Calibri"/>
              </a:endParaRPr>
            </a:p>
          </p:txBody>
        </p:sp>
        <p:sp>
          <p:nvSpPr>
            <p:cNvPr id="24" name="object 24"/>
            <p:cNvSpPr/>
            <p:nvPr/>
          </p:nvSpPr>
          <p:spPr>
            <a:xfrm>
              <a:off x="2482532" y="520141"/>
              <a:ext cx="2045335" cy="2148840"/>
            </a:xfrm>
            <a:custGeom>
              <a:avLst/>
              <a:gdLst/>
              <a:ahLst/>
              <a:cxnLst/>
              <a:rect l="l" t="t" r="r" b="b"/>
              <a:pathLst>
                <a:path w="2045335" h="2148840">
                  <a:moveTo>
                    <a:pt x="2045296" y="2095271"/>
                  </a:moveTo>
                  <a:lnTo>
                    <a:pt x="2045284" y="0"/>
                  </a:lnTo>
                  <a:lnTo>
                    <a:pt x="1992147" y="0"/>
                  </a:lnTo>
                  <a:lnTo>
                    <a:pt x="1992147" y="2095271"/>
                  </a:lnTo>
                  <a:lnTo>
                    <a:pt x="0" y="2095271"/>
                  </a:lnTo>
                  <a:lnTo>
                    <a:pt x="0" y="2148408"/>
                  </a:lnTo>
                  <a:lnTo>
                    <a:pt x="1992147" y="2148408"/>
                  </a:lnTo>
                  <a:lnTo>
                    <a:pt x="2045284" y="2148408"/>
                  </a:lnTo>
                  <a:lnTo>
                    <a:pt x="2045296" y="2095271"/>
                  </a:lnTo>
                  <a:close/>
                </a:path>
              </a:pathLst>
            </a:custGeom>
            <a:solidFill>
              <a:srgbClr val="000000"/>
            </a:solidFill>
          </p:spPr>
          <p:txBody>
            <a:bodyPr wrap="square" lIns="0" tIns="0" rIns="0" bIns="0" rtlCol="0"/>
            <a:lstStyle/>
            <a:p>
              <a:pPr defTabSz="1812066"/>
              <a:endParaRPr sz="3567">
                <a:solidFill>
                  <a:prstClr val="black"/>
                </a:solidFill>
                <a:latin typeface="Calibri"/>
              </a:endParaRPr>
            </a:p>
          </p:txBody>
        </p:sp>
      </p:grpSp>
      <p:sp>
        <p:nvSpPr>
          <p:cNvPr id="25" name="object 25"/>
          <p:cNvSpPr/>
          <p:nvPr/>
        </p:nvSpPr>
        <p:spPr>
          <a:xfrm>
            <a:off x="1000077" y="5800963"/>
            <a:ext cx="129332" cy="129332"/>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26" name="object 26"/>
          <p:cNvSpPr/>
          <p:nvPr/>
        </p:nvSpPr>
        <p:spPr>
          <a:xfrm>
            <a:off x="1000077" y="6217173"/>
            <a:ext cx="129332" cy="129332"/>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27" name="object 27"/>
          <p:cNvSpPr txBox="1"/>
          <p:nvPr/>
        </p:nvSpPr>
        <p:spPr>
          <a:xfrm>
            <a:off x="692410" y="5132673"/>
            <a:ext cx="7214111" cy="1284711"/>
          </a:xfrm>
          <a:prstGeom prst="rect">
            <a:avLst/>
          </a:prstGeom>
        </p:spPr>
        <p:txBody>
          <a:bodyPr vert="horz" wrap="square" lIns="0" tIns="109474" rIns="0" bIns="0" rtlCol="0">
            <a:spAutoFit/>
          </a:bodyPr>
          <a:lstStyle/>
          <a:p>
            <a:pPr marL="25168" defTabSz="1812066">
              <a:spcBef>
                <a:spcPts val="860"/>
              </a:spcBef>
            </a:pPr>
            <a:r>
              <a:rPr sz="2180" spc="-20" dirty="0">
                <a:solidFill>
                  <a:prstClr val="black"/>
                </a:solidFill>
                <a:latin typeface="LM Sans 10"/>
                <a:cs typeface="LM Sans 10"/>
              </a:rPr>
              <a:t>Running </a:t>
            </a:r>
            <a:r>
              <a:rPr sz="2180" spc="-10" dirty="0">
                <a:solidFill>
                  <a:prstClr val="black"/>
                </a:solidFill>
                <a:latin typeface="LM Sans 10"/>
                <a:cs typeface="LM Sans 10"/>
              </a:rPr>
              <a:t>time: </a:t>
            </a:r>
            <a:r>
              <a:rPr sz="2180" i="1" spc="40" dirty="0">
                <a:solidFill>
                  <a:srgbClr val="FF0000"/>
                </a:solidFill>
                <a:latin typeface="LM Sans 10"/>
                <a:cs typeface="LM Sans 10"/>
              </a:rPr>
              <a:t>O</a:t>
            </a:r>
            <a:r>
              <a:rPr sz="2180" spc="40" dirty="0">
                <a:solidFill>
                  <a:srgbClr val="FF0000"/>
                </a:solidFill>
                <a:latin typeface="LM Sans 10"/>
                <a:cs typeface="LM Sans 10"/>
              </a:rPr>
              <a:t>(</a:t>
            </a:r>
            <a:r>
              <a:rPr sz="2180" i="1" spc="40" dirty="0">
                <a:solidFill>
                  <a:srgbClr val="FF0000"/>
                </a:solidFill>
                <a:latin typeface="LM Sans 10"/>
                <a:cs typeface="LM Sans 10"/>
              </a:rPr>
              <a:t>V</a:t>
            </a:r>
            <a:r>
              <a:rPr sz="2180" i="1" spc="-129" dirty="0">
                <a:solidFill>
                  <a:srgbClr val="FF0000"/>
                </a:solidFill>
                <a:latin typeface="LM Sans 10"/>
                <a:cs typeface="LM Sans 10"/>
              </a:rPr>
              <a:t> </a:t>
            </a:r>
            <a:r>
              <a:rPr sz="2180" spc="-10" dirty="0">
                <a:solidFill>
                  <a:srgbClr val="FF0000"/>
                </a:solidFill>
                <a:latin typeface="LM Sans 10"/>
                <a:cs typeface="LM Sans 10"/>
              </a:rPr>
              <a:t>)</a:t>
            </a:r>
            <a:endParaRPr sz="2180">
              <a:solidFill>
                <a:prstClr val="black"/>
              </a:solidFill>
              <a:latin typeface="LM Sans 10"/>
              <a:cs typeface="LM Sans 10"/>
            </a:endParaRPr>
          </a:p>
          <a:p>
            <a:pPr marL="573821" marR="10067" defTabSz="1812066">
              <a:lnSpc>
                <a:spcPct val="125299"/>
              </a:lnSpc>
            </a:pPr>
            <a:r>
              <a:rPr sz="2180" spc="-10" dirty="0">
                <a:solidFill>
                  <a:prstClr val="black"/>
                </a:solidFill>
                <a:latin typeface="LM Sans 10"/>
                <a:cs typeface="LM Sans 10"/>
              </a:rPr>
              <a:t>only traverse tree edges, until the </a:t>
            </a:r>
            <a:r>
              <a:rPr sz="2180" spc="-20" dirty="0">
                <a:solidFill>
                  <a:prstClr val="black"/>
                </a:solidFill>
                <a:latin typeface="LM Sans 10"/>
                <a:cs typeface="LM Sans 10"/>
              </a:rPr>
              <a:t>first back </a:t>
            </a:r>
            <a:r>
              <a:rPr sz="2180" spc="-10" dirty="0">
                <a:solidFill>
                  <a:prstClr val="black"/>
                </a:solidFill>
                <a:latin typeface="LM Sans 10"/>
                <a:cs typeface="LM Sans 10"/>
              </a:rPr>
              <a:t>edge is </a:t>
            </a:r>
            <a:r>
              <a:rPr sz="2180" spc="-20" dirty="0">
                <a:solidFill>
                  <a:prstClr val="black"/>
                </a:solidFill>
                <a:latin typeface="LM Sans 10"/>
                <a:cs typeface="LM Sans 10"/>
              </a:rPr>
              <a:t>found  </a:t>
            </a:r>
            <a:r>
              <a:rPr sz="2180" spc="-10" dirty="0">
                <a:solidFill>
                  <a:prstClr val="black"/>
                </a:solidFill>
                <a:latin typeface="LM Sans 10"/>
                <a:cs typeface="LM Sans 10"/>
              </a:rPr>
              <a:t>at most </a:t>
            </a:r>
            <a:r>
              <a:rPr sz="2180" i="1" spc="-20" dirty="0">
                <a:solidFill>
                  <a:prstClr val="black"/>
                </a:solidFill>
                <a:latin typeface="LM Sans 10"/>
                <a:cs typeface="LM Sans 10"/>
              </a:rPr>
              <a:t>V </a:t>
            </a:r>
            <a:r>
              <a:rPr sz="2180" i="1" spc="30" dirty="0">
                <a:solidFill>
                  <a:prstClr val="black"/>
                </a:solidFill>
                <a:latin typeface="DejaVu Sans Condensed"/>
                <a:cs typeface="DejaVu Sans Condensed"/>
              </a:rPr>
              <a:t>− </a:t>
            </a:r>
            <a:r>
              <a:rPr sz="2180" spc="-10" dirty="0">
                <a:solidFill>
                  <a:prstClr val="black"/>
                </a:solidFill>
                <a:latin typeface="LM Sans 10"/>
                <a:cs typeface="LM Sans 10"/>
              </a:rPr>
              <a:t>1 tree</a:t>
            </a:r>
            <a:r>
              <a:rPr sz="2180" spc="-99" dirty="0">
                <a:solidFill>
                  <a:prstClr val="black"/>
                </a:solidFill>
                <a:latin typeface="LM Sans 10"/>
                <a:cs typeface="LM Sans 10"/>
              </a:rPr>
              <a:t> </a:t>
            </a:r>
            <a:r>
              <a:rPr sz="2180" spc="-10" dirty="0">
                <a:solidFill>
                  <a:prstClr val="black"/>
                </a:solidFill>
                <a:latin typeface="LM Sans 10"/>
                <a:cs typeface="LM Sans 10"/>
              </a:rPr>
              <a:t>edges</a:t>
            </a:r>
            <a:endParaRPr sz="2180">
              <a:solidFill>
                <a:prstClr val="black"/>
              </a:solidFill>
              <a:latin typeface="LM Sans 10"/>
              <a:cs typeface="LM Sans 10"/>
            </a:endParaRPr>
          </a:p>
        </p:txBody>
      </p:sp>
      <p:grpSp>
        <p:nvGrpSpPr>
          <p:cNvPr id="28" name="object 28"/>
          <p:cNvGrpSpPr/>
          <p:nvPr/>
        </p:nvGrpSpPr>
        <p:grpSpPr>
          <a:xfrm>
            <a:off x="4195" y="6624500"/>
            <a:ext cx="9131836" cy="225242"/>
            <a:chOff x="0" y="3342919"/>
            <a:chExt cx="4608195" cy="113664"/>
          </a:xfrm>
        </p:grpSpPr>
        <p:sp>
          <p:nvSpPr>
            <p:cNvPr id="29" name="object 29"/>
            <p:cNvSpPr/>
            <p:nvPr/>
          </p:nvSpPr>
          <p:spPr>
            <a:xfrm>
              <a:off x="0" y="3342919"/>
              <a:ext cx="2534920" cy="113664"/>
            </a:xfrm>
            <a:custGeom>
              <a:avLst/>
              <a:gdLst/>
              <a:ahLst/>
              <a:cxnLst/>
              <a:rect l="l" t="t" r="r" b="b"/>
              <a:pathLst>
                <a:path w="2534920" h="113664">
                  <a:moveTo>
                    <a:pt x="2534412" y="0"/>
                  </a:moveTo>
                  <a:lnTo>
                    <a:pt x="0" y="0"/>
                  </a:lnTo>
                  <a:lnTo>
                    <a:pt x="0" y="113080"/>
                  </a:lnTo>
                  <a:lnTo>
                    <a:pt x="2534412" y="113080"/>
                  </a:lnTo>
                  <a:lnTo>
                    <a:pt x="2534412" y="0"/>
                  </a:lnTo>
                  <a:close/>
                </a:path>
              </a:pathLst>
            </a:custGeom>
            <a:solidFill>
              <a:srgbClr val="262685"/>
            </a:solidFill>
          </p:spPr>
          <p:txBody>
            <a:bodyPr wrap="square" lIns="0" tIns="0" rIns="0" bIns="0" rtlCol="0"/>
            <a:lstStyle/>
            <a:p>
              <a:pPr defTabSz="1812066"/>
              <a:endParaRPr sz="3567">
                <a:solidFill>
                  <a:prstClr val="black"/>
                </a:solidFill>
                <a:latin typeface="Calibri"/>
              </a:endParaRPr>
            </a:p>
          </p:txBody>
        </p:sp>
        <p:sp>
          <p:nvSpPr>
            <p:cNvPr id="30" name="object 30"/>
            <p:cNvSpPr/>
            <p:nvPr/>
          </p:nvSpPr>
          <p:spPr>
            <a:xfrm>
              <a:off x="2534411" y="3342919"/>
              <a:ext cx="1612900" cy="113664"/>
            </a:xfrm>
            <a:custGeom>
              <a:avLst/>
              <a:gdLst/>
              <a:ahLst/>
              <a:cxnLst/>
              <a:rect l="l" t="t" r="r" b="b"/>
              <a:pathLst>
                <a:path w="1612900" h="113664">
                  <a:moveTo>
                    <a:pt x="1612823" y="0"/>
                  </a:moveTo>
                  <a:lnTo>
                    <a:pt x="0" y="0"/>
                  </a:lnTo>
                  <a:lnTo>
                    <a:pt x="0" y="113080"/>
                  </a:lnTo>
                  <a:lnTo>
                    <a:pt x="1612823" y="113080"/>
                  </a:lnTo>
                  <a:lnTo>
                    <a:pt x="1612823" y="0"/>
                  </a:lnTo>
                  <a:close/>
                </a:path>
              </a:pathLst>
            </a:custGeom>
            <a:solidFill>
              <a:srgbClr val="3333B2"/>
            </a:solidFill>
          </p:spPr>
          <p:txBody>
            <a:bodyPr wrap="square" lIns="0" tIns="0" rIns="0" bIns="0" rtlCol="0"/>
            <a:lstStyle/>
            <a:p>
              <a:pPr defTabSz="1812066"/>
              <a:endParaRPr sz="3567">
                <a:solidFill>
                  <a:prstClr val="black"/>
                </a:solidFill>
                <a:latin typeface="Calibri"/>
              </a:endParaRPr>
            </a:p>
          </p:txBody>
        </p:sp>
        <p:sp>
          <p:nvSpPr>
            <p:cNvPr id="31" name="object 31"/>
            <p:cNvSpPr/>
            <p:nvPr/>
          </p:nvSpPr>
          <p:spPr>
            <a:xfrm>
              <a:off x="4147248" y="3342919"/>
              <a:ext cx="461009" cy="113664"/>
            </a:xfrm>
            <a:custGeom>
              <a:avLst/>
              <a:gdLst/>
              <a:ahLst/>
              <a:cxnLst/>
              <a:rect l="l" t="t" r="r" b="b"/>
              <a:pathLst>
                <a:path w="461010" h="113664">
                  <a:moveTo>
                    <a:pt x="460832" y="0"/>
                  </a:moveTo>
                  <a:lnTo>
                    <a:pt x="0" y="0"/>
                  </a:lnTo>
                  <a:lnTo>
                    <a:pt x="0" y="113080"/>
                  </a:lnTo>
                  <a:lnTo>
                    <a:pt x="460832" y="113080"/>
                  </a:lnTo>
                  <a:lnTo>
                    <a:pt x="460832" y="0"/>
                  </a:lnTo>
                  <a:close/>
                </a:path>
              </a:pathLst>
            </a:custGeom>
            <a:solidFill>
              <a:srgbClr val="262685"/>
            </a:solidFill>
          </p:spPr>
          <p:txBody>
            <a:bodyPr wrap="square" lIns="0" tIns="0" rIns="0" bIns="0" rtlCol="0"/>
            <a:lstStyle/>
            <a:p>
              <a:pPr defTabSz="1812066"/>
              <a:endParaRPr sz="3567">
                <a:solidFill>
                  <a:prstClr val="black"/>
                </a:solidFill>
                <a:latin typeface="Calibri"/>
              </a:endParaRPr>
            </a:p>
          </p:txBody>
        </p:sp>
      </p:grpSp>
      <p:sp>
        <p:nvSpPr>
          <p:cNvPr id="33" name="object 33"/>
          <p:cNvSpPr txBox="1"/>
          <p:nvPr/>
        </p:nvSpPr>
        <p:spPr>
          <a:xfrm>
            <a:off x="5947325" y="6637122"/>
            <a:ext cx="1355241" cy="179536"/>
          </a:xfrm>
          <a:prstGeom prst="rect">
            <a:avLst/>
          </a:prstGeom>
        </p:spPr>
        <p:txBody>
          <a:bodyPr vert="horz" wrap="square" lIns="0" tIns="0" rIns="0" bIns="0" rtlCol="0">
            <a:spAutoFit/>
          </a:bodyPr>
          <a:lstStyle/>
          <a:p>
            <a:pPr marL="25168" defTabSz="1812066">
              <a:lnSpc>
                <a:spcPts val="1357"/>
              </a:lnSpc>
            </a:pPr>
            <a:r>
              <a:rPr sz="1189" b="1" spc="-10" dirty="0">
                <a:solidFill>
                  <a:srgbClr val="FFFFFF"/>
                </a:solidFill>
                <a:latin typeface="LM Sans 10"/>
                <a:cs typeface="LM Sans 10"/>
                <a:hlinkClick r:id="rId3" action="ppaction://hlinksldjump"/>
              </a:rPr>
              <a:t>Depth-First</a:t>
            </a:r>
            <a:r>
              <a:rPr sz="1189" b="1" spc="-89" dirty="0">
                <a:solidFill>
                  <a:srgbClr val="FFFFFF"/>
                </a:solidFill>
                <a:latin typeface="LM Sans 10"/>
                <a:cs typeface="LM Sans 10"/>
                <a:hlinkClick r:id="rId3" action="ppaction://hlinksldjump"/>
              </a:rPr>
              <a:t> </a:t>
            </a:r>
            <a:r>
              <a:rPr sz="1189" b="1" spc="-10" dirty="0">
                <a:solidFill>
                  <a:srgbClr val="FFFFFF"/>
                </a:solidFill>
                <a:latin typeface="LM Sans 10"/>
                <a:cs typeface="LM Sans 10"/>
                <a:hlinkClick r:id="rId3" action="ppaction://hlinksldjump"/>
              </a:rPr>
              <a:t>Search</a:t>
            </a:r>
            <a:endParaRPr sz="1189">
              <a:solidFill>
                <a:prstClr val="black"/>
              </a:solidFill>
              <a:latin typeface="LM Sans 10"/>
              <a:cs typeface="LM Sans 10"/>
            </a:endParaRPr>
          </a:p>
        </p:txBody>
      </p:sp>
      <p:sp>
        <p:nvSpPr>
          <p:cNvPr id="34" name="object 34"/>
          <p:cNvSpPr txBox="1"/>
          <p:nvPr/>
        </p:nvSpPr>
        <p:spPr>
          <a:xfrm>
            <a:off x="8398362" y="6637122"/>
            <a:ext cx="625399" cy="179536"/>
          </a:xfrm>
          <a:prstGeom prst="rect">
            <a:avLst/>
          </a:prstGeom>
        </p:spPr>
        <p:txBody>
          <a:bodyPr vert="horz" wrap="square" lIns="0" tIns="0" rIns="0" bIns="0" rtlCol="0">
            <a:spAutoFit/>
          </a:bodyPr>
          <a:lstStyle/>
          <a:p>
            <a:pPr marL="75503" defTabSz="1812066">
              <a:lnSpc>
                <a:spcPts val="1357"/>
              </a:lnSpc>
            </a:pPr>
            <a:r>
              <a:rPr sz="1189" b="1" spc="-10" dirty="0">
                <a:solidFill>
                  <a:srgbClr val="FFFFFF"/>
                </a:solidFill>
                <a:latin typeface="LM Sans 10"/>
                <a:cs typeface="LM Sans 10"/>
              </a:rPr>
              <a:t>15 /</a:t>
            </a:r>
            <a:r>
              <a:rPr sz="1189" b="1" spc="-139" dirty="0">
                <a:solidFill>
                  <a:srgbClr val="FFFFFF"/>
                </a:solidFill>
                <a:latin typeface="LM Sans 10"/>
                <a:cs typeface="LM Sans 10"/>
              </a:rPr>
              <a:t> </a:t>
            </a:r>
            <a:r>
              <a:rPr sz="1189" b="1" spc="-10" dirty="0">
                <a:solidFill>
                  <a:srgbClr val="FFFFFF"/>
                </a:solidFill>
                <a:latin typeface="LM Sans 10"/>
                <a:cs typeface="LM Sans 10"/>
              </a:rPr>
              <a:t>15</a:t>
            </a:r>
            <a:endParaRPr sz="1189">
              <a:solidFill>
                <a:prstClr val="black"/>
              </a:solidFill>
              <a:latin typeface="LM Sans 10"/>
              <a:cs typeface="LM Sans 10"/>
            </a:endParaRPr>
          </a:p>
        </p:txBody>
      </p:sp>
    </p:spTree>
    <p:extLst>
      <p:ext uri="{BB962C8B-B14F-4D97-AF65-F5344CB8AC3E}">
        <p14:creationId xmlns:p14="http://schemas.microsoft.com/office/powerpoint/2010/main" val="942381828"/>
      </p:ext>
    </p:extLst>
  </p:cSld>
  <p:clrMapOvr>
    <a:masterClrMapping/>
  </p:clrMapOvr>
  <p:transition>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
          </p:nvPr>
        </p:nvSpPr>
        <p:spPr/>
        <p:txBody>
          <a:bodyPr/>
          <a:lstStyle/>
          <a:p>
            <a:r>
              <a:rPr lang="en-US" sz="3600" b="1" dirty="0"/>
              <a:t>Introduction to Algorithms</a:t>
            </a:r>
          </a:p>
          <a:p>
            <a:pPr lvl="1"/>
            <a:r>
              <a:rPr lang="en-US" smtClean="0"/>
              <a:t>Chapter </a:t>
            </a:r>
            <a:r>
              <a:rPr lang="en-US"/>
              <a:t># </a:t>
            </a:r>
            <a:r>
              <a:rPr lang="en-US" smtClean="0"/>
              <a:t>22</a:t>
            </a:r>
            <a:endParaRPr lang="en-US" dirty="0"/>
          </a:p>
          <a:p>
            <a:pPr lvl="1"/>
            <a:r>
              <a:rPr lang="en-US" dirty="0"/>
              <a:t>Thomas H. </a:t>
            </a:r>
            <a:r>
              <a:rPr lang="en-US" dirty="0" err="1"/>
              <a:t>Cormen</a:t>
            </a:r>
            <a:endParaRPr lang="en-US" dirty="0"/>
          </a:p>
          <a:p>
            <a:endParaRPr lang="en-US" dirty="0"/>
          </a:p>
        </p:txBody>
      </p:sp>
      <p:sp>
        <p:nvSpPr>
          <p:cNvPr id="4" name="Slide Number Placeholder 3"/>
          <p:cNvSpPr>
            <a:spLocks noGrp="1"/>
          </p:cNvSpPr>
          <p:nvPr>
            <p:ph type="sldNum" sz="quarter" idx="15"/>
          </p:nvPr>
        </p:nvSpPr>
        <p:spPr/>
        <p:txBody>
          <a:bodyPr/>
          <a:lstStyle/>
          <a:p>
            <a:fld id="{053A9B76-793E-4B03-B0E0-2F9798CF6A64}" type="slidenum">
              <a:rPr lang="en-US" smtClean="0"/>
              <a:t>58</a:t>
            </a:fld>
            <a:endParaRPr lang="en-US"/>
          </a:p>
        </p:txBody>
      </p:sp>
    </p:spTree>
    <p:extLst>
      <p:ext uri="{BB962C8B-B14F-4D97-AF65-F5344CB8AC3E}">
        <p14:creationId xmlns:p14="http://schemas.microsoft.com/office/powerpoint/2010/main" val="41306414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Breadth-first searching</a:t>
            </a:r>
          </a:p>
        </p:txBody>
      </p:sp>
      <p:sp>
        <p:nvSpPr>
          <p:cNvPr id="3" name="Content Placeholder 2"/>
          <p:cNvSpPr>
            <a:spLocks noGrp="1"/>
          </p:cNvSpPr>
          <p:nvPr>
            <p:ph sz="quarter" idx="1"/>
          </p:nvPr>
        </p:nvSpPr>
        <p:spPr>
          <a:xfrm>
            <a:off x="457200" y="914400"/>
            <a:ext cx="8077200" cy="5559552"/>
          </a:xfrm>
        </p:spPr>
        <p:txBody>
          <a:bodyPr>
            <a:normAutofit/>
          </a:bodyPr>
          <a:lstStyle/>
          <a:p>
            <a:pPr fontAlgn="base"/>
            <a:r>
              <a:rPr lang="en-US" b="1" dirty="0" smtClean="0"/>
              <a:t>Shortest </a:t>
            </a:r>
            <a:r>
              <a:rPr lang="en-US" b="1" dirty="0"/>
              <a:t>Path and Minimum Spanning Tree for unweighted graph</a:t>
            </a:r>
            <a:r>
              <a:rPr lang="en-US" dirty="0"/>
              <a:t> </a:t>
            </a:r>
            <a:endParaRPr lang="en-US" dirty="0" smtClean="0"/>
          </a:p>
          <a:p>
            <a:pPr fontAlgn="base"/>
            <a:r>
              <a:rPr lang="en-US" b="1" dirty="0" smtClean="0"/>
              <a:t>Peer </a:t>
            </a:r>
            <a:r>
              <a:rPr lang="en-US" b="1" dirty="0"/>
              <a:t>to Peer </a:t>
            </a:r>
            <a:r>
              <a:rPr lang="en-US" b="1" dirty="0" smtClean="0"/>
              <a:t>Networks</a:t>
            </a:r>
          </a:p>
          <a:p>
            <a:pPr fontAlgn="base"/>
            <a:r>
              <a:rPr lang="en-US" b="1" dirty="0" smtClean="0"/>
              <a:t>Crawlers </a:t>
            </a:r>
            <a:r>
              <a:rPr lang="en-US" b="1" dirty="0"/>
              <a:t>in Search </a:t>
            </a:r>
            <a:r>
              <a:rPr lang="en-US" b="1" dirty="0" smtClean="0"/>
              <a:t>Engines</a:t>
            </a:r>
          </a:p>
          <a:p>
            <a:pPr fontAlgn="base"/>
            <a:r>
              <a:rPr lang="en-US" b="1" dirty="0" smtClean="0"/>
              <a:t>Social </a:t>
            </a:r>
            <a:r>
              <a:rPr lang="en-US" b="1" dirty="0"/>
              <a:t>Networking </a:t>
            </a:r>
            <a:r>
              <a:rPr lang="en-US" b="1" dirty="0" smtClean="0"/>
              <a:t>Websites</a:t>
            </a:r>
            <a:endParaRPr lang="en-US" dirty="0"/>
          </a:p>
          <a:p>
            <a:pPr fontAlgn="base"/>
            <a:r>
              <a:rPr lang="en-US" b="1" dirty="0" smtClean="0"/>
              <a:t>GPS </a:t>
            </a:r>
            <a:r>
              <a:rPr lang="en-US" b="1" dirty="0"/>
              <a:t>Navigation systems:</a:t>
            </a:r>
            <a:r>
              <a:rPr lang="en-US" dirty="0"/>
              <a:t> Breadth First Search is used to find all neighboring locations.</a:t>
            </a:r>
          </a:p>
          <a:p>
            <a:pPr fontAlgn="base"/>
            <a:r>
              <a:rPr lang="en-US" b="1" dirty="0" smtClean="0"/>
              <a:t>Broadcasting </a:t>
            </a:r>
            <a:r>
              <a:rPr lang="en-US" b="1" dirty="0"/>
              <a:t>in Network:</a:t>
            </a:r>
            <a:r>
              <a:rPr lang="en-US" dirty="0"/>
              <a:t> In networks, a broadcasted packet follows Breadth First Search to reach all nodes.</a:t>
            </a:r>
          </a:p>
          <a:p>
            <a:pPr fontAlgn="base"/>
            <a:r>
              <a:rPr lang="en-US" b="1" dirty="0" smtClean="0"/>
              <a:t>In </a:t>
            </a:r>
            <a:r>
              <a:rPr lang="en-US" b="1" dirty="0"/>
              <a:t>Garbage </a:t>
            </a:r>
            <a:r>
              <a:rPr lang="en-US" b="1" dirty="0" smtClean="0"/>
              <a:t>Collection</a:t>
            </a:r>
            <a:endParaRPr lang="en-US" dirty="0"/>
          </a:p>
          <a:p>
            <a:pPr fontAlgn="base"/>
            <a:r>
              <a:rPr lang="en-US" b="1" dirty="0" smtClean="0"/>
              <a:t>Cycle </a:t>
            </a:r>
            <a:r>
              <a:rPr lang="en-US" b="1" dirty="0"/>
              <a:t>detection in undirected </a:t>
            </a:r>
            <a:r>
              <a:rPr lang="en-US" b="1" dirty="0" smtClean="0"/>
              <a:t>graph:</a:t>
            </a:r>
          </a:p>
          <a:p>
            <a:endParaRPr lang="en-US" dirty="0"/>
          </a:p>
        </p:txBody>
      </p:sp>
      <p:sp>
        <p:nvSpPr>
          <p:cNvPr id="4" name="Slide Number Placeholder 3"/>
          <p:cNvSpPr>
            <a:spLocks noGrp="1"/>
          </p:cNvSpPr>
          <p:nvPr>
            <p:ph type="sldNum" sz="quarter" idx="15"/>
          </p:nvPr>
        </p:nvSpPr>
        <p:spPr/>
        <p:txBody>
          <a:bodyPr/>
          <a:lstStyle/>
          <a:p>
            <a:fld id="{053A9B76-793E-4B03-B0E0-2F9798CF6A64}" type="slidenum">
              <a:rPr lang="en-US" smtClean="0"/>
              <a:t>6</a:t>
            </a:fld>
            <a:endParaRPr lang="en-US"/>
          </a:p>
        </p:txBody>
      </p:sp>
    </p:spTree>
    <p:extLst>
      <p:ext uri="{BB962C8B-B14F-4D97-AF65-F5344CB8AC3E}">
        <p14:creationId xmlns:p14="http://schemas.microsoft.com/office/powerpoint/2010/main" val="1535768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Breadth-first searching</a:t>
            </a:r>
          </a:p>
        </p:txBody>
      </p:sp>
      <p:sp>
        <p:nvSpPr>
          <p:cNvPr id="3" name="Content Placeholder 2"/>
          <p:cNvSpPr>
            <a:spLocks noGrp="1"/>
          </p:cNvSpPr>
          <p:nvPr>
            <p:ph sz="quarter" idx="1"/>
          </p:nvPr>
        </p:nvSpPr>
        <p:spPr/>
        <p:txBody>
          <a:bodyPr/>
          <a:lstStyle/>
          <a:p>
            <a:pPr fontAlgn="base"/>
            <a:r>
              <a:rPr lang="en-US" b="1" dirty="0" smtClean="0"/>
              <a:t>To </a:t>
            </a:r>
            <a:r>
              <a:rPr lang="en-US" b="1" dirty="0"/>
              <a:t>test if a graph is Bipartite</a:t>
            </a:r>
            <a:r>
              <a:rPr lang="en-US" dirty="0"/>
              <a:t> </a:t>
            </a:r>
          </a:p>
          <a:p>
            <a:pPr fontAlgn="base"/>
            <a:r>
              <a:rPr lang="en-US" b="1" dirty="0" smtClean="0"/>
              <a:t>Path </a:t>
            </a:r>
            <a:r>
              <a:rPr lang="en-US" b="1" dirty="0"/>
              <a:t>Finding</a:t>
            </a:r>
            <a:r>
              <a:rPr lang="en-US" dirty="0"/>
              <a:t> </a:t>
            </a:r>
            <a:endParaRPr lang="en-US" dirty="0" smtClean="0"/>
          </a:p>
          <a:p>
            <a:pPr fontAlgn="base"/>
            <a:r>
              <a:rPr lang="en-US" b="1" dirty="0" smtClean="0"/>
              <a:t>Finding </a:t>
            </a:r>
            <a:r>
              <a:rPr lang="en-US" b="1" dirty="0"/>
              <a:t>all nodes within one connected </a:t>
            </a:r>
            <a:r>
              <a:rPr lang="en-US" b="1" dirty="0" smtClean="0"/>
              <a:t>component</a:t>
            </a:r>
            <a:r>
              <a:rPr lang="en-US" dirty="0" smtClean="0"/>
              <a:t>.</a:t>
            </a:r>
            <a:endParaRPr lang="en-US" dirty="0"/>
          </a:p>
          <a:p>
            <a:endParaRPr lang="en-US" dirty="0"/>
          </a:p>
        </p:txBody>
      </p:sp>
      <p:sp>
        <p:nvSpPr>
          <p:cNvPr id="4" name="Slide Number Placeholder 3"/>
          <p:cNvSpPr>
            <a:spLocks noGrp="1"/>
          </p:cNvSpPr>
          <p:nvPr>
            <p:ph type="sldNum" sz="quarter" idx="15"/>
          </p:nvPr>
        </p:nvSpPr>
        <p:spPr/>
        <p:txBody>
          <a:bodyPr/>
          <a:lstStyle/>
          <a:p>
            <a:fld id="{053A9B76-793E-4B03-B0E0-2F9798CF6A64}" type="slidenum">
              <a:rPr lang="en-US" smtClean="0"/>
              <a:t>7</a:t>
            </a:fld>
            <a:endParaRPr lang="en-US"/>
          </a:p>
        </p:txBody>
      </p:sp>
    </p:spTree>
    <p:extLst>
      <p:ext uri="{BB962C8B-B14F-4D97-AF65-F5344CB8AC3E}">
        <p14:creationId xmlns:p14="http://schemas.microsoft.com/office/powerpoint/2010/main" val="2291223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Breadth-first search</a:t>
            </a:r>
            <a:endParaRPr lang="en-US" dirty="0"/>
          </a:p>
        </p:txBody>
      </p:sp>
      <p:sp>
        <p:nvSpPr>
          <p:cNvPr id="3" name="Content Placeholder 2"/>
          <p:cNvSpPr>
            <a:spLocks noGrp="1"/>
          </p:cNvSpPr>
          <p:nvPr>
            <p:ph sz="quarter" idx="1"/>
          </p:nvPr>
        </p:nvSpPr>
        <p:spPr>
          <a:xfrm>
            <a:off x="457200" y="1600200"/>
            <a:ext cx="8382000" cy="4873752"/>
          </a:xfrm>
        </p:spPr>
        <p:txBody>
          <a:bodyPr/>
          <a:lstStyle/>
          <a:p>
            <a:r>
              <a:rPr lang="en-US" dirty="0"/>
              <a:t>Breadth-first search is so named because it expands the frontier between </a:t>
            </a:r>
            <a:r>
              <a:rPr lang="en-US" dirty="0" smtClean="0"/>
              <a:t>discovered and </a:t>
            </a:r>
            <a:r>
              <a:rPr lang="en-US" dirty="0"/>
              <a:t>undiscovered vertices uniformly across the breadth of the frontier. </a:t>
            </a:r>
            <a:endParaRPr lang="en-US" dirty="0" smtClean="0"/>
          </a:p>
          <a:p>
            <a:r>
              <a:rPr lang="en-US" dirty="0" smtClean="0"/>
              <a:t>That is</a:t>
            </a:r>
            <a:r>
              <a:rPr lang="en-US" dirty="0"/>
              <a:t>, the algorithm </a:t>
            </a:r>
            <a:r>
              <a:rPr lang="en-US" b="1" dirty="0">
                <a:solidFill>
                  <a:srgbClr val="0070C0"/>
                </a:solidFill>
              </a:rPr>
              <a:t>discovers</a:t>
            </a:r>
            <a:r>
              <a:rPr lang="en-US" dirty="0"/>
              <a:t> all vertices at distance </a:t>
            </a:r>
            <a:r>
              <a:rPr lang="en-US" b="1" dirty="0">
                <a:solidFill>
                  <a:srgbClr val="FF0000"/>
                </a:solidFill>
              </a:rPr>
              <a:t>k from s </a:t>
            </a:r>
            <a:r>
              <a:rPr lang="en-US" b="1" dirty="0">
                <a:solidFill>
                  <a:srgbClr val="0070C0"/>
                </a:solidFill>
              </a:rPr>
              <a:t>before</a:t>
            </a:r>
            <a:r>
              <a:rPr lang="en-US" dirty="0"/>
              <a:t> </a:t>
            </a:r>
            <a:r>
              <a:rPr lang="en-US" b="1" dirty="0">
                <a:solidFill>
                  <a:srgbClr val="0070C0"/>
                </a:solidFill>
              </a:rPr>
              <a:t>discovering</a:t>
            </a:r>
            <a:r>
              <a:rPr lang="en-US" dirty="0"/>
              <a:t> </a:t>
            </a:r>
            <a:r>
              <a:rPr lang="en-US" dirty="0" smtClean="0"/>
              <a:t>any vertices </a:t>
            </a:r>
            <a:r>
              <a:rPr lang="en-US" dirty="0"/>
              <a:t>at distance </a:t>
            </a:r>
            <a:r>
              <a:rPr lang="en-US" b="1" dirty="0" smtClean="0">
                <a:solidFill>
                  <a:srgbClr val="FF0000"/>
                </a:solidFill>
              </a:rPr>
              <a:t>k + </a:t>
            </a:r>
            <a:r>
              <a:rPr lang="en-US" b="1" dirty="0">
                <a:solidFill>
                  <a:srgbClr val="FF0000"/>
                </a:solidFill>
              </a:rPr>
              <a:t>1</a:t>
            </a:r>
            <a:r>
              <a:rPr lang="en-US" dirty="0"/>
              <a:t>.</a:t>
            </a:r>
          </a:p>
        </p:txBody>
      </p:sp>
      <p:sp>
        <p:nvSpPr>
          <p:cNvPr id="4" name="Slide Number Placeholder 3"/>
          <p:cNvSpPr>
            <a:spLocks noGrp="1"/>
          </p:cNvSpPr>
          <p:nvPr>
            <p:ph type="sldNum" sz="quarter" idx="15"/>
          </p:nvPr>
        </p:nvSpPr>
        <p:spPr/>
        <p:txBody>
          <a:bodyPr/>
          <a:lstStyle/>
          <a:p>
            <a:fld id="{053A9B76-793E-4B03-B0E0-2F9798CF6A64}" type="slidenum">
              <a:rPr lang="en-US" smtClean="0"/>
              <a:t>8</a:t>
            </a:fld>
            <a:endParaRPr lang="en-US"/>
          </a:p>
        </p:txBody>
      </p:sp>
    </p:spTree>
    <p:extLst>
      <p:ext uri="{BB962C8B-B14F-4D97-AF65-F5344CB8AC3E}">
        <p14:creationId xmlns:p14="http://schemas.microsoft.com/office/powerpoint/2010/main" val="22338003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b="1"/>
              <a:t>Breadth-first search</a:t>
            </a:r>
            <a:endParaRPr lang="en-US" altLang="ko-KR"/>
          </a:p>
        </p:txBody>
      </p:sp>
      <p:sp>
        <p:nvSpPr>
          <p:cNvPr id="9219" name="Rectangle 3"/>
          <p:cNvSpPr>
            <a:spLocks noGrp="1" noChangeArrowheads="1"/>
          </p:cNvSpPr>
          <p:nvPr>
            <p:ph type="body" idx="1"/>
          </p:nvPr>
        </p:nvSpPr>
        <p:spPr/>
        <p:txBody>
          <a:bodyPr/>
          <a:lstStyle/>
          <a:p>
            <a:r>
              <a:rPr lang="en-US" altLang="ko-KR" b="1" i="1" dirty="0"/>
              <a:t>Distance</a:t>
            </a:r>
          </a:p>
          <a:p>
            <a:pPr lvl="1"/>
            <a:r>
              <a:rPr lang="en-US" altLang="ko-KR" dirty="0"/>
              <a:t>Distance from </a:t>
            </a:r>
            <a:r>
              <a:rPr lang="en-US" altLang="ko-KR" i="1" dirty="0"/>
              <a:t>u</a:t>
            </a:r>
            <a:r>
              <a:rPr lang="en-US" altLang="ko-KR" dirty="0"/>
              <a:t> to </a:t>
            </a:r>
            <a:r>
              <a:rPr lang="en-US" altLang="ko-KR" i="1" dirty="0"/>
              <a:t>v</a:t>
            </a:r>
          </a:p>
          <a:p>
            <a:pPr lvl="2"/>
            <a:r>
              <a:rPr lang="en-US" altLang="ko-KR" dirty="0"/>
              <a:t>The number of edges in the shortest path from </a:t>
            </a:r>
            <a:r>
              <a:rPr lang="en-US" altLang="ko-KR" i="1" dirty="0"/>
              <a:t>u</a:t>
            </a:r>
            <a:r>
              <a:rPr lang="en-US" altLang="ko-KR" dirty="0"/>
              <a:t> to </a:t>
            </a:r>
            <a:r>
              <a:rPr lang="en-US" altLang="ko-KR" i="1" dirty="0"/>
              <a:t>v</a:t>
            </a:r>
            <a:r>
              <a:rPr lang="en-US" altLang="ko-KR" dirty="0"/>
              <a:t>.</a:t>
            </a:r>
          </a:p>
          <a:p>
            <a:pPr lvl="2"/>
            <a:r>
              <a:rPr lang="en-US" altLang="ko-KR" dirty="0"/>
              <a:t>The distance from </a:t>
            </a:r>
            <a:r>
              <a:rPr lang="en-US" altLang="ko-KR" b="1" i="1" dirty="0">
                <a:solidFill>
                  <a:srgbClr val="FF0000"/>
                </a:solidFill>
              </a:rPr>
              <a:t>s</a:t>
            </a:r>
            <a:r>
              <a:rPr lang="en-US" altLang="ko-KR" b="1" dirty="0">
                <a:solidFill>
                  <a:srgbClr val="FF0000"/>
                </a:solidFill>
              </a:rPr>
              <a:t> to </a:t>
            </a:r>
            <a:r>
              <a:rPr lang="en-US" altLang="ko-KR" b="1" i="1" dirty="0">
                <a:solidFill>
                  <a:srgbClr val="FF0000"/>
                </a:solidFill>
              </a:rPr>
              <a:t>v</a:t>
            </a:r>
            <a:r>
              <a:rPr lang="en-US" altLang="ko-KR" b="1" dirty="0">
                <a:solidFill>
                  <a:srgbClr val="FF0000"/>
                </a:solidFill>
              </a:rPr>
              <a:t> is 2</a:t>
            </a:r>
            <a:r>
              <a:rPr lang="en-US" altLang="ko-KR" dirty="0"/>
              <a:t>.</a:t>
            </a:r>
          </a:p>
          <a:p>
            <a:pPr lvl="2">
              <a:buFont typeface="Wingdings 2" pitchFamily="18" charset="2"/>
              <a:buNone/>
            </a:pPr>
            <a:endParaRPr lang="en-US" altLang="ko-KR" dirty="0"/>
          </a:p>
        </p:txBody>
      </p:sp>
      <p:sp>
        <p:nvSpPr>
          <p:cNvPr id="9337" name="Rectangle 121"/>
          <p:cNvSpPr>
            <a:spLocks noChangeArrowheads="1"/>
          </p:cNvSpPr>
          <p:nvPr/>
        </p:nvSpPr>
        <p:spPr bwMode="auto">
          <a:xfrm>
            <a:off x="2787650" y="4076700"/>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r</a:t>
            </a:r>
          </a:p>
        </p:txBody>
      </p:sp>
      <p:sp>
        <p:nvSpPr>
          <p:cNvPr id="9338" name="Rectangle 122"/>
          <p:cNvSpPr>
            <a:spLocks noChangeArrowheads="1"/>
          </p:cNvSpPr>
          <p:nvPr/>
        </p:nvSpPr>
        <p:spPr bwMode="auto">
          <a:xfrm>
            <a:off x="3859213" y="4076700"/>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s</a:t>
            </a:r>
          </a:p>
        </p:txBody>
      </p:sp>
      <p:sp>
        <p:nvSpPr>
          <p:cNvPr id="9339" name="Rectangle 123"/>
          <p:cNvSpPr>
            <a:spLocks noChangeArrowheads="1"/>
          </p:cNvSpPr>
          <p:nvPr/>
        </p:nvSpPr>
        <p:spPr bwMode="auto">
          <a:xfrm>
            <a:off x="4938713" y="4076700"/>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t</a:t>
            </a:r>
          </a:p>
        </p:txBody>
      </p:sp>
      <p:sp>
        <p:nvSpPr>
          <p:cNvPr id="9340" name="Rectangle 124"/>
          <p:cNvSpPr>
            <a:spLocks noChangeArrowheads="1"/>
          </p:cNvSpPr>
          <p:nvPr/>
        </p:nvSpPr>
        <p:spPr bwMode="auto">
          <a:xfrm>
            <a:off x="6018213" y="4076700"/>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u</a:t>
            </a:r>
          </a:p>
        </p:txBody>
      </p:sp>
      <p:sp>
        <p:nvSpPr>
          <p:cNvPr id="9348" name="Rectangle 132"/>
          <p:cNvSpPr>
            <a:spLocks noChangeArrowheads="1"/>
          </p:cNvSpPr>
          <p:nvPr/>
        </p:nvSpPr>
        <p:spPr bwMode="auto">
          <a:xfrm>
            <a:off x="2830513" y="4910138"/>
            <a:ext cx="150812" cy="636587"/>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7" name="Rectangle 131"/>
          <p:cNvSpPr>
            <a:spLocks noChangeArrowheads="1"/>
          </p:cNvSpPr>
          <p:nvPr/>
        </p:nvSpPr>
        <p:spPr bwMode="auto">
          <a:xfrm>
            <a:off x="3114675" y="4638675"/>
            <a:ext cx="681038" cy="141288"/>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5" name="Oval 99"/>
          <p:cNvSpPr>
            <a:spLocks noChangeArrowheads="1"/>
          </p:cNvSpPr>
          <p:nvPr/>
        </p:nvSpPr>
        <p:spPr bwMode="auto">
          <a:xfrm>
            <a:off x="3781425" y="4514850"/>
            <a:ext cx="409575" cy="4095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sp>
        <p:nvSpPr>
          <p:cNvPr id="9316" name="Oval 100"/>
          <p:cNvSpPr>
            <a:spLocks noChangeArrowheads="1"/>
          </p:cNvSpPr>
          <p:nvPr/>
        </p:nvSpPr>
        <p:spPr bwMode="auto">
          <a:xfrm>
            <a:off x="2700338" y="4514850"/>
            <a:ext cx="409575" cy="4095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sp>
        <p:nvSpPr>
          <p:cNvPr id="9317" name="Oval 101"/>
          <p:cNvSpPr>
            <a:spLocks noChangeArrowheads="1"/>
          </p:cNvSpPr>
          <p:nvPr/>
        </p:nvSpPr>
        <p:spPr bwMode="auto">
          <a:xfrm>
            <a:off x="3781425" y="5565775"/>
            <a:ext cx="409575" cy="4095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sp>
        <p:nvSpPr>
          <p:cNvPr id="9318" name="Oval 102"/>
          <p:cNvSpPr>
            <a:spLocks noChangeArrowheads="1"/>
          </p:cNvSpPr>
          <p:nvPr/>
        </p:nvSpPr>
        <p:spPr bwMode="auto">
          <a:xfrm>
            <a:off x="2700338" y="5565775"/>
            <a:ext cx="409575" cy="4095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sp>
        <p:nvSpPr>
          <p:cNvPr id="9319" name="Oval 103"/>
          <p:cNvSpPr>
            <a:spLocks noChangeArrowheads="1"/>
          </p:cNvSpPr>
          <p:nvPr/>
        </p:nvSpPr>
        <p:spPr bwMode="auto">
          <a:xfrm>
            <a:off x="4860925" y="4514850"/>
            <a:ext cx="409575" cy="4095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sp>
        <p:nvSpPr>
          <p:cNvPr id="9320" name="Oval 104"/>
          <p:cNvSpPr>
            <a:spLocks noChangeArrowheads="1"/>
          </p:cNvSpPr>
          <p:nvPr/>
        </p:nvSpPr>
        <p:spPr bwMode="auto">
          <a:xfrm>
            <a:off x="4860925" y="5565775"/>
            <a:ext cx="409575" cy="4095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sp>
        <p:nvSpPr>
          <p:cNvPr id="9321" name="Oval 105"/>
          <p:cNvSpPr>
            <a:spLocks noChangeArrowheads="1"/>
          </p:cNvSpPr>
          <p:nvPr/>
        </p:nvSpPr>
        <p:spPr bwMode="auto">
          <a:xfrm>
            <a:off x="5940425" y="4514850"/>
            <a:ext cx="409575" cy="4095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sp>
        <p:nvSpPr>
          <p:cNvPr id="9322" name="Oval 106"/>
          <p:cNvSpPr>
            <a:spLocks noChangeArrowheads="1"/>
          </p:cNvSpPr>
          <p:nvPr/>
        </p:nvSpPr>
        <p:spPr bwMode="auto">
          <a:xfrm>
            <a:off x="5940425" y="5565775"/>
            <a:ext cx="409575" cy="4095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sp>
        <p:nvSpPr>
          <p:cNvPr id="9323" name="Line 107"/>
          <p:cNvSpPr>
            <a:spLocks noChangeShapeType="1"/>
          </p:cNvSpPr>
          <p:nvPr/>
        </p:nvSpPr>
        <p:spPr bwMode="auto">
          <a:xfrm flipV="1">
            <a:off x="2906713" y="4918075"/>
            <a:ext cx="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4" name="Line 108"/>
          <p:cNvSpPr>
            <a:spLocks noChangeShapeType="1"/>
          </p:cNvSpPr>
          <p:nvPr/>
        </p:nvSpPr>
        <p:spPr bwMode="auto">
          <a:xfrm>
            <a:off x="3132138" y="4702175"/>
            <a:ext cx="6492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5" name="Line 109"/>
          <p:cNvSpPr>
            <a:spLocks noChangeShapeType="1"/>
          </p:cNvSpPr>
          <p:nvPr/>
        </p:nvSpPr>
        <p:spPr bwMode="auto">
          <a:xfrm>
            <a:off x="5291138" y="5762625"/>
            <a:ext cx="6492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6" name="Line 110"/>
          <p:cNvSpPr>
            <a:spLocks noChangeShapeType="1"/>
          </p:cNvSpPr>
          <p:nvPr/>
        </p:nvSpPr>
        <p:spPr bwMode="auto">
          <a:xfrm>
            <a:off x="5291138" y="4702175"/>
            <a:ext cx="6492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7" name="Line 111"/>
          <p:cNvSpPr>
            <a:spLocks noChangeShapeType="1"/>
          </p:cNvSpPr>
          <p:nvPr/>
        </p:nvSpPr>
        <p:spPr bwMode="auto">
          <a:xfrm flipV="1">
            <a:off x="3986213" y="4918075"/>
            <a:ext cx="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8" name="Line 112"/>
          <p:cNvSpPr>
            <a:spLocks noChangeShapeType="1"/>
          </p:cNvSpPr>
          <p:nvPr/>
        </p:nvSpPr>
        <p:spPr bwMode="auto">
          <a:xfrm flipV="1">
            <a:off x="5051425" y="4938713"/>
            <a:ext cx="0" cy="6270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9" name="Line 113"/>
          <p:cNvSpPr>
            <a:spLocks noChangeShapeType="1"/>
          </p:cNvSpPr>
          <p:nvPr/>
        </p:nvSpPr>
        <p:spPr bwMode="auto">
          <a:xfrm flipV="1">
            <a:off x="6137275" y="4921250"/>
            <a:ext cx="0" cy="644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30" name="Line 114"/>
          <p:cNvSpPr>
            <a:spLocks noChangeShapeType="1"/>
          </p:cNvSpPr>
          <p:nvPr/>
        </p:nvSpPr>
        <p:spPr bwMode="auto">
          <a:xfrm>
            <a:off x="4211638" y="5762625"/>
            <a:ext cx="6492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31" name="Line 115"/>
          <p:cNvSpPr>
            <a:spLocks noChangeShapeType="1"/>
          </p:cNvSpPr>
          <p:nvPr/>
        </p:nvSpPr>
        <p:spPr bwMode="auto">
          <a:xfrm flipV="1">
            <a:off x="5219700" y="4878388"/>
            <a:ext cx="779463" cy="752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32" name="Line 116"/>
          <p:cNvSpPr>
            <a:spLocks noChangeShapeType="1"/>
          </p:cNvSpPr>
          <p:nvPr/>
        </p:nvSpPr>
        <p:spPr bwMode="auto">
          <a:xfrm flipV="1">
            <a:off x="4141788" y="4848225"/>
            <a:ext cx="773112" cy="782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33" name="Rectangle 117"/>
          <p:cNvSpPr>
            <a:spLocks noChangeArrowheads="1"/>
          </p:cNvSpPr>
          <p:nvPr/>
        </p:nvSpPr>
        <p:spPr bwMode="auto">
          <a:xfrm>
            <a:off x="2757488" y="6121400"/>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v</a:t>
            </a:r>
          </a:p>
        </p:txBody>
      </p:sp>
      <p:sp>
        <p:nvSpPr>
          <p:cNvPr id="9334" name="Rectangle 118"/>
          <p:cNvSpPr>
            <a:spLocks noChangeArrowheads="1"/>
          </p:cNvSpPr>
          <p:nvPr/>
        </p:nvSpPr>
        <p:spPr bwMode="auto">
          <a:xfrm>
            <a:off x="3829050" y="6121400"/>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w</a:t>
            </a:r>
          </a:p>
        </p:txBody>
      </p:sp>
      <p:sp>
        <p:nvSpPr>
          <p:cNvPr id="9335" name="Rectangle 119"/>
          <p:cNvSpPr>
            <a:spLocks noChangeArrowheads="1"/>
          </p:cNvSpPr>
          <p:nvPr/>
        </p:nvSpPr>
        <p:spPr bwMode="auto">
          <a:xfrm>
            <a:off x="4908550" y="6121400"/>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x</a:t>
            </a:r>
          </a:p>
        </p:txBody>
      </p:sp>
      <p:sp>
        <p:nvSpPr>
          <p:cNvPr id="9336" name="Rectangle 120"/>
          <p:cNvSpPr>
            <a:spLocks noChangeArrowheads="1"/>
          </p:cNvSpPr>
          <p:nvPr/>
        </p:nvSpPr>
        <p:spPr bwMode="auto">
          <a:xfrm>
            <a:off x="5988050" y="6121400"/>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en-US" altLang="ko-KR" sz="1800" i="1"/>
              <a:t>y</a:t>
            </a:r>
          </a:p>
        </p:txBody>
      </p:sp>
      <p:sp>
        <p:nvSpPr>
          <p:cNvPr id="9341" name="Rectangle 125"/>
          <p:cNvSpPr>
            <a:spLocks noChangeArrowheads="1"/>
          </p:cNvSpPr>
          <p:nvPr/>
        </p:nvSpPr>
        <p:spPr bwMode="auto">
          <a:xfrm>
            <a:off x="2268538" y="5062538"/>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sz="1800"/>
          </a:p>
        </p:txBody>
      </p:sp>
    </p:spTree>
    <p:extLst>
      <p:ext uri="{BB962C8B-B14F-4D97-AF65-F5344CB8AC3E}">
        <p14:creationId xmlns:p14="http://schemas.microsoft.com/office/powerpoint/2010/main" val="3563351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10343</TotalTime>
  <Words>3640</Words>
  <Application>Microsoft Office PowerPoint</Application>
  <PresentationFormat>On-screen Show (4:3)</PresentationFormat>
  <Paragraphs>1366</Paragraphs>
  <Slides>58</Slides>
  <Notes>5</Notes>
  <HiddenSlides>0</HiddenSlides>
  <MMClips>0</MMClips>
  <ScaleCrop>false</ScaleCrop>
  <HeadingPairs>
    <vt:vector size="6" baseType="variant">
      <vt:variant>
        <vt:lpstr>Fonts Used</vt:lpstr>
      </vt:variant>
      <vt:variant>
        <vt:i4>21</vt:i4>
      </vt:variant>
      <vt:variant>
        <vt:lpstr>Theme</vt:lpstr>
      </vt:variant>
      <vt:variant>
        <vt:i4>3</vt:i4>
      </vt:variant>
      <vt:variant>
        <vt:lpstr>Slide Titles</vt:lpstr>
      </vt:variant>
      <vt:variant>
        <vt:i4>58</vt:i4>
      </vt:variant>
    </vt:vector>
  </HeadingPairs>
  <TitlesOfParts>
    <vt:vector size="82" baseType="lpstr">
      <vt:lpstr>Arial</vt:lpstr>
      <vt:lpstr>Calibri</vt:lpstr>
      <vt:lpstr>Century Schoolbook</vt:lpstr>
      <vt:lpstr>DejaVu Sans Condensed</vt:lpstr>
      <vt:lpstr>Gulim</vt:lpstr>
      <vt:lpstr>굴림 옛한글</vt:lpstr>
      <vt:lpstr>LM Mono 10</vt:lpstr>
      <vt:lpstr>LM Roman 8</vt:lpstr>
      <vt:lpstr>LM Roman 9</vt:lpstr>
      <vt:lpstr>LM Roman Dunhill 10</vt:lpstr>
      <vt:lpstr>LM Sans 10</vt:lpstr>
      <vt:lpstr>LM Sans 12</vt:lpstr>
      <vt:lpstr>LM Sans 8</vt:lpstr>
      <vt:lpstr>LM Sans 9</vt:lpstr>
      <vt:lpstr>휴먼매직체</vt:lpstr>
      <vt:lpstr>Monotype Sorts</vt:lpstr>
      <vt:lpstr>Tahoma</vt:lpstr>
      <vt:lpstr>Times New Roman</vt:lpstr>
      <vt:lpstr>Verdana</vt:lpstr>
      <vt:lpstr>Wingdings</vt:lpstr>
      <vt:lpstr>Wingdings 2</vt:lpstr>
      <vt:lpstr>Oriel</vt:lpstr>
      <vt:lpstr>Office Theme</vt:lpstr>
      <vt:lpstr>1_Office Theme</vt:lpstr>
      <vt:lpstr>Graph Traversals Algorithms</vt:lpstr>
      <vt:lpstr>Depth-first searching</vt:lpstr>
      <vt:lpstr>Depth First Search</vt:lpstr>
      <vt:lpstr>Breadth-first searching</vt:lpstr>
      <vt:lpstr>Breadth-first search</vt:lpstr>
      <vt:lpstr>Breadth-first searching</vt:lpstr>
      <vt:lpstr>Breadth-first searching</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Analysis</vt:lpstr>
      <vt:lpstr>Analysis- Initialization</vt:lpstr>
      <vt:lpstr>Analysis- Exploring the graph</vt:lpstr>
      <vt:lpstr>Content</vt:lpstr>
      <vt:lpstr>Depth First Search Algorithm</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 (parenthesis structure)</vt:lpstr>
      <vt:lpstr>Depth-first search</vt:lpstr>
      <vt:lpstr>Depth-first search</vt:lpstr>
      <vt:lpstr>Depth-first search</vt:lpstr>
      <vt:lpstr>Depth-first search</vt:lpstr>
      <vt:lpstr>Analysis</vt:lpstr>
      <vt:lpstr>Applications</vt:lpstr>
      <vt:lpstr>Topological Sorting</vt:lpstr>
      <vt:lpstr>Topological Sorting</vt:lpstr>
      <vt:lpstr>Topological Sorting Algorithms</vt:lpstr>
      <vt:lpstr>An Example (Topological Sort)</vt:lpstr>
      <vt:lpstr>Topological Sort</vt:lpstr>
      <vt:lpstr>Cycle</vt:lpstr>
      <vt:lpstr>An Application of DFS: Cycle Finding</vt:lpstr>
      <vt:lpstr>Cycle Finding</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Windows User</cp:lastModifiedBy>
  <cp:revision>116</cp:revision>
  <cp:lastPrinted>2020-03-05T04:46:42Z</cp:lastPrinted>
  <dcterms:created xsi:type="dcterms:W3CDTF">2020-02-27T06:19:36Z</dcterms:created>
  <dcterms:modified xsi:type="dcterms:W3CDTF">2022-10-26T10:27:04Z</dcterms:modified>
</cp:coreProperties>
</file>