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0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5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9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8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6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9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0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9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9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7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4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D90425-7DCB-4544-B40A-3F7A96DA010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D79DE-26BF-4152-95AA-B5B719222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Registers and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0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capable of shifting the binary information held in each cell to its neighboring cell, in a selected direction, is called a shift register</a:t>
            </a:r>
            <a:r>
              <a:rPr lang="en-US" dirty="0" smtClean="0"/>
              <a:t>.</a:t>
            </a:r>
          </a:p>
          <a:p>
            <a:r>
              <a:rPr lang="en-US" dirty="0"/>
              <a:t>The logical configuration of a shift register consists of a chain of flip-flops in cascade, with the output of one flip-flop con </a:t>
            </a:r>
            <a:r>
              <a:rPr lang="en-US" dirty="0" err="1"/>
              <a:t>nected</a:t>
            </a:r>
            <a:r>
              <a:rPr lang="en-US" dirty="0"/>
              <a:t> to the data input of the next flip-flop. </a:t>
            </a:r>
            <a:endParaRPr lang="en-US" dirty="0" smtClean="0"/>
          </a:p>
          <a:p>
            <a:r>
              <a:rPr lang="en-US" dirty="0"/>
              <a:t>The simplest possible shift register is one that uses only </a:t>
            </a:r>
            <a:r>
              <a:rPr lang="en-US" dirty="0" smtClean="0"/>
              <a:t>flip-flops</a:t>
            </a:r>
          </a:p>
        </p:txBody>
      </p:sp>
    </p:spTree>
    <p:extLst>
      <p:ext uri="{BB962C8B-B14F-4D97-AF65-F5344CB8AC3E}">
        <p14:creationId xmlns:p14="http://schemas.microsoft.com/office/powerpoint/2010/main" val="1849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Shift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787" y="3006725"/>
            <a:ext cx="8734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datapath</a:t>
            </a:r>
            <a:r>
              <a:rPr lang="en-US" dirty="0"/>
              <a:t> of a digital system is said to operate in serial mode when information is transferred and manipulated one bit at a time. </a:t>
            </a:r>
            <a:endParaRPr lang="en-US" dirty="0" smtClean="0"/>
          </a:p>
          <a:p>
            <a:pPr algn="just"/>
            <a:r>
              <a:rPr lang="en-US" dirty="0" smtClean="0"/>
              <a:t>Information </a:t>
            </a:r>
            <a:r>
              <a:rPr lang="en-US" dirty="0"/>
              <a:t>is transferred one bit at a time by shifting the bits out of the source register and into the destination register.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type of transfer is in contrast to parallel transfer, whereby all the bits of the register are transferred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13709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6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Shift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347" y="2640793"/>
            <a:ext cx="7846769" cy="30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Addition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6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Addition </a:t>
            </a:r>
            <a:r>
              <a:rPr lang="en-US" dirty="0" smtClean="0"/>
              <a:t>(State Table)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799" y="2557463"/>
            <a:ext cx="700440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Addition </a:t>
            </a:r>
            <a:r>
              <a:rPr lang="en-US" dirty="0" smtClean="0"/>
              <a:t>(Equations)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30" y="2913323"/>
            <a:ext cx="4461140" cy="17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Adder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463"/>
            <a:ext cx="9601196" cy="358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8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most general </a:t>
            </a:r>
            <a:r>
              <a:rPr lang="en-US" dirty="0" smtClean="0"/>
              <a:t>shift </a:t>
            </a:r>
            <a:r>
              <a:rPr lang="en-US" dirty="0"/>
              <a:t>register has the following </a:t>
            </a:r>
            <a:r>
              <a:rPr lang="en-US" dirty="0" smtClean="0"/>
              <a:t>capabilities: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clear control to clear the register to </a:t>
            </a:r>
            <a:r>
              <a:rPr lang="en-US" dirty="0" smtClean="0"/>
              <a:t>0.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clock input to synchronize the </a:t>
            </a:r>
            <a:r>
              <a:rPr lang="en-US" dirty="0" smtClean="0"/>
              <a:t>operations.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shift-right control to enable the shift-right operation and the serial input and </a:t>
            </a:r>
            <a:r>
              <a:rPr lang="en-US" dirty="0" smtClean="0"/>
              <a:t>output </a:t>
            </a:r>
            <a:r>
              <a:rPr lang="en-US" dirty="0"/>
              <a:t>lines associated with the shift right.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shift-left control to enable the shift-left operation and the serial input and output </a:t>
            </a:r>
            <a:r>
              <a:rPr lang="en-US" dirty="0" smtClean="0"/>
              <a:t>lines </a:t>
            </a:r>
            <a:r>
              <a:rPr lang="en-US" dirty="0"/>
              <a:t>associated with the shift </a:t>
            </a:r>
            <a:r>
              <a:rPr lang="en-US" dirty="0" smtClean="0"/>
              <a:t>left.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parallel-load control to enable a parallel transfer and the n input lines associated </a:t>
            </a:r>
            <a:r>
              <a:rPr lang="en-US" dirty="0" smtClean="0"/>
              <a:t>with </a:t>
            </a:r>
            <a:r>
              <a:rPr lang="en-US" dirty="0"/>
              <a:t>the parallel </a:t>
            </a:r>
            <a:r>
              <a:rPr lang="en-US" dirty="0" smtClean="0"/>
              <a:t>transfer.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parallel output lines.</a:t>
            </a:r>
          </a:p>
          <a:p>
            <a:pPr lvl="1"/>
            <a:r>
              <a:rPr lang="en-US" dirty="0" smtClean="0"/>
              <a:t>A control </a:t>
            </a:r>
            <a:r>
              <a:rPr lang="en-US" dirty="0"/>
              <a:t>state that leaves the information in the register unchanged in response </a:t>
            </a:r>
            <a:r>
              <a:rPr lang="en-US" dirty="0" smtClean="0"/>
              <a:t>to </a:t>
            </a:r>
            <a:r>
              <a:rPr lang="en-US" dirty="0"/>
              <a:t>the clock.</a:t>
            </a:r>
          </a:p>
        </p:txBody>
      </p:sp>
    </p:spTree>
    <p:extLst>
      <p:ext uri="{BB962C8B-B14F-4D97-AF65-F5344CB8AC3E}">
        <p14:creationId xmlns:p14="http://schemas.microsoft.com/office/powerpoint/2010/main" val="820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register is a group of flip‐flops, each one of which shares a common clock and is capable of storing one bit of information. 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n ‐bit register consists of a group of n flip‐flops capable of storing n bits of binary information.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the flip‐flops, a register may have combinational gates that perform certain data‐processing tasks. </a:t>
            </a:r>
          </a:p>
        </p:txBody>
      </p:sp>
    </p:spTree>
    <p:extLst>
      <p:ext uri="{BB962C8B-B14F-4D97-AF65-F5344CB8AC3E}">
        <p14:creationId xmlns:p14="http://schemas.microsoft.com/office/powerpoint/2010/main" val="279869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Shift Register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45" y="2598407"/>
            <a:ext cx="5435838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010" y="2598406"/>
            <a:ext cx="44215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2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23" y="496651"/>
            <a:ext cx="11232107" cy="58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register that goes through a prescribed sequence of states upon the application of input </a:t>
            </a:r>
            <a:r>
              <a:rPr lang="en-US" dirty="0" smtClean="0"/>
              <a:t>pulses </a:t>
            </a:r>
            <a:r>
              <a:rPr lang="en-US" dirty="0"/>
              <a:t>is called a counter.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pulses may be clock pulses, or they may originate </a:t>
            </a:r>
            <a:r>
              <a:rPr lang="en-US" dirty="0" smtClean="0"/>
              <a:t>from </a:t>
            </a:r>
            <a:r>
              <a:rPr lang="en-US" dirty="0"/>
              <a:t>some external source and may occur at a fixed interval of time or at random</a:t>
            </a:r>
            <a:r>
              <a:rPr lang="en-US" dirty="0" smtClean="0"/>
              <a:t>.</a:t>
            </a:r>
          </a:p>
          <a:p>
            <a:r>
              <a:rPr lang="en-US" dirty="0"/>
              <a:t>An n-bit binary counter consists of n flip-flops and can count in binary from 0 through </a:t>
            </a:r>
            <a:r>
              <a:rPr lang="en-US" dirty="0" smtClean="0"/>
              <a:t>2^n- 1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0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Counters are available in two categories: ripple counters and synchronous counters.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ripple counter</a:t>
            </a:r>
            <a:r>
              <a:rPr lang="en-US" dirty="0"/>
              <a:t>, a flip-flop output transition serves as a source for triggering other flip-flops. In other words, the clock input of some or all flip-flops are triggered, not by the common clock pulses, but rather by the transition that occurs in other flip-flop outputs.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b="1" dirty="0"/>
              <a:t>synchronous counter</a:t>
            </a:r>
            <a:r>
              <a:rPr lang="en-US" dirty="0"/>
              <a:t>, the clock inputs of all flip-flops receive the common clock. Synchronous counters are presented in the next two sections. </a:t>
            </a:r>
          </a:p>
        </p:txBody>
      </p:sp>
    </p:spTree>
    <p:extLst>
      <p:ext uri="{BB962C8B-B14F-4D97-AF65-F5344CB8AC3E}">
        <p14:creationId xmlns:p14="http://schemas.microsoft.com/office/powerpoint/2010/main" val="2051465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Ripple Counter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count starts with binary 0 and increments by 1 with each count pulse input. </a:t>
            </a:r>
            <a:r>
              <a:rPr lang="en-US" dirty="0" smtClean="0"/>
              <a:t>After </a:t>
            </a:r>
            <a:r>
              <a:rPr lang="en-US" dirty="0"/>
              <a:t>the count of 15, the counter goes back to 0 to repeat the count.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least significant bit, A0, is complemented with each count pulse input. Every time that A0 goes from 1 to 0, it complements A1. Every time that A1 goes from 1 to 0, it complements A2. Every time that A2 goes from 1 to 0, it complements A3 and so on for any other higher order bits of a ripple counter</a:t>
            </a:r>
          </a:p>
        </p:txBody>
      </p:sp>
    </p:spTree>
    <p:extLst>
      <p:ext uri="{BB962C8B-B14F-4D97-AF65-F5344CB8AC3E}">
        <p14:creationId xmlns:p14="http://schemas.microsoft.com/office/powerpoint/2010/main" val="160900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064" y="518615"/>
            <a:ext cx="8338782" cy="58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Ripple Counter Sequence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991" y="2456597"/>
            <a:ext cx="4026018" cy="37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6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Ripple Counter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79" y="2579427"/>
            <a:ext cx="6755641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6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264" y="523947"/>
            <a:ext cx="5724395" cy="579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8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Counter 0-999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473" y="2557463"/>
            <a:ext cx="822105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A  counter  is essentially a register that goes through a predetermined sequence of </a:t>
            </a:r>
            <a:r>
              <a:rPr lang="en-US" dirty="0" smtClean="0"/>
              <a:t>binary states.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gates in the counter are connected in such a way as to produce </a:t>
            </a:r>
            <a:r>
              <a:rPr lang="en-US" dirty="0" smtClean="0"/>
              <a:t>the prescribed </a:t>
            </a:r>
            <a:r>
              <a:rPr lang="en-US" dirty="0"/>
              <a:t>sequence of states.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counters are a special type of register, it is </a:t>
            </a:r>
            <a:r>
              <a:rPr lang="en-US" dirty="0" smtClean="0"/>
              <a:t>common </a:t>
            </a:r>
            <a:r>
              <a:rPr lang="en-US" dirty="0"/>
              <a:t>to differentiate them by giving them a different name. </a:t>
            </a:r>
          </a:p>
        </p:txBody>
      </p:sp>
    </p:spTree>
    <p:extLst>
      <p:ext uri="{BB962C8B-B14F-4D97-AF65-F5344CB8AC3E}">
        <p14:creationId xmlns:p14="http://schemas.microsoft.com/office/powerpoint/2010/main" val="1000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Synchronous counters are different from ripple counters in that clock pulses are applied to the inputs of all </a:t>
            </a:r>
            <a:r>
              <a:rPr lang="en-US" dirty="0" smtClean="0"/>
              <a:t>flip-flops.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common clock triggers all flip-flops simultaneously, rather than one at a time in succession as in a ripple </a:t>
            </a:r>
            <a:r>
              <a:rPr lang="en-US" dirty="0" smtClean="0"/>
              <a:t>counter.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decision whether a flip-flop is to be complemented is determined from the values of the data inputs, such as T or J and K at the time of the clock edge</a:t>
            </a:r>
          </a:p>
        </p:txBody>
      </p:sp>
    </p:spTree>
    <p:extLst>
      <p:ext uri="{BB962C8B-B14F-4D97-AF65-F5344CB8AC3E}">
        <p14:creationId xmlns:p14="http://schemas.microsoft.com/office/powerpoint/2010/main" val="2873335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synchronous binary counter, the flip-flop in the least significant position is complemented with every pulse.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flip-flop in any other position is complemented when all the bits in the lower significant positions are equal to 1</a:t>
            </a:r>
          </a:p>
        </p:txBody>
      </p:sp>
    </p:spTree>
    <p:extLst>
      <p:ext uri="{BB962C8B-B14F-4D97-AF65-F5344CB8AC3E}">
        <p14:creationId xmlns:p14="http://schemas.microsoft.com/office/powerpoint/2010/main" val="1966776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294" y="0"/>
            <a:ext cx="65562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Up–Down Binary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synchronous countdown binary counter goes through the binary states in reverse order, from 1111 down to 0000 and back to 1111 to repeat the </a:t>
            </a:r>
            <a:r>
              <a:rPr lang="en-US" dirty="0" smtClean="0"/>
              <a:t>count</a:t>
            </a:r>
          </a:p>
          <a:p>
            <a:r>
              <a:rPr lang="en-US" dirty="0"/>
              <a:t>The bit in the least significant position </a:t>
            </a:r>
            <a:r>
              <a:rPr lang="en-US" dirty="0" smtClean="0"/>
              <a:t>is complemented </a:t>
            </a:r>
            <a:r>
              <a:rPr lang="en-US" dirty="0"/>
              <a:t>with each pulse. A bit in any other position is complemented if all lower </a:t>
            </a:r>
            <a:r>
              <a:rPr lang="en-US" dirty="0" smtClean="0"/>
              <a:t>significant </a:t>
            </a:r>
            <a:r>
              <a:rPr lang="en-US" dirty="0"/>
              <a:t>bits are equal to 0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75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266" y="1"/>
            <a:ext cx="8120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0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Up-Down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has an up control input and a down control input.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up input is 1, the circuit counts up, since the T inputs receive their signals from the values of the previous normal outputs of the flip-flops.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down input is 1 and the up input is 0, the circuit counts down, since the complemented outputs of the previous flip-flops are applied to the T inputs.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up and down inputs are both 0, the circuit does not change state and remains in the same count.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up and down inputs are both 1, the circuit counts up. This set of conditions ensures that only one operation is performed at any given time.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up input has priority over the down input</a:t>
            </a:r>
          </a:p>
        </p:txBody>
      </p:sp>
    </p:spTree>
    <p:extLst>
      <p:ext uri="{BB962C8B-B14F-4D97-AF65-F5344CB8AC3E}">
        <p14:creationId xmlns:p14="http://schemas.microsoft.com/office/powerpoint/2010/main" val="3567976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941" y="2514126"/>
            <a:ext cx="7296991" cy="35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7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803" y="2913607"/>
            <a:ext cx="8462393" cy="23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Counter with Parallel 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 employed in digital systems quite often require a parallel-load capability for transferring an initial binary number into the counter prior to the count operation. </a:t>
            </a:r>
            <a:endParaRPr lang="en-US" dirty="0" smtClean="0"/>
          </a:p>
          <a:p>
            <a:r>
              <a:rPr lang="en-US" dirty="0"/>
              <a:t>When equal to 1, the input Load disables the count operation and causes a transfer of data from the four data inputs into the four flip-flops.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inputs Load and Count are both 0, clock pulses do not change the state of the </a:t>
            </a:r>
            <a:r>
              <a:rPr lang="en-US" dirty="0" smtClean="0"/>
              <a:t>register.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57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Counter with Parallel 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418" y="2556848"/>
            <a:ext cx="4891817" cy="3379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5" y="2556848"/>
            <a:ext cx="5315803" cy="33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4 bit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simplest register is one that consists of only flip‐flops, without any </a:t>
            </a:r>
            <a:r>
              <a:rPr lang="en-US" dirty="0" smtClean="0"/>
              <a:t>gates</a:t>
            </a:r>
          </a:p>
          <a:p>
            <a:pPr algn="just"/>
            <a:r>
              <a:rPr lang="en-US" dirty="0"/>
              <a:t>The common clock input triggers all flip‐flops on the positive edge of each pulse, and the binary data available at the four inputs are transferred into the </a:t>
            </a:r>
            <a:r>
              <a:rPr lang="en-US" dirty="0" smtClean="0"/>
              <a:t>register.</a:t>
            </a:r>
          </a:p>
          <a:p>
            <a:pPr algn="just"/>
            <a:r>
              <a:rPr lang="en-US" dirty="0"/>
              <a:t>The input </a:t>
            </a:r>
            <a:r>
              <a:rPr lang="en-US" dirty="0" err="1"/>
              <a:t>Clear_b</a:t>
            </a:r>
            <a:r>
              <a:rPr lang="en-US" dirty="0"/>
              <a:t> goes to the active‐low R (reset) input of all four flip‐flops. When this input goes to 0, all flip‐flops are reset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2280285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287" y="518615"/>
            <a:ext cx="7178553" cy="5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0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BCD Counter Using the Binary Counter with Load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67" y="2444607"/>
            <a:ext cx="11191164" cy="38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24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Counter with Unused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circuit with n flip-flops has 2n binary states.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occasions when a sequential circuit uses fewer than this maximum possible number of states. </a:t>
            </a:r>
            <a:endParaRPr lang="en-US" dirty="0" smtClean="0"/>
          </a:p>
          <a:p>
            <a:pPr algn="just"/>
            <a:r>
              <a:rPr lang="en-US" dirty="0" smtClean="0"/>
              <a:t>States </a:t>
            </a:r>
            <a:r>
              <a:rPr lang="en-US" dirty="0"/>
              <a:t>that are not used in specifying the sequential circuit are not listed in the state table.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simplifying the input equations, the unused states may be treated as don’t-care conditions or may be assigned specific next states.</a:t>
            </a:r>
          </a:p>
        </p:txBody>
      </p:sp>
    </p:spTree>
    <p:extLst>
      <p:ext uri="{BB962C8B-B14F-4D97-AF65-F5344CB8AC3E}">
        <p14:creationId xmlns:p14="http://schemas.microsoft.com/office/powerpoint/2010/main" val="3205131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Counter with Unused </a:t>
            </a:r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97" y="2711379"/>
            <a:ext cx="7065606" cy="29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91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Counter with Unused States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256"/>
          <a:stretch/>
        </p:blipFill>
        <p:spPr>
          <a:xfrm>
            <a:off x="3902218" y="3043451"/>
            <a:ext cx="4002181" cy="1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1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Counter with unused </a:t>
            </a:r>
            <a:br>
              <a:rPr lang="en-US" dirty="0" smtClean="0"/>
            </a:br>
            <a:r>
              <a:rPr lang="en-US" dirty="0" smtClean="0"/>
              <a:t>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639" y="459865"/>
            <a:ext cx="6123911" cy="58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ring counter is a </a:t>
            </a:r>
            <a:r>
              <a:rPr lang="en-US" dirty="0" smtClean="0"/>
              <a:t>circular </a:t>
            </a:r>
            <a:r>
              <a:rPr lang="en-US" dirty="0"/>
              <a:t>shift register with only one flip-flop being set at any particular time; all others are cleared.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single bit is shifted from one flip-flop to the next to produce the sequence of timing 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initial value of the register is 1000 and requires Preset/ Clear flip-flops. The single bit is shifted right with every clock pulse</a:t>
            </a:r>
          </a:p>
        </p:txBody>
      </p:sp>
    </p:spTree>
    <p:extLst>
      <p:ext uri="{BB962C8B-B14F-4D97-AF65-F5344CB8AC3E}">
        <p14:creationId xmlns:p14="http://schemas.microsoft.com/office/powerpoint/2010/main" val="4101251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Ring Counter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559" y="510299"/>
            <a:ext cx="6542567" cy="58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2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2481262"/>
            <a:ext cx="5268250" cy="33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1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k-bit ring counter circulates a single bit among the flip-flops to provide k distinguish able states.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number of states can be doubled if the shift register is connected as a switch-tail ring counter.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switch-tail ring counter is a circular shift register with the complemented output of the last flip-flop connected to the input of the first flip-flop. </a:t>
            </a:r>
            <a:endParaRPr lang="en-US" dirty="0" smtClean="0"/>
          </a:p>
          <a:p>
            <a:pPr algn="just"/>
            <a:r>
              <a:rPr lang="en-US" dirty="0"/>
              <a:t>The decoding gates are not shown in Fig. 6.18, but are specified in the last column of the table.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eight AND gates listed in the table, when connected to the circuit, will complete the construction of the Johnson counter.</a:t>
            </a:r>
          </a:p>
        </p:txBody>
      </p:sp>
    </p:spTree>
    <p:extLst>
      <p:ext uri="{BB962C8B-B14F-4D97-AF65-F5344CB8AC3E}">
        <p14:creationId xmlns:p14="http://schemas.microsoft.com/office/powerpoint/2010/main" val="743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4 bit Register using D Flip-flops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440" y="655093"/>
            <a:ext cx="4053314" cy="555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2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Counter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93" y="2688206"/>
            <a:ext cx="7682613" cy="27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6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2556932"/>
            <a:ext cx="8811763" cy="33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2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 Counter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disadvantage of the circuit in Fig</a:t>
            </a:r>
            <a:r>
              <a:rPr lang="en-US" dirty="0" smtClean="0"/>
              <a:t>. </a:t>
            </a:r>
            <a:r>
              <a:rPr lang="en-US" dirty="0"/>
              <a:t>is that if it finds itself in an unused state, it will persist in moving from one invalid state to another and never find its way to a valid state.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difficulty can be corrected by modifying the circuit to avoid this undesirable condition.</a:t>
            </a:r>
          </a:p>
        </p:txBody>
      </p:sp>
    </p:spTree>
    <p:extLst>
      <p:ext uri="{BB962C8B-B14F-4D97-AF65-F5344CB8AC3E}">
        <p14:creationId xmlns:p14="http://schemas.microsoft.com/office/powerpoint/2010/main" val="258838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Simple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this configuration, </a:t>
            </a:r>
            <a:r>
              <a:rPr lang="en-US" dirty="0" smtClean="0"/>
              <a:t>if </a:t>
            </a:r>
            <a:r>
              <a:rPr lang="en-US" dirty="0"/>
              <a:t>the contents of the register must be left unchanged, the inputs must be held constant </a:t>
            </a:r>
            <a:r>
              <a:rPr lang="en-US" dirty="0" smtClean="0"/>
              <a:t> or </a:t>
            </a:r>
            <a:r>
              <a:rPr lang="en-US" dirty="0"/>
              <a:t>the clock must be inhibited from the circuit.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first case, the data bus driving the </a:t>
            </a:r>
            <a:r>
              <a:rPr lang="en-US" dirty="0" smtClean="0"/>
              <a:t>register </a:t>
            </a:r>
            <a:r>
              <a:rPr lang="en-US" dirty="0"/>
              <a:t>would be unavailable for other traffic.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second case, the clock can be </a:t>
            </a:r>
            <a:r>
              <a:rPr lang="en-US" dirty="0" smtClean="0"/>
              <a:t>inhibited </a:t>
            </a:r>
            <a:r>
              <a:rPr lang="en-US" dirty="0"/>
              <a:t>from reaching the register by controlling the clock input signal with an enabling </a:t>
            </a:r>
            <a:r>
              <a:rPr lang="en-US" dirty="0" smtClean="0"/>
              <a:t>gate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657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with Parallel 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transfer of new information into a register is referred to as loading or </a:t>
            </a:r>
            <a:r>
              <a:rPr lang="en-US" dirty="0" smtClean="0"/>
              <a:t>updating </a:t>
            </a:r>
            <a:r>
              <a:rPr lang="en-US" dirty="0"/>
              <a:t>the register.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all the bits of the register are loaded simultaneously with a common clock </a:t>
            </a:r>
            <a:r>
              <a:rPr lang="en-US" dirty="0" smtClean="0"/>
              <a:t>pulse</a:t>
            </a:r>
            <a:r>
              <a:rPr lang="en-US" dirty="0"/>
              <a:t>, we say that the loading is done in </a:t>
            </a:r>
            <a:r>
              <a:rPr lang="en-US" dirty="0" smtClean="0"/>
              <a:t>parallel</a:t>
            </a:r>
          </a:p>
          <a:p>
            <a:pPr algn="just"/>
            <a:r>
              <a:rPr lang="en-US" dirty="0"/>
              <a:t>A four‐bit data‐storage register with a load control input that is directed through gates and into the D inputs of the </a:t>
            </a:r>
            <a:r>
              <a:rPr lang="en-US" dirty="0" smtClean="0"/>
              <a:t>flip‐flops</a:t>
            </a:r>
          </a:p>
          <a:p>
            <a:pPr algn="just"/>
            <a:r>
              <a:rPr lang="en-US" dirty="0"/>
              <a:t>The load input to the register determines the action to be taken with each clock pulse. </a:t>
            </a:r>
            <a:endParaRPr lang="en-US" dirty="0" smtClean="0"/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the load input is 1, the data at the four external inputs are transferred into the register with the next positive edge of the </a:t>
            </a:r>
            <a:r>
              <a:rPr lang="en-US" dirty="0" smtClean="0"/>
              <a:t>clock.</a:t>
            </a:r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the load input is 0, the outputs of the flip‐flops are connected to their respective inputs. </a:t>
            </a:r>
          </a:p>
        </p:txBody>
      </p:sp>
    </p:spTree>
    <p:extLst>
      <p:ext uri="{BB962C8B-B14F-4D97-AF65-F5344CB8AC3E}">
        <p14:creationId xmlns:p14="http://schemas.microsoft.com/office/powerpoint/2010/main" val="6108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with Parallel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696" y="632275"/>
            <a:ext cx="5802004" cy="55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Draw the logic diagram of a circuit that suspends the clock action of a D  flip-flop without gating its clock. Describe the behavior of the circuit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11" y="3437468"/>
            <a:ext cx="46767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180</TotalTime>
  <Words>1767</Words>
  <Application>Microsoft Office PowerPoint</Application>
  <PresentationFormat>Widescreen</PresentationFormat>
  <Paragraphs>120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Garamond</vt:lpstr>
      <vt:lpstr>Organic</vt:lpstr>
      <vt:lpstr>Chapter 6</vt:lpstr>
      <vt:lpstr>Registers</vt:lpstr>
      <vt:lpstr>Counters</vt:lpstr>
      <vt:lpstr>A Simple 4 bit Register</vt:lpstr>
      <vt:lpstr>PowerPoint Presentation</vt:lpstr>
      <vt:lpstr>Problems with Simple Register</vt:lpstr>
      <vt:lpstr>Register with Parallel Load </vt:lpstr>
      <vt:lpstr>PowerPoint Presentation</vt:lpstr>
      <vt:lpstr>Question</vt:lpstr>
      <vt:lpstr>Shift Registers</vt:lpstr>
      <vt:lpstr>4-bit Shift Register</vt:lpstr>
      <vt:lpstr>Serial Transfer</vt:lpstr>
      <vt:lpstr>Serial Transfer</vt:lpstr>
      <vt:lpstr>Serial Shift Example</vt:lpstr>
      <vt:lpstr>Serial Addition (Diagram)</vt:lpstr>
      <vt:lpstr>Serial Addition (State Table)</vt:lpstr>
      <vt:lpstr>Serial Addition (Equations)</vt:lpstr>
      <vt:lpstr>Serial Adder </vt:lpstr>
      <vt:lpstr>Universal Shift Register</vt:lpstr>
      <vt:lpstr>Universal Shift Register</vt:lpstr>
      <vt:lpstr>PowerPoint Presentation</vt:lpstr>
      <vt:lpstr>Counters</vt:lpstr>
      <vt:lpstr>Counter Types</vt:lpstr>
      <vt:lpstr>Binary Ripple Counter </vt:lpstr>
      <vt:lpstr>PowerPoint Presentation</vt:lpstr>
      <vt:lpstr>Binary Ripple Counter Sequence </vt:lpstr>
      <vt:lpstr>BCD Ripple Counter</vt:lpstr>
      <vt:lpstr>PowerPoint Presentation</vt:lpstr>
      <vt:lpstr>BCD Counter 0-999</vt:lpstr>
      <vt:lpstr>Synchronous counters</vt:lpstr>
      <vt:lpstr>Binary Counter</vt:lpstr>
      <vt:lpstr>PowerPoint Presentation</vt:lpstr>
      <vt:lpstr>Up–Down Binary Counter</vt:lpstr>
      <vt:lpstr>PowerPoint Presentation</vt:lpstr>
      <vt:lpstr>Up-Down Counter</vt:lpstr>
      <vt:lpstr>BCD Counter</vt:lpstr>
      <vt:lpstr>BCD Counter</vt:lpstr>
      <vt:lpstr>Binary Counter with Parallel Load </vt:lpstr>
      <vt:lpstr>Binary Counter with Parallel Load</vt:lpstr>
      <vt:lpstr>PowerPoint Presentation</vt:lpstr>
      <vt:lpstr>BCD Counter Using the Binary Counter with Load </vt:lpstr>
      <vt:lpstr> Counter with Unused States</vt:lpstr>
      <vt:lpstr> Counter with Unused States</vt:lpstr>
      <vt:lpstr> Counter with Unused States</vt:lpstr>
      <vt:lpstr>Counter with unused  States</vt:lpstr>
      <vt:lpstr>Ring Counter </vt:lpstr>
      <vt:lpstr>Ring Counter </vt:lpstr>
      <vt:lpstr>Ring Counter</vt:lpstr>
      <vt:lpstr>Johnson Counter</vt:lpstr>
      <vt:lpstr>Johnson Counter</vt:lpstr>
      <vt:lpstr>Johnson Counter</vt:lpstr>
      <vt:lpstr>Johnson Counter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abdullah</dc:creator>
  <cp:lastModifiedBy>abdullah</cp:lastModifiedBy>
  <cp:revision>19</cp:revision>
  <dcterms:created xsi:type="dcterms:W3CDTF">2023-11-20T05:28:56Z</dcterms:created>
  <dcterms:modified xsi:type="dcterms:W3CDTF">2023-11-27T06:26:34Z</dcterms:modified>
</cp:coreProperties>
</file>