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86" r:id="rId3"/>
    <p:sldId id="265" r:id="rId4"/>
    <p:sldId id="276" r:id="rId5"/>
    <p:sldId id="277" r:id="rId6"/>
    <p:sldId id="278" r:id="rId7"/>
    <p:sldId id="279" r:id="rId8"/>
    <p:sldId id="281" r:id="rId9"/>
    <p:sldId id="282" r:id="rId10"/>
    <p:sldId id="283" r:id="rId11"/>
    <p:sldId id="284" r:id="rId12"/>
    <p:sldId id="28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5033" autoAdjust="0"/>
  </p:normalViewPr>
  <p:slideViewPr>
    <p:cSldViewPr>
      <p:cViewPr varScale="1">
        <p:scale>
          <a:sx n="75" d="100"/>
          <a:sy n="75" d="100"/>
        </p:scale>
        <p:origin x="43" y="77"/>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F89D5E-E3DC-48A8-8985-9A802EEBBC8D}"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284544EE-0C62-4488-8573-A0D6B2116083}">
      <dgm:prSet custT="1"/>
      <dgm:spPr/>
      <dgm:t>
        <a:bodyPr/>
        <a:lstStyle/>
        <a:p>
          <a:r>
            <a:rPr lang="en-US" sz="2800" b="1" dirty="0">
              <a:latin typeface="+mj-lt"/>
            </a:rPr>
            <a:t>1.Verification Validation:</a:t>
          </a:r>
          <a:endParaRPr lang="en-US" sz="2800" dirty="0">
            <a:latin typeface="+mj-lt"/>
          </a:endParaRPr>
        </a:p>
      </dgm:t>
    </dgm:pt>
    <dgm:pt modelId="{2CDF92EE-7B8D-4459-855D-1B25C66C4B7C}" type="parTrans" cxnId="{0B061D72-D9DB-4608-827A-F5FBB1975B43}">
      <dgm:prSet/>
      <dgm:spPr/>
      <dgm:t>
        <a:bodyPr/>
        <a:lstStyle/>
        <a:p>
          <a:endParaRPr lang="en-US"/>
        </a:p>
      </dgm:t>
    </dgm:pt>
    <dgm:pt modelId="{DD6E61F6-82B5-4E8B-9542-0D054218C8E4}" type="sibTrans" cxnId="{0B061D72-D9DB-4608-827A-F5FBB1975B43}">
      <dgm:prSet/>
      <dgm:spPr/>
      <dgm:t>
        <a:bodyPr/>
        <a:lstStyle/>
        <a:p>
          <a:endParaRPr lang="en-US"/>
        </a:p>
      </dgm:t>
    </dgm:pt>
    <dgm:pt modelId="{A2B64E5A-4484-4EC6-80D6-53836B7E883E}">
      <dgm:prSet custT="1"/>
      <dgm:spPr/>
      <dgm:t>
        <a:bodyPr/>
        <a:lstStyle/>
        <a:p>
          <a:r>
            <a:rPr lang="en-US" sz="1800" b="0" dirty="0">
              <a:latin typeface="+mn-lt"/>
            </a:rPr>
            <a:t>Verification validation is the process of confirming your hardware products meet the design specifications and comply with standards and regulations</a:t>
          </a:r>
        </a:p>
      </dgm:t>
    </dgm:pt>
    <dgm:pt modelId="{F3C4BDEC-BC82-4A67-BAB7-F3ED65F47379}" type="parTrans" cxnId="{778FFCC2-C6E3-4D89-B1D5-3D517B81EC82}">
      <dgm:prSet/>
      <dgm:spPr/>
      <dgm:t>
        <a:bodyPr/>
        <a:lstStyle/>
        <a:p>
          <a:endParaRPr lang="en-US"/>
        </a:p>
      </dgm:t>
    </dgm:pt>
    <dgm:pt modelId="{D7753331-AB24-42CD-819B-C1EEAA24A65D}" type="sibTrans" cxnId="{778FFCC2-C6E3-4D89-B1D5-3D517B81EC82}">
      <dgm:prSet/>
      <dgm:spPr/>
      <dgm:t>
        <a:bodyPr/>
        <a:lstStyle/>
        <a:p>
          <a:endParaRPr lang="en-US"/>
        </a:p>
      </dgm:t>
    </dgm:pt>
    <dgm:pt modelId="{DFC3F0D8-34E4-45AF-8059-ED95929D15DA}" type="pres">
      <dgm:prSet presAssocID="{E2F89D5E-E3DC-48A8-8985-9A802EEBBC8D}" presName="root" presStyleCnt="0">
        <dgm:presLayoutVars>
          <dgm:dir/>
          <dgm:resizeHandles val="exact"/>
        </dgm:presLayoutVars>
      </dgm:prSet>
      <dgm:spPr/>
    </dgm:pt>
    <dgm:pt modelId="{52C123DE-1685-4AC9-BD2A-2A34EDDD112C}" type="pres">
      <dgm:prSet presAssocID="{284544EE-0C62-4488-8573-A0D6B2116083}" presName="compNode" presStyleCnt="0"/>
      <dgm:spPr/>
    </dgm:pt>
    <dgm:pt modelId="{247D1369-BD68-490B-925E-334248EF1186}" type="pres">
      <dgm:prSet presAssocID="{284544EE-0C62-4488-8573-A0D6B211608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g under Magnifying Glass"/>
        </a:ext>
      </dgm:extLst>
    </dgm:pt>
    <dgm:pt modelId="{03EF4081-D686-4B2F-B0AD-3F844826752D}" type="pres">
      <dgm:prSet presAssocID="{284544EE-0C62-4488-8573-A0D6B2116083}" presName="spaceRect" presStyleCnt="0"/>
      <dgm:spPr/>
    </dgm:pt>
    <dgm:pt modelId="{439E2787-C673-4FCC-B727-E5E689A030DC}" type="pres">
      <dgm:prSet presAssocID="{284544EE-0C62-4488-8573-A0D6B2116083}" presName="textRect" presStyleLbl="revTx" presStyleIdx="0" presStyleCnt="2">
        <dgm:presLayoutVars>
          <dgm:chMax val="1"/>
          <dgm:chPref val="1"/>
        </dgm:presLayoutVars>
      </dgm:prSet>
      <dgm:spPr/>
    </dgm:pt>
    <dgm:pt modelId="{90A958C9-29A3-4B58-A50A-DF0477E6233A}" type="pres">
      <dgm:prSet presAssocID="{DD6E61F6-82B5-4E8B-9542-0D054218C8E4}" presName="sibTrans" presStyleCnt="0"/>
      <dgm:spPr/>
    </dgm:pt>
    <dgm:pt modelId="{D24194F0-E8A1-4A81-BE11-2F61E2592348}" type="pres">
      <dgm:prSet presAssocID="{A2B64E5A-4484-4EC6-80D6-53836B7E883E}" presName="compNode" presStyleCnt="0"/>
      <dgm:spPr/>
    </dgm:pt>
    <dgm:pt modelId="{8FA7505B-9754-4B35-8179-0048C4A46D69}" type="pres">
      <dgm:prSet presAssocID="{A2B64E5A-4484-4EC6-80D6-53836B7E883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E0C7C601-CA6C-45E8-A7BF-85D020AC5076}" type="pres">
      <dgm:prSet presAssocID="{A2B64E5A-4484-4EC6-80D6-53836B7E883E}" presName="spaceRect" presStyleCnt="0"/>
      <dgm:spPr/>
    </dgm:pt>
    <dgm:pt modelId="{437FC86E-4098-48F1-B119-E347FE8313F4}" type="pres">
      <dgm:prSet presAssocID="{A2B64E5A-4484-4EC6-80D6-53836B7E883E}" presName="textRect" presStyleLbl="revTx" presStyleIdx="1" presStyleCnt="2">
        <dgm:presLayoutVars>
          <dgm:chMax val="1"/>
          <dgm:chPref val="1"/>
        </dgm:presLayoutVars>
      </dgm:prSet>
      <dgm:spPr/>
    </dgm:pt>
  </dgm:ptLst>
  <dgm:cxnLst>
    <dgm:cxn modelId="{41127511-1F3F-4600-8E23-C4E8AFD8F4CF}" type="presOf" srcId="{E2F89D5E-E3DC-48A8-8985-9A802EEBBC8D}" destId="{DFC3F0D8-34E4-45AF-8059-ED95929D15DA}" srcOrd="0" destOrd="0" presId="urn:microsoft.com/office/officeart/2018/2/layout/IconLabelList"/>
    <dgm:cxn modelId="{EC1F405B-E4E5-47A4-AD42-1671F22AC72A}" type="presOf" srcId="{284544EE-0C62-4488-8573-A0D6B2116083}" destId="{439E2787-C673-4FCC-B727-E5E689A030DC}" srcOrd="0" destOrd="0" presId="urn:microsoft.com/office/officeart/2018/2/layout/IconLabelList"/>
    <dgm:cxn modelId="{5414A84C-C987-4DCB-A9CB-03948149D6C0}" type="presOf" srcId="{A2B64E5A-4484-4EC6-80D6-53836B7E883E}" destId="{437FC86E-4098-48F1-B119-E347FE8313F4}" srcOrd="0" destOrd="0" presId="urn:microsoft.com/office/officeart/2018/2/layout/IconLabelList"/>
    <dgm:cxn modelId="{0B061D72-D9DB-4608-827A-F5FBB1975B43}" srcId="{E2F89D5E-E3DC-48A8-8985-9A802EEBBC8D}" destId="{284544EE-0C62-4488-8573-A0D6B2116083}" srcOrd="0" destOrd="0" parTransId="{2CDF92EE-7B8D-4459-855D-1B25C66C4B7C}" sibTransId="{DD6E61F6-82B5-4E8B-9542-0D054218C8E4}"/>
    <dgm:cxn modelId="{778FFCC2-C6E3-4D89-B1D5-3D517B81EC82}" srcId="{E2F89D5E-E3DC-48A8-8985-9A802EEBBC8D}" destId="{A2B64E5A-4484-4EC6-80D6-53836B7E883E}" srcOrd="1" destOrd="0" parTransId="{F3C4BDEC-BC82-4A67-BAB7-F3ED65F47379}" sibTransId="{D7753331-AB24-42CD-819B-C1EEAA24A65D}"/>
    <dgm:cxn modelId="{16148D5F-C3D1-44EA-A477-C791500D4CCD}" type="presParOf" srcId="{DFC3F0D8-34E4-45AF-8059-ED95929D15DA}" destId="{52C123DE-1685-4AC9-BD2A-2A34EDDD112C}" srcOrd="0" destOrd="0" presId="urn:microsoft.com/office/officeart/2018/2/layout/IconLabelList"/>
    <dgm:cxn modelId="{61C97DE9-F798-4CC4-9977-FFC29DEE30E0}" type="presParOf" srcId="{52C123DE-1685-4AC9-BD2A-2A34EDDD112C}" destId="{247D1369-BD68-490B-925E-334248EF1186}" srcOrd="0" destOrd="0" presId="urn:microsoft.com/office/officeart/2018/2/layout/IconLabelList"/>
    <dgm:cxn modelId="{E50714A5-4F7F-422C-BF52-D816B02B362E}" type="presParOf" srcId="{52C123DE-1685-4AC9-BD2A-2A34EDDD112C}" destId="{03EF4081-D686-4B2F-B0AD-3F844826752D}" srcOrd="1" destOrd="0" presId="urn:microsoft.com/office/officeart/2018/2/layout/IconLabelList"/>
    <dgm:cxn modelId="{9EB551CE-2526-4727-9150-9B2CE522A8AF}" type="presParOf" srcId="{52C123DE-1685-4AC9-BD2A-2A34EDDD112C}" destId="{439E2787-C673-4FCC-B727-E5E689A030DC}" srcOrd="2" destOrd="0" presId="urn:microsoft.com/office/officeart/2018/2/layout/IconLabelList"/>
    <dgm:cxn modelId="{6C497C95-4C06-43C9-A3F6-5726D060E1EF}" type="presParOf" srcId="{DFC3F0D8-34E4-45AF-8059-ED95929D15DA}" destId="{90A958C9-29A3-4B58-A50A-DF0477E6233A}" srcOrd="1" destOrd="0" presId="urn:microsoft.com/office/officeart/2018/2/layout/IconLabelList"/>
    <dgm:cxn modelId="{2886E33A-71CB-4E46-8A3E-97EA3CC65166}" type="presParOf" srcId="{DFC3F0D8-34E4-45AF-8059-ED95929D15DA}" destId="{D24194F0-E8A1-4A81-BE11-2F61E2592348}" srcOrd="2" destOrd="0" presId="urn:microsoft.com/office/officeart/2018/2/layout/IconLabelList"/>
    <dgm:cxn modelId="{C1C3023A-A32C-4C51-89BA-89EF4918D4BE}" type="presParOf" srcId="{D24194F0-E8A1-4A81-BE11-2F61E2592348}" destId="{8FA7505B-9754-4B35-8179-0048C4A46D69}" srcOrd="0" destOrd="0" presId="urn:microsoft.com/office/officeart/2018/2/layout/IconLabelList"/>
    <dgm:cxn modelId="{6E2ECC07-41EC-45AF-899F-C034D0102A30}" type="presParOf" srcId="{D24194F0-E8A1-4A81-BE11-2F61E2592348}" destId="{E0C7C601-CA6C-45E8-A7BF-85D020AC5076}" srcOrd="1" destOrd="0" presId="urn:microsoft.com/office/officeart/2018/2/layout/IconLabelList"/>
    <dgm:cxn modelId="{529589B8-B9A0-4AC3-89C5-7051D761A609}" type="presParOf" srcId="{D24194F0-E8A1-4A81-BE11-2F61E2592348}" destId="{437FC86E-4098-48F1-B119-E347FE8313F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F89D5E-E3DC-48A8-8985-9A802EEBBC8D}"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284544EE-0C62-4488-8573-A0D6B2116083}">
      <dgm:prSet custT="1"/>
      <dgm:spPr/>
      <dgm:t>
        <a:bodyPr/>
        <a:lstStyle/>
        <a:p>
          <a:r>
            <a:rPr lang="en-US" sz="2800" b="1" dirty="0">
              <a:latin typeface="+mj-lt"/>
            </a:rPr>
            <a:t>1.Verification Validation:</a:t>
          </a:r>
          <a:endParaRPr lang="en-US" sz="2800" dirty="0">
            <a:latin typeface="+mj-lt"/>
          </a:endParaRPr>
        </a:p>
      </dgm:t>
    </dgm:pt>
    <dgm:pt modelId="{2CDF92EE-7B8D-4459-855D-1B25C66C4B7C}" type="parTrans" cxnId="{0B061D72-D9DB-4608-827A-F5FBB1975B43}">
      <dgm:prSet/>
      <dgm:spPr/>
      <dgm:t>
        <a:bodyPr/>
        <a:lstStyle/>
        <a:p>
          <a:endParaRPr lang="en-US"/>
        </a:p>
      </dgm:t>
    </dgm:pt>
    <dgm:pt modelId="{DD6E61F6-82B5-4E8B-9542-0D054218C8E4}" type="sibTrans" cxnId="{0B061D72-D9DB-4608-827A-F5FBB1975B43}">
      <dgm:prSet/>
      <dgm:spPr/>
      <dgm:t>
        <a:bodyPr/>
        <a:lstStyle/>
        <a:p>
          <a:endParaRPr lang="en-US"/>
        </a:p>
      </dgm:t>
    </dgm:pt>
    <dgm:pt modelId="{A2B64E5A-4484-4EC6-80D6-53836B7E883E}">
      <dgm:prSet custT="1"/>
      <dgm:spPr/>
      <dgm:t>
        <a:bodyPr/>
        <a:lstStyle/>
        <a:p>
          <a:r>
            <a:rPr lang="en-US" sz="1800" b="0" dirty="0">
              <a:latin typeface="+mn-lt"/>
            </a:rPr>
            <a:t>Verification validation is the process of confirming your hardware products meet the design specifications and comply with standards and regulations</a:t>
          </a:r>
        </a:p>
      </dgm:t>
    </dgm:pt>
    <dgm:pt modelId="{F3C4BDEC-BC82-4A67-BAB7-F3ED65F47379}" type="parTrans" cxnId="{778FFCC2-C6E3-4D89-B1D5-3D517B81EC82}">
      <dgm:prSet/>
      <dgm:spPr/>
      <dgm:t>
        <a:bodyPr/>
        <a:lstStyle/>
        <a:p>
          <a:endParaRPr lang="en-US"/>
        </a:p>
      </dgm:t>
    </dgm:pt>
    <dgm:pt modelId="{D7753331-AB24-42CD-819B-C1EEAA24A65D}" type="sibTrans" cxnId="{778FFCC2-C6E3-4D89-B1D5-3D517B81EC82}">
      <dgm:prSet/>
      <dgm:spPr/>
      <dgm:t>
        <a:bodyPr/>
        <a:lstStyle/>
        <a:p>
          <a:endParaRPr lang="en-US"/>
        </a:p>
      </dgm:t>
    </dgm:pt>
    <dgm:pt modelId="{DFC3F0D8-34E4-45AF-8059-ED95929D15DA}" type="pres">
      <dgm:prSet presAssocID="{E2F89D5E-E3DC-48A8-8985-9A802EEBBC8D}" presName="root" presStyleCnt="0">
        <dgm:presLayoutVars>
          <dgm:dir/>
          <dgm:resizeHandles val="exact"/>
        </dgm:presLayoutVars>
      </dgm:prSet>
      <dgm:spPr/>
    </dgm:pt>
    <dgm:pt modelId="{52C123DE-1685-4AC9-BD2A-2A34EDDD112C}" type="pres">
      <dgm:prSet presAssocID="{284544EE-0C62-4488-8573-A0D6B2116083}" presName="compNode" presStyleCnt="0"/>
      <dgm:spPr/>
    </dgm:pt>
    <dgm:pt modelId="{247D1369-BD68-490B-925E-334248EF1186}" type="pres">
      <dgm:prSet presAssocID="{284544EE-0C62-4488-8573-A0D6B211608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g under Magnifying Glass"/>
        </a:ext>
      </dgm:extLst>
    </dgm:pt>
    <dgm:pt modelId="{03EF4081-D686-4B2F-B0AD-3F844826752D}" type="pres">
      <dgm:prSet presAssocID="{284544EE-0C62-4488-8573-A0D6B2116083}" presName="spaceRect" presStyleCnt="0"/>
      <dgm:spPr/>
    </dgm:pt>
    <dgm:pt modelId="{439E2787-C673-4FCC-B727-E5E689A030DC}" type="pres">
      <dgm:prSet presAssocID="{284544EE-0C62-4488-8573-A0D6B2116083}" presName="textRect" presStyleLbl="revTx" presStyleIdx="0" presStyleCnt="2">
        <dgm:presLayoutVars>
          <dgm:chMax val="1"/>
          <dgm:chPref val="1"/>
        </dgm:presLayoutVars>
      </dgm:prSet>
      <dgm:spPr/>
    </dgm:pt>
    <dgm:pt modelId="{90A958C9-29A3-4B58-A50A-DF0477E6233A}" type="pres">
      <dgm:prSet presAssocID="{DD6E61F6-82B5-4E8B-9542-0D054218C8E4}" presName="sibTrans" presStyleCnt="0"/>
      <dgm:spPr/>
    </dgm:pt>
    <dgm:pt modelId="{D24194F0-E8A1-4A81-BE11-2F61E2592348}" type="pres">
      <dgm:prSet presAssocID="{A2B64E5A-4484-4EC6-80D6-53836B7E883E}" presName="compNode" presStyleCnt="0"/>
      <dgm:spPr/>
    </dgm:pt>
    <dgm:pt modelId="{8FA7505B-9754-4B35-8179-0048C4A46D69}" type="pres">
      <dgm:prSet presAssocID="{A2B64E5A-4484-4EC6-80D6-53836B7E883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E0C7C601-CA6C-45E8-A7BF-85D020AC5076}" type="pres">
      <dgm:prSet presAssocID="{A2B64E5A-4484-4EC6-80D6-53836B7E883E}" presName="spaceRect" presStyleCnt="0"/>
      <dgm:spPr/>
    </dgm:pt>
    <dgm:pt modelId="{437FC86E-4098-48F1-B119-E347FE8313F4}" type="pres">
      <dgm:prSet presAssocID="{A2B64E5A-4484-4EC6-80D6-53836B7E883E}" presName="textRect" presStyleLbl="revTx" presStyleIdx="1" presStyleCnt="2">
        <dgm:presLayoutVars>
          <dgm:chMax val="1"/>
          <dgm:chPref val="1"/>
        </dgm:presLayoutVars>
      </dgm:prSet>
      <dgm:spPr/>
    </dgm:pt>
  </dgm:ptLst>
  <dgm:cxnLst>
    <dgm:cxn modelId="{41127511-1F3F-4600-8E23-C4E8AFD8F4CF}" type="presOf" srcId="{E2F89D5E-E3DC-48A8-8985-9A802EEBBC8D}" destId="{DFC3F0D8-34E4-45AF-8059-ED95929D15DA}" srcOrd="0" destOrd="0" presId="urn:microsoft.com/office/officeart/2018/2/layout/IconLabelList"/>
    <dgm:cxn modelId="{EC1F405B-E4E5-47A4-AD42-1671F22AC72A}" type="presOf" srcId="{284544EE-0C62-4488-8573-A0D6B2116083}" destId="{439E2787-C673-4FCC-B727-E5E689A030DC}" srcOrd="0" destOrd="0" presId="urn:microsoft.com/office/officeart/2018/2/layout/IconLabelList"/>
    <dgm:cxn modelId="{5414A84C-C987-4DCB-A9CB-03948149D6C0}" type="presOf" srcId="{A2B64E5A-4484-4EC6-80D6-53836B7E883E}" destId="{437FC86E-4098-48F1-B119-E347FE8313F4}" srcOrd="0" destOrd="0" presId="urn:microsoft.com/office/officeart/2018/2/layout/IconLabelList"/>
    <dgm:cxn modelId="{0B061D72-D9DB-4608-827A-F5FBB1975B43}" srcId="{E2F89D5E-E3DC-48A8-8985-9A802EEBBC8D}" destId="{284544EE-0C62-4488-8573-A0D6B2116083}" srcOrd="0" destOrd="0" parTransId="{2CDF92EE-7B8D-4459-855D-1B25C66C4B7C}" sibTransId="{DD6E61F6-82B5-4E8B-9542-0D054218C8E4}"/>
    <dgm:cxn modelId="{778FFCC2-C6E3-4D89-B1D5-3D517B81EC82}" srcId="{E2F89D5E-E3DC-48A8-8985-9A802EEBBC8D}" destId="{A2B64E5A-4484-4EC6-80D6-53836B7E883E}" srcOrd="1" destOrd="0" parTransId="{F3C4BDEC-BC82-4A67-BAB7-F3ED65F47379}" sibTransId="{D7753331-AB24-42CD-819B-C1EEAA24A65D}"/>
    <dgm:cxn modelId="{16148D5F-C3D1-44EA-A477-C791500D4CCD}" type="presParOf" srcId="{DFC3F0D8-34E4-45AF-8059-ED95929D15DA}" destId="{52C123DE-1685-4AC9-BD2A-2A34EDDD112C}" srcOrd="0" destOrd="0" presId="urn:microsoft.com/office/officeart/2018/2/layout/IconLabelList"/>
    <dgm:cxn modelId="{61C97DE9-F798-4CC4-9977-FFC29DEE30E0}" type="presParOf" srcId="{52C123DE-1685-4AC9-BD2A-2A34EDDD112C}" destId="{247D1369-BD68-490B-925E-334248EF1186}" srcOrd="0" destOrd="0" presId="urn:microsoft.com/office/officeart/2018/2/layout/IconLabelList"/>
    <dgm:cxn modelId="{E50714A5-4F7F-422C-BF52-D816B02B362E}" type="presParOf" srcId="{52C123DE-1685-4AC9-BD2A-2A34EDDD112C}" destId="{03EF4081-D686-4B2F-B0AD-3F844826752D}" srcOrd="1" destOrd="0" presId="urn:microsoft.com/office/officeart/2018/2/layout/IconLabelList"/>
    <dgm:cxn modelId="{9EB551CE-2526-4727-9150-9B2CE522A8AF}" type="presParOf" srcId="{52C123DE-1685-4AC9-BD2A-2A34EDDD112C}" destId="{439E2787-C673-4FCC-B727-E5E689A030DC}" srcOrd="2" destOrd="0" presId="urn:microsoft.com/office/officeart/2018/2/layout/IconLabelList"/>
    <dgm:cxn modelId="{6C497C95-4C06-43C9-A3F6-5726D060E1EF}" type="presParOf" srcId="{DFC3F0D8-34E4-45AF-8059-ED95929D15DA}" destId="{90A958C9-29A3-4B58-A50A-DF0477E6233A}" srcOrd="1" destOrd="0" presId="urn:microsoft.com/office/officeart/2018/2/layout/IconLabelList"/>
    <dgm:cxn modelId="{2886E33A-71CB-4E46-8A3E-97EA3CC65166}" type="presParOf" srcId="{DFC3F0D8-34E4-45AF-8059-ED95929D15DA}" destId="{D24194F0-E8A1-4A81-BE11-2F61E2592348}" srcOrd="2" destOrd="0" presId="urn:microsoft.com/office/officeart/2018/2/layout/IconLabelList"/>
    <dgm:cxn modelId="{C1C3023A-A32C-4C51-89BA-89EF4918D4BE}" type="presParOf" srcId="{D24194F0-E8A1-4A81-BE11-2F61E2592348}" destId="{8FA7505B-9754-4B35-8179-0048C4A46D69}" srcOrd="0" destOrd="0" presId="urn:microsoft.com/office/officeart/2018/2/layout/IconLabelList"/>
    <dgm:cxn modelId="{6E2ECC07-41EC-45AF-899F-C034D0102A30}" type="presParOf" srcId="{D24194F0-E8A1-4A81-BE11-2F61E2592348}" destId="{E0C7C601-CA6C-45E8-A7BF-85D020AC5076}" srcOrd="1" destOrd="0" presId="urn:microsoft.com/office/officeart/2018/2/layout/IconLabelList"/>
    <dgm:cxn modelId="{529589B8-B9A0-4AC3-89C5-7051D761A609}" type="presParOf" srcId="{D24194F0-E8A1-4A81-BE11-2F61E2592348}" destId="{437FC86E-4098-48F1-B119-E347FE8313F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F89D5E-E3DC-48A8-8985-9A802EEBBC8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84544EE-0C62-4488-8573-A0D6B2116083}">
      <dgm:prSet custT="1"/>
      <dgm:spPr/>
      <dgm:t>
        <a:bodyPr/>
        <a:lstStyle/>
        <a:p>
          <a:r>
            <a:rPr lang="en-US" sz="2800" b="1" dirty="0">
              <a:latin typeface="+mj-lt"/>
            </a:rPr>
            <a:t>2</a:t>
          </a:r>
          <a:r>
            <a:rPr kumimoji="0" lang="en-US" sz="2800" b="1" i="0" u="none" strike="noStrike" cap="none" spc="0" normalizeH="0" baseline="0" noProof="0" dirty="0">
              <a:effectLst/>
              <a:uLnTx/>
              <a:uFillTx/>
              <a:latin typeface="+mj-lt"/>
              <a:ea typeface="+mn-ea"/>
              <a:cs typeface="+mn-cs"/>
            </a:rPr>
            <a:t>. </a:t>
          </a:r>
          <a:r>
            <a:rPr lang="en-US" sz="2800" b="1" dirty="0">
              <a:latin typeface="+mj-lt"/>
            </a:rPr>
            <a:t>Qualification Validation</a:t>
          </a:r>
          <a:endParaRPr lang="en-US" sz="2800" dirty="0">
            <a:latin typeface="+mj-lt"/>
          </a:endParaRPr>
        </a:p>
      </dgm:t>
    </dgm:pt>
    <dgm:pt modelId="{2CDF92EE-7B8D-4459-855D-1B25C66C4B7C}" type="parTrans" cxnId="{0B061D72-D9DB-4608-827A-F5FBB1975B43}">
      <dgm:prSet/>
      <dgm:spPr/>
      <dgm:t>
        <a:bodyPr/>
        <a:lstStyle/>
        <a:p>
          <a:endParaRPr lang="en-US"/>
        </a:p>
      </dgm:t>
    </dgm:pt>
    <dgm:pt modelId="{DD6E61F6-82B5-4E8B-9542-0D054218C8E4}" type="sibTrans" cxnId="{0B061D72-D9DB-4608-827A-F5FBB1975B43}">
      <dgm:prSet/>
      <dgm:spPr/>
      <dgm:t>
        <a:bodyPr/>
        <a:lstStyle/>
        <a:p>
          <a:endParaRPr lang="en-US"/>
        </a:p>
      </dgm:t>
    </dgm:pt>
    <dgm:pt modelId="{A2B64E5A-4484-4EC6-80D6-53836B7E883E}">
      <dgm:prSet custT="1"/>
      <dgm:spPr/>
      <dgm:t>
        <a:bodyPr/>
        <a:lstStyle/>
        <a:p>
          <a:r>
            <a:rPr lang="en-US" sz="1800" b="0" i="0" dirty="0">
              <a:effectLst/>
              <a:latin typeface="-apple-system"/>
            </a:rPr>
            <a:t>Qualification validation is the process of determining if your hardware products are suitable for the intended use and environment. </a:t>
          </a:r>
          <a:endParaRPr lang="en-US" sz="1800" dirty="0"/>
        </a:p>
      </dgm:t>
    </dgm:pt>
    <dgm:pt modelId="{F3C4BDEC-BC82-4A67-BAB7-F3ED65F47379}" type="parTrans" cxnId="{778FFCC2-C6E3-4D89-B1D5-3D517B81EC82}">
      <dgm:prSet/>
      <dgm:spPr/>
      <dgm:t>
        <a:bodyPr/>
        <a:lstStyle/>
        <a:p>
          <a:endParaRPr lang="en-US"/>
        </a:p>
      </dgm:t>
    </dgm:pt>
    <dgm:pt modelId="{D7753331-AB24-42CD-819B-C1EEAA24A65D}" type="sibTrans" cxnId="{778FFCC2-C6E3-4D89-B1D5-3D517B81EC82}">
      <dgm:prSet/>
      <dgm:spPr/>
      <dgm:t>
        <a:bodyPr/>
        <a:lstStyle/>
        <a:p>
          <a:endParaRPr lang="en-US"/>
        </a:p>
      </dgm:t>
    </dgm:pt>
    <dgm:pt modelId="{DFC3F0D8-34E4-45AF-8059-ED95929D15DA}" type="pres">
      <dgm:prSet presAssocID="{E2F89D5E-E3DC-48A8-8985-9A802EEBBC8D}" presName="root" presStyleCnt="0">
        <dgm:presLayoutVars>
          <dgm:dir/>
          <dgm:resizeHandles val="exact"/>
        </dgm:presLayoutVars>
      </dgm:prSet>
      <dgm:spPr/>
    </dgm:pt>
    <dgm:pt modelId="{52C123DE-1685-4AC9-BD2A-2A34EDDD112C}" type="pres">
      <dgm:prSet presAssocID="{284544EE-0C62-4488-8573-A0D6B2116083}" presName="compNode" presStyleCnt="0"/>
      <dgm:spPr/>
    </dgm:pt>
    <dgm:pt modelId="{247D1369-BD68-490B-925E-334248EF1186}" type="pres">
      <dgm:prSet presAssocID="{284544EE-0C62-4488-8573-A0D6B211608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g under Magnifying Glass"/>
        </a:ext>
      </dgm:extLst>
    </dgm:pt>
    <dgm:pt modelId="{03EF4081-D686-4B2F-B0AD-3F844826752D}" type="pres">
      <dgm:prSet presAssocID="{284544EE-0C62-4488-8573-A0D6B2116083}" presName="spaceRect" presStyleCnt="0"/>
      <dgm:spPr/>
    </dgm:pt>
    <dgm:pt modelId="{439E2787-C673-4FCC-B727-E5E689A030DC}" type="pres">
      <dgm:prSet presAssocID="{284544EE-0C62-4488-8573-A0D6B2116083}" presName="textRect" presStyleLbl="revTx" presStyleIdx="0" presStyleCnt="2">
        <dgm:presLayoutVars>
          <dgm:chMax val="1"/>
          <dgm:chPref val="1"/>
        </dgm:presLayoutVars>
      </dgm:prSet>
      <dgm:spPr/>
    </dgm:pt>
    <dgm:pt modelId="{90A958C9-29A3-4B58-A50A-DF0477E6233A}" type="pres">
      <dgm:prSet presAssocID="{DD6E61F6-82B5-4E8B-9542-0D054218C8E4}" presName="sibTrans" presStyleCnt="0"/>
      <dgm:spPr/>
    </dgm:pt>
    <dgm:pt modelId="{D24194F0-E8A1-4A81-BE11-2F61E2592348}" type="pres">
      <dgm:prSet presAssocID="{A2B64E5A-4484-4EC6-80D6-53836B7E883E}" presName="compNode" presStyleCnt="0"/>
      <dgm:spPr/>
    </dgm:pt>
    <dgm:pt modelId="{8FA7505B-9754-4B35-8179-0048C4A46D69}" type="pres">
      <dgm:prSet presAssocID="{A2B64E5A-4484-4EC6-80D6-53836B7E883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E0C7C601-CA6C-45E8-A7BF-85D020AC5076}" type="pres">
      <dgm:prSet presAssocID="{A2B64E5A-4484-4EC6-80D6-53836B7E883E}" presName="spaceRect" presStyleCnt="0"/>
      <dgm:spPr/>
    </dgm:pt>
    <dgm:pt modelId="{437FC86E-4098-48F1-B119-E347FE8313F4}" type="pres">
      <dgm:prSet presAssocID="{A2B64E5A-4484-4EC6-80D6-53836B7E883E}" presName="textRect" presStyleLbl="revTx" presStyleIdx="1" presStyleCnt="2">
        <dgm:presLayoutVars>
          <dgm:chMax val="1"/>
          <dgm:chPref val="1"/>
        </dgm:presLayoutVars>
      </dgm:prSet>
      <dgm:spPr/>
    </dgm:pt>
  </dgm:ptLst>
  <dgm:cxnLst>
    <dgm:cxn modelId="{41127511-1F3F-4600-8E23-C4E8AFD8F4CF}" type="presOf" srcId="{E2F89D5E-E3DC-48A8-8985-9A802EEBBC8D}" destId="{DFC3F0D8-34E4-45AF-8059-ED95929D15DA}" srcOrd="0" destOrd="0" presId="urn:microsoft.com/office/officeart/2018/2/layout/IconLabelList"/>
    <dgm:cxn modelId="{EC1F405B-E4E5-47A4-AD42-1671F22AC72A}" type="presOf" srcId="{284544EE-0C62-4488-8573-A0D6B2116083}" destId="{439E2787-C673-4FCC-B727-E5E689A030DC}" srcOrd="0" destOrd="0" presId="urn:microsoft.com/office/officeart/2018/2/layout/IconLabelList"/>
    <dgm:cxn modelId="{5414A84C-C987-4DCB-A9CB-03948149D6C0}" type="presOf" srcId="{A2B64E5A-4484-4EC6-80D6-53836B7E883E}" destId="{437FC86E-4098-48F1-B119-E347FE8313F4}" srcOrd="0" destOrd="0" presId="urn:microsoft.com/office/officeart/2018/2/layout/IconLabelList"/>
    <dgm:cxn modelId="{0B061D72-D9DB-4608-827A-F5FBB1975B43}" srcId="{E2F89D5E-E3DC-48A8-8985-9A802EEBBC8D}" destId="{284544EE-0C62-4488-8573-A0D6B2116083}" srcOrd="0" destOrd="0" parTransId="{2CDF92EE-7B8D-4459-855D-1B25C66C4B7C}" sibTransId="{DD6E61F6-82B5-4E8B-9542-0D054218C8E4}"/>
    <dgm:cxn modelId="{778FFCC2-C6E3-4D89-B1D5-3D517B81EC82}" srcId="{E2F89D5E-E3DC-48A8-8985-9A802EEBBC8D}" destId="{A2B64E5A-4484-4EC6-80D6-53836B7E883E}" srcOrd="1" destOrd="0" parTransId="{F3C4BDEC-BC82-4A67-BAB7-F3ED65F47379}" sibTransId="{D7753331-AB24-42CD-819B-C1EEAA24A65D}"/>
    <dgm:cxn modelId="{16148D5F-C3D1-44EA-A477-C791500D4CCD}" type="presParOf" srcId="{DFC3F0D8-34E4-45AF-8059-ED95929D15DA}" destId="{52C123DE-1685-4AC9-BD2A-2A34EDDD112C}" srcOrd="0" destOrd="0" presId="urn:microsoft.com/office/officeart/2018/2/layout/IconLabelList"/>
    <dgm:cxn modelId="{61C97DE9-F798-4CC4-9977-FFC29DEE30E0}" type="presParOf" srcId="{52C123DE-1685-4AC9-BD2A-2A34EDDD112C}" destId="{247D1369-BD68-490B-925E-334248EF1186}" srcOrd="0" destOrd="0" presId="urn:microsoft.com/office/officeart/2018/2/layout/IconLabelList"/>
    <dgm:cxn modelId="{E50714A5-4F7F-422C-BF52-D816B02B362E}" type="presParOf" srcId="{52C123DE-1685-4AC9-BD2A-2A34EDDD112C}" destId="{03EF4081-D686-4B2F-B0AD-3F844826752D}" srcOrd="1" destOrd="0" presId="urn:microsoft.com/office/officeart/2018/2/layout/IconLabelList"/>
    <dgm:cxn modelId="{9EB551CE-2526-4727-9150-9B2CE522A8AF}" type="presParOf" srcId="{52C123DE-1685-4AC9-BD2A-2A34EDDD112C}" destId="{439E2787-C673-4FCC-B727-E5E689A030DC}" srcOrd="2" destOrd="0" presId="urn:microsoft.com/office/officeart/2018/2/layout/IconLabelList"/>
    <dgm:cxn modelId="{6C497C95-4C06-43C9-A3F6-5726D060E1EF}" type="presParOf" srcId="{DFC3F0D8-34E4-45AF-8059-ED95929D15DA}" destId="{90A958C9-29A3-4B58-A50A-DF0477E6233A}" srcOrd="1" destOrd="0" presId="urn:microsoft.com/office/officeart/2018/2/layout/IconLabelList"/>
    <dgm:cxn modelId="{2886E33A-71CB-4E46-8A3E-97EA3CC65166}" type="presParOf" srcId="{DFC3F0D8-34E4-45AF-8059-ED95929D15DA}" destId="{D24194F0-E8A1-4A81-BE11-2F61E2592348}" srcOrd="2" destOrd="0" presId="urn:microsoft.com/office/officeart/2018/2/layout/IconLabelList"/>
    <dgm:cxn modelId="{C1C3023A-A32C-4C51-89BA-89EF4918D4BE}" type="presParOf" srcId="{D24194F0-E8A1-4A81-BE11-2F61E2592348}" destId="{8FA7505B-9754-4B35-8179-0048C4A46D69}" srcOrd="0" destOrd="0" presId="urn:microsoft.com/office/officeart/2018/2/layout/IconLabelList"/>
    <dgm:cxn modelId="{6E2ECC07-41EC-45AF-899F-C034D0102A30}" type="presParOf" srcId="{D24194F0-E8A1-4A81-BE11-2F61E2592348}" destId="{E0C7C601-CA6C-45E8-A7BF-85D020AC5076}" srcOrd="1" destOrd="0" presId="urn:microsoft.com/office/officeart/2018/2/layout/IconLabelList"/>
    <dgm:cxn modelId="{529589B8-B9A0-4AC3-89C5-7051D761A609}" type="presParOf" srcId="{D24194F0-E8A1-4A81-BE11-2F61E2592348}" destId="{437FC86E-4098-48F1-B119-E347FE8313F4}" srcOrd="2" destOrd="0" presId="urn:microsoft.com/office/officeart/2018/2/layout/IconLabel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2F89D5E-E3DC-48A8-8985-9A802EEBBC8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84544EE-0C62-4488-8573-A0D6B2116083}">
      <dgm:prSet custT="1"/>
      <dgm:spPr/>
      <dgm:t>
        <a:bodyPr/>
        <a:lstStyle/>
        <a:p>
          <a:r>
            <a:rPr lang="en-US" sz="2800" b="1" dirty="0">
              <a:latin typeface="+mj-lt"/>
            </a:rPr>
            <a:t>2</a:t>
          </a:r>
          <a:r>
            <a:rPr kumimoji="0" lang="en-US" sz="2800" b="1" i="0" u="none" strike="noStrike" cap="none" spc="0" normalizeH="0" baseline="0" noProof="0" dirty="0">
              <a:effectLst/>
              <a:uLnTx/>
              <a:uFillTx/>
              <a:latin typeface="+mj-lt"/>
              <a:ea typeface="+mn-ea"/>
              <a:cs typeface="+mn-cs"/>
            </a:rPr>
            <a:t>. </a:t>
          </a:r>
          <a:r>
            <a:rPr lang="en-US" sz="2800" b="1" dirty="0">
              <a:latin typeface="+mj-lt"/>
            </a:rPr>
            <a:t>Qualification Validation</a:t>
          </a:r>
          <a:endParaRPr lang="en-US" sz="2800" dirty="0">
            <a:latin typeface="+mj-lt"/>
          </a:endParaRPr>
        </a:p>
      </dgm:t>
    </dgm:pt>
    <dgm:pt modelId="{2CDF92EE-7B8D-4459-855D-1B25C66C4B7C}" type="parTrans" cxnId="{0B061D72-D9DB-4608-827A-F5FBB1975B43}">
      <dgm:prSet/>
      <dgm:spPr/>
      <dgm:t>
        <a:bodyPr/>
        <a:lstStyle/>
        <a:p>
          <a:endParaRPr lang="en-US"/>
        </a:p>
      </dgm:t>
    </dgm:pt>
    <dgm:pt modelId="{DD6E61F6-82B5-4E8B-9542-0D054218C8E4}" type="sibTrans" cxnId="{0B061D72-D9DB-4608-827A-F5FBB1975B43}">
      <dgm:prSet/>
      <dgm:spPr/>
      <dgm:t>
        <a:bodyPr/>
        <a:lstStyle/>
        <a:p>
          <a:endParaRPr lang="en-US"/>
        </a:p>
      </dgm:t>
    </dgm:pt>
    <dgm:pt modelId="{A2B64E5A-4484-4EC6-80D6-53836B7E883E}">
      <dgm:prSet custT="1"/>
      <dgm:spPr/>
      <dgm:t>
        <a:bodyPr/>
        <a:lstStyle/>
        <a:p>
          <a:r>
            <a:rPr lang="en-US" sz="1800" b="0" i="0" dirty="0">
              <a:effectLst/>
              <a:latin typeface="-apple-system"/>
            </a:rPr>
            <a:t>Qualification validation is the process of determining if your hardware products are suitable for the intended use and environment. </a:t>
          </a:r>
          <a:endParaRPr lang="en-US" sz="1800" dirty="0"/>
        </a:p>
      </dgm:t>
    </dgm:pt>
    <dgm:pt modelId="{F3C4BDEC-BC82-4A67-BAB7-F3ED65F47379}" type="parTrans" cxnId="{778FFCC2-C6E3-4D89-B1D5-3D517B81EC82}">
      <dgm:prSet/>
      <dgm:spPr/>
      <dgm:t>
        <a:bodyPr/>
        <a:lstStyle/>
        <a:p>
          <a:endParaRPr lang="en-US"/>
        </a:p>
      </dgm:t>
    </dgm:pt>
    <dgm:pt modelId="{D7753331-AB24-42CD-819B-C1EEAA24A65D}" type="sibTrans" cxnId="{778FFCC2-C6E3-4D89-B1D5-3D517B81EC82}">
      <dgm:prSet/>
      <dgm:spPr/>
      <dgm:t>
        <a:bodyPr/>
        <a:lstStyle/>
        <a:p>
          <a:endParaRPr lang="en-US"/>
        </a:p>
      </dgm:t>
    </dgm:pt>
    <dgm:pt modelId="{DFC3F0D8-34E4-45AF-8059-ED95929D15DA}" type="pres">
      <dgm:prSet presAssocID="{E2F89D5E-E3DC-48A8-8985-9A802EEBBC8D}" presName="root" presStyleCnt="0">
        <dgm:presLayoutVars>
          <dgm:dir/>
          <dgm:resizeHandles val="exact"/>
        </dgm:presLayoutVars>
      </dgm:prSet>
      <dgm:spPr/>
    </dgm:pt>
    <dgm:pt modelId="{52C123DE-1685-4AC9-BD2A-2A34EDDD112C}" type="pres">
      <dgm:prSet presAssocID="{284544EE-0C62-4488-8573-A0D6B2116083}" presName="compNode" presStyleCnt="0"/>
      <dgm:spPr/>
    </dgm:pt>
    <dgm:pt modelId="{247D1369-BD68-490B-925E-334248EF1186}" type="pres">
      <dgm:prSet presAssocID="{284544EE-0C62-4488-8573-A0D6B211608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g under Magnifying Glass"/>
        </a:ext>
      </dgm:extLst>
    </dgm:pt>
    <dgm:pt modelId="{03EF4081-D686-4B2F-B0AD-3F844826752D}" type="pres">
      <dgm:prSet presAssocID="{284544EE-0C62-4488-8573-A0D6B2116083}" presName="spaceRect" presStyleCnt="0"/>
      <dgm:spPr/>
    </dgm:pt>
    <dgm:pt modelId="{439E2787-C673-4FCC-B727-E5E689A030DC}" type="pres">
      <dgm:prSet presAssocID="{284544EE-0C62-4488-8573-A0D6B2116083}" presName="textRect" presStyleLbl="revTx" presStyleIdx="0" presStyleCnt="2">
        <dgm:presLayoutVars>
          <dgm:chMax val="1"/>
          <dgm:chPref val="1"/>
        </dgm:presLayoutVars>
      </dgm:prSet>
      <dgm:spPr/>
    </dgm:pt>
    <dgm:pt modelId="{90A958C9-29A3-4B58-A50A-DF0477E6233A}" type="pres">
      <dgm:prSet presAssocID="{DD6E61F6-82B5-4E8B-9542-0D054218C8E4}" presName="sibTrans" presStyleCnt="0"/>
      <dgm:spPr/>
    </dgm:pt>
    <dgm:pt modelId="{D24194F0-E8A1-4A81-BE11-2F61E2592348}" type="pres">
      <dgm:prSet presAssocID="{A2B64E5A-4484-4EC6-80D6-53836B7E883E}" presName="compNode" presStyleCnt="0"/>
      <dgm:spPr/>
    </dgm:pt>
    <dgm:pt modelId="{8FA7505B-9754-4B35-8179-0048C4A46D69}" type="pres">
      <dgm:prSet presAssocID="{A2B64E5A-4484-4EC6-80D6-53836B7E883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E0C7C601-CA6C-45E8-A7BF-85D020AC5076}" type="pres">
      <dgm:prSet presAssocID="{A2B64E5A-4484-4EC6-80D6-53836B7E883E}" presName="spaceRect" presStyleCnt="0"/>
      <dgm:spPr/>
    </dgm:pt>
    <dgm:pt modelId="{437FC86E-4098-48F1-B119-E347FE8313F4}" type="pres">
      <dgm:prSet presAssocID="{A2B64E5A-4484-4EC6-80D6-53836B7E883E}" presName="textRect" presStyleLbl="revTx" presStyleIdx="1" presStyleCnt="2">
        <dgm:presLayoutVars>
          <dgm:chMax val="1"/>
          <dgm:chPref val="1"/>
        </dgm:presLayoutVars>
      </dgm:prSet>
      <dgm:spPr/>
    </dgm:pt>
  </dgm:ptLst>
  <dgm:cxnLst>
    <dgm:cxn modelId="{41127511-1F3F-4600-8E23-C4E8AFD8F4CF}" type="presOf" srcId="{E2F89D5E-E3DC-48A8-8985-9A802EEBBC8D}" destId="{DFC3F0D8-34E4-45AF-8059-ED95929D15DA}" srcOrd="0" destOrd="0" presId="urn:microsoft.com/office/officeart/2018/2/layout/IconLabelList"/>
    <dgm:cxn modelId="{EC1F405B-E4E5-47A4-AD42-1671F22AC72A}" type="presOf" srcId="{284544EE-0C62-4488-8573-A0D6B2116083}" destId="{439E2787-C673-4FCC-B727-E5E689A030DC}" srcOrd="0" destOrd="0" presId="urn:microsoft.com/office/officeart/2018/2/layout/IconLabelList"/>
    <dgm:cxn modelId="{5414A84C-C987-4DCB-A9CB-03948149D6C0}" type="presOf" srcId="{A2B64E5A-4484-4EC6-80D6-53836B7E883E}" destId="{437FC86E-4098-48F1-B119-E347FE8313F4}" srcOrd="0" destOrd="0" presId="urn:microsoft.com/office/officeart/2018/2/layout/IconLabelList"/>
    <dgm:cxn modelId="{0B061D72-D9DB-4608-827A-F5FBB1975B43}" srcId="{E2F89D5E-E3DC-48A8-8985-9A802EEBBC8D}" destId="{284544EE-0C62-4488-8573-A0D6B2116083}" srcOrd="0" destOrd="0" parTransId="{2CDF92EE-7B8D-4459-855D-1B25C66C4B7C}" sibTransId="{DD6E61F6-82B5-4E8B-9542-0D054218C8E4}"/>
    <dgm:cxn modelId="{778FFCC2-C6E3-4D89-B1D5-3D517B81EC82}" srcId="{E2F89D5E-E3DC-48A8-8985-9A802EEBBC8D}" destId="{A2B64E5A-4484-4EC6-80D6-53836B7E883E}" srcOrd="1" destOrd="0" parTransId="{F3C4BDEC-BC82-4A67-BAB7-F3ED65F47379}" sibTransId="{D7753331-AB24-42CD-819B-C1EEAA24A65D}"/>
    <dgm:cxn modelId="{16148D5F-C3D1-44EA-A477-C791500D4CCD}" type="presParOf" srcId="{DFC3F0D8-34E4-45AF-8059-ED95929D15DA}" destId="{52C123DE-1685-4AC9-BD2A-2A34EDDD112C}" srcOrd="0" destOrd="0" presId="urn:microsoft.com/office/officeart/2018/2/layout/IconLabelList"/>
    <dgm:cxn modelId="{61C97DE9-F798-4CC4-9977-FFC29DEE30E0}" type="presParOf" srcId="{52C123DE-1685-4AC9-BD2A-2A34EDDD112C}" destId="{247D1369-BD68-490B-925E-334248EF1186}" srcOrd="0" destOrd="0" presId="urn:microsoft.com/office/officeart/2018/2/layout/IconLabelList"/>
    <dgm:cxn modelId="{E50714A5-4F7F-422C-BF52-D816B02B362E}" type="presParOf" srcId="{52C123DE-1685-4AC9-BD2A-2A34EDDD112C}" destId="{03EF4081-D686-4B2F-B0AD-3F844826752D}" srcOrd="1" destOrd="0" presId="urn:microsoft.com/office/officeart/2018/2/layout/IconLabelList"/>
    <dgm:cxn modelId="{9EB551CE-2526-4727-9150-9B2CE522A8AF}" type="presParOf" srcId="{52C123DE-1685-4AC9-BD2A-2A34EDDD112C}" destId="{439E2787-C673-4FCC-B727-E5E689A030DC}" srcOrd="2" destOrd="0" presId="urn:microsoft.com/office/officeart/2018/2/layout/IconLabelList"/>
    <dgm:cxn modelId="{6C497C95-4C06-43C9-A3F6-5726D060E1EF}" type="presParOf" srcId="{DFC3F0D8-34E4-45AF-8059-ED95929D15DA}" destId="{90A958C9-29A3-4B58-A50A-DF0477E6233A}" srcOrd="1" destOrd="0" presId="urn:microsoft.com/office/officeart/2018/2/layout/IconLabelList"/>
    <dgm:cxn modelId="{2886E33A-71CB-4E46-8A3E-97EA3CC65166}" type="presParOf" srcId="{DFC3F0D8-34E4-45AF-8059-ED95929D15DA}" destId="{D24194F0-E8A1-4A81-BE11-2F61E2592348}" srcOrd="2" destOrd="0" presId="urn:microsoft.com/office/officeart/2018/2/layout/IconLabelList"/>
    <dgm:cxn modelId="{C1C3023A-A32C-4C51-89BA-89EF4918D4BE}" type="presParOf" srcId="{D24194F0-E8A1-4A81-BE11-2F61E2592348}" destId="{8FA7505B-9754-4B35-8179-0048C4A46D69}" srcOrd="0" destOrd="0" presId="urn:microsoft.com/office/officeart/2018/2/layout/IconLabelList"/>
    <dgm:cxn modelId="{6E2ECC07-41EC-45AF-899F-C034D0102A30}" type="presParOf" srcId="{D24194F0-E8A1-4A81-BE11-2F61E2592348}" destId="{E0C7C601-CA6C-45E8-A7BF-85D020AC5076}" srcOrd="1" destOrd="0" presId="urn:microsoft.com/office/officeart/2018/2/layout/IconLabelList"/>
    <dgm:cxn modelId="{529589B8-B9A0-4AC3-89C5-7051D761A609}" type="presParOf" srcId="{D24194F0-E8A1-4A81-BE11-2F61E2592348}" destId="{437FC86E-4098-48F1-B119-E347FE8313F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2F89D5E-E3DC-48A8-8985-9A802EEBBC8D}"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284544EE-0C62-4488-8573-A0D6B2116083}">
      <dgm:prSet custT="1"/>
      <dgm:spPr/>
      <dgm:t>
        <a:bodyPr/>
        <a:lstStyle/>
        <a:p>
          <a:r>
            <a:rPr lang="en-US" sz="2800" b="1" dirty="0">
              <a:latin typeface="+mj-lt"/>
            </a:rPr>
            <a:t>1.Verification Validation:</a:t>
          </a:r>
          <a:endParaRPr lang="en-US" sz="2800" dirty="0">
            <a:latin typeface="+mj-lt"/>
          </a:endParaRPr>
        </a:p>
      </dgm:t>
    </dgm:pt>
    <dgm:pt modelId="{2CDF92EE-7B8D-4459-855D-1B25C66C4B7C}" type="parTrans" cxnId="{0B061D72-D9DB-4608-827A-F5FBB1975B43}">
      <dgm:prSet/>
      <dgm:spPr/>
      <dgm:t>
        <a:bodyPr/>
        <a:lstStyle/>
        <a:p>
          <a:endParaRPr lang="en-US"/>
        </a:p>
      </dgm:t>
    </dgm:pt>
    <dgm:pt modelId="{DD6E61F6-82B5-4E8B-9542-0D054218C8E4}" type="sibTrans" cxnId="{0B061D72-D9DB-4608-827A-F5FBB1975B43}">
      <dgm:prSet/>
      <dgm:spPr/>
      <dgm:t>
        <a:bodyPr/>
        <a:lstStyle/>
        <a:p>
          <a:endParaRPr lang="en-US"/>
        </a:p>
      </dgm:t>
    </dgm:pt>
    <dgm:pt modelId="{A2B64E5A-4484-4EC6-80D6-53836B7E883E}">
      <dgm:prSet custT="1"/>
      <dgm:spPr/>
      <dgm:t>
        <a:bodyPr/>
        <a:lstStyle/>
        <a:p>
          <a:r>
            <a:rPr lang="en-US" sz="1800" b="0" dirty="0">
              <a:latin typeface="+mn-lt"/>
            </a:rPr>
            <a:t>Verification validation is the process of confirming your hardware products meet the design specifications and comply with standards and regulations</a:t>
          </a:r>
        </a:p>
      </dgm:t>
    </dgm:pt>
    <dgm:pt modelId="{F3C4BDEC-BC82-4A67-BAB7-F3ED65F47379}" type="parTrans" cxnId="{778FFCC2-C6E3-4D89-B1D5-3D517B81EC82}">
      <dgm:prSet/>
      <dgm:spPr/>
      <dgm:t>
        <a:bodyPr/>
        <a:lstStyle/>
        <a:p>
          <a:endParaRPr lang="en-US"/>
        </a:p>
      </dgm:t>
    </dgm:pt>
    <dgm:pt modelId="{D7753331-AB24-42CD-819B-C1EEAA24A65D}" type="sibTrans" cxnId="{778FFCC2-C6E3-4D89-B1D5-3D517B81EC82}">
      <dgm:prSet/>
      <dgm:spPr/>
      <dgm:t>
        <a:bodyPr/>
        <a:lstStyle/>
        <a:p>
          <a:endParaRPr lang="en-US"/>
        </a:p>
      </dgm:t>
    </dgm:pt>
    <dgm:pt modelId="{DFC3F0D8-34E4-45AF-8059-ED95929D15DA}" type="pres">
      <dgm:prSet presAssocID="{E2F89D5E-E3DC-48A8-8985-9A802EEBBC8D}" presName="root" presStyleCnt="0">
        <dgm:presLayoutVars>
          <dgm:dir/>
          <dgm:resizeHandles val="exact"/>
        </dgm:presLayoutVars>
      </dgm:prSet>
      <dgm:spPr/>
    </dgm:pt>
    <dgm:pt modelId="{52C123DE-1685-4AC9-BD2A-2A34EDDD112C}" type="pres">
      <dgm:prSet presAssocID="{284544EE-0C62-4488-8573-A0D6B2116083}" presName="compNode" presStyleCnt="0"/>
      <dgm:spPr/>
    </dgm:pt>
    <dgm:pt modelId="{247D1369-BD68-490B-925E-334248EF1186}" type="pres">
      <dgm:prSet presAssocID="{284544EE-0C62-4488-8573-A0D6B211608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g under Magnifying Glass"/>
        </a:ext>
      </dgm:extLst>
    </dgm:pt>
    <dgm:pt modelId="{03EF4081-D686-4B2F-B0AD-3F844826752D}" type="pres">
      <dgm:prSet presAssocID="{284544EE-0C62-4488-8573-A0D6B2116083}" presName="spaceRect" presStyleCnt="0"/>
      <dgm:spPr/>
    </dgm:pt>
    <dgm:pt modelId="{439E2787-C673-4FCC-B727-E5E689A030DC}" type="pres">
      <dgm:prSet presAssocID="{284544EE-0C62-4488-8573-A0D6B2116083}" presName="textRect" presStyleLbl="revTx" presStyleIdx="0" presStyleCnt="2">
        <dgm:presLayoutVars>
          <dgm:chMax val="1"/>
          <dgm:chPref val="1"/>
        </dgm:presLayoutVars>
      </dgm:prSet>
      <dgm:spPr/>
    </dgm:pt>
    <dgm:pt modelId="{90A958C9-29A3-4B58-A50A-DF0477E6233A}" type="pres">
      <dgm:prSet presAssocID="{DD6E61F6-82B5-4E8B-9542-0D054218C8E4}" presName="sibTrans" presStyleCnt="0"/>
      <dgm:spPr/>
    </dgm:pt>
    <dgm:pt modelId="{D24194F0-E8A1-4A81-BE11-2F61E2592348}" type="pres">
      <dgm:prSet presAssocID="{A2B64E5A-4484-4EC6-80D6-53836B7E883E}" presName="compNode" presStyleCnt="0"/>
      <dgm:spPr/>
    </dgm:pt>
    <dgm:pt modelId="{8FA7505B-9754-4B35-8179-0048C4A46D69}" type="pres">
      <dgm:prSet presAssocID="{A2B64E5A-4484-4EC6-80D6-53836B7E883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E0C7C601-CA6C-45E8-A7BF-85D020AC5076}" type="pres">
      <dgm:prSet presAssocID="{A2B64E5A-4484-4EC6-80D6-53836B7E883E}" presName="spaceRect" presStyleCnt="0"/>
      <dgm:spPr/>
    </dgm:pt>
    <dgm:pt modelId="{437FC86E-4098-48F1-B119-E347FE8313F4}" type="pres">
      <dgm:prSet presAssocID="{A2B64E5A-4484-4EC6-80D6-53836B7E883E}" presName="textRect" presStyleLbl="revTx" presStyleIdx="1" presStyleCnt="2">
        <dgm:presLayoutVars>
          <dgm:chMax val="1"/>
          <dgm:chPref val="1"/>
        </dgm:presLayoutVars>
      </dgm:prSet>
      <dgm:spPr/>
    </dgm:pt>
  </dgm:ptLst>
  <dgm:cxnLst>
    <dgm:cxn modelId="{41127511-1F3F-4600-8E23-C4E8AFD8F4CF}" type="presOf" srcId="{E2F89D5E-E3DC-48A8-8985-9A802EEBBC8D}" destId="{DFC3F0D8-34E4-45AF-8059-ED95929D15DA}" srcOrd="0" destOrd="0" presId="urn:microsoft.com/office/officeart/2018/2/layout/IconLabelList"/>
    <dgm:cxn modelId="{EC1F405B-E4E5-47A4-AD42-1671F22AC72A}" type="presOf" srcId="{284544EE-0C62-4488-8573-A0D6B2116083}" destId="{439E2787-C673-4FCC-B727-E5E689A030DC}" srcOrd="0" destOrd="0" presId="urn:microsoft.com/office/officeart/2018/2/layout/IconLabelList"/>
    <dgm:cxn modelId="{5414A84C-C987-4DCB-A9CB-03948149D6C0}" type="presOf" srcId="{A2B64E5A-4484-4EC6-80D6-53836B7E883E}" destId="{437FC86E-4098-48F1-B119-E347FE8313F4}" srcOrd="0" destOrd="0" presId="urn:microsoft.com/office/officeart/2018/2/layout/IconLabelList"/>
    <dgm:cxn modelId="{0B061D72-D9DB-4608-827A-F5FBB1975B43}" srcId="{E2F89D5E-E3DC-48A8-8985-9A802EEBBC8D}" destId="{284544EE-0C62-4488-8573-A0D6B2116083}" srcOrd="0" destOrd="0" parTransId="{2CDF92EE-7B8D-4459-855D-1B25C66C4B7C}" sibTransId="{DD6E61F6-82B5-4E8B-9542-0D054218C8E4}"/>
    <dgm:cxn modelId="{778FFCC2-C6E3-4D89-B1D5-3D517B81EC82}" srcId="{E2F89D5E-E3DC-48A8-8985-9A802EEBBC8D}" destId="{A2B64E5A-4484-4EC6-80D6-53836B7E883E}" srcOrd="1" destOrd="0" parTransId="{F3C4BDEC-BC82-4A67-BAB7-F3ED65F47379}" sibTransId="{D7753331-AB24-42CD-819B-C1EEAA24A65D}"/>
    <dgm:cxn modelId="{16148D5F-C3D1-44EA-A477-C791500D4CCD}" type="presParOf" srcId="{DFC3F0D8-34E4-45AF-8059-ED95929D15DA}" destId="{52C123DE-1685-4AC9-BD2A-2A34EDDD112C}" srcOrd="0" destOrd="0" presId="urn:microsoft.com/office/officeart/2018/2/layout/IconLabelList"/>
    <dgm:cxn modelId="{61C97DE9-F798-4CC4-9977-FFC29DEE30E0}" type="presParOf" srcId="{52C123DE-1685-4AC9-BD2A-2A34EDDD112C}" destId="{247D1369-BD68-490B-925E-334248EF1186}" srcOrd="0" destOrd="0" presId="urn:microsoft.com/office/officeart/2018/2/layout/IconLabelList"/>
    <dgm:cxn modelId="{E50714A5-4F7F-422C-BF52-D816B02B362E}" type="presParOf" srcId="{52C123DE-1685-4AC9-BD2A-2A34EDDD112C}" destId="{03EF4081-D686-4B2F-B0AD-3F844826752D}" srcOrd="1" destOrd="0" presId="urn:microsoft.com/office/officeart/2018/2/layout/IconLabelList"/>
    <dgm:cxn modelId="{9EB551CE-2526-4727-9150-9B2CE522A8AF}" type="presParOf" srcId="{52C123DE-1685-4AC9-BD2A-2A34EDDD112C}" destId="{439E2787-C673-4FCC-B727-E5E689A030DC}" srcOrd="2" destOrd="0" presId="urn:microsoft.com/office/officeart/2018/2/layout/IconLabelList"/>
    <dgm:cxn modelId="{6C497C95-4C06-43C9-A3F6-5726D060E1EF}" type="presParOf" srcId="{DFC3F0D8-34E4-45AF-8059-ED95929D15DA}" destId="{90A958C9-29A3-4B58-A50A-DF0477E6233A}" srcOrd="1" destOrd="0" presId="urn:microsoft.com/office/officeart/2018/2/layout/IconLabelList"/>
    <dgm:cxn modelId="{2886E33A-71CB-4E46-8A3E-97EA3CC65166}" type="presParOf" srcId="{DFC3F0D8-34E4-45AF-8059-ED95929D15DA}" destId="{D24194F0-E8A1-4A81-BE11-2F61E2592348}" srcOrd="2" destOrd="0" presId="urn:microsoft.com/office/officeart/2018/2/layout/IconLabelList"/>
    <dgm:cxn modelId="{C1C3023A-A32C-4C51-89BA-89EF4918D4BE}" type="presParOf" srcId="{D24194F0-E8A1-4A81-BE11-2F61E2592348}" destId="{8FA7505B-9754-4B35-8179-0048C4A46D69}" srcOrd="0" destOrd="0" presId="urn:microsoft.com/office/officeart/2018/2/layout/IconLabelList"/>
    <dgm:cxn modelId="{6E2ECC07-41EC-45AF-899F-C034D0102A30}" type="presParOf" srcId="{D24194F0-E8A1-4A81-BE11-2F61E2592348}" destId="{E0C7C601-CA6C-45E8-A7BF-85D020AC5076}" srcOrd="1" destOrd="0" presId="urn:microsoft.com/office/officeart/2018/2/layout/IconLabelList"/>
    <dgm:cxn modelId="{529589B8-B9A0-4AC3-89C5-7051D761A609}" type="presParOf" srcId="{D24194F0-E8A1-4A81-BE11-2F61E2592348}" destId="{437FC86E-4098-48F1-B119-E347FE8313F4}" srcOrd="2" destOrd="0" presId="urn:microsoft.com/office/officeart/2018/2/layout/IconLabel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7D1369-BD68-490B-925E-334248EF1186}">
      <dsp:nvSpPr>
        <dsp:cNvPr id="0" name=""/>
        <dsp:cNvSpPr/>
      </dsp:nvSpPr>
      <dsp:spPr>
        <a:xfrm>
          <a:off x="1273011" y="891"/>
          <a:ext cx="350024" cy="3500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9E2787-C673-4FCC-B727-E5E689A030DC}">
      <dsp:nvSpPr>
        <dsp:cNvPr id="0" name=""/>
        <dsp:cNvSpPr/>
      </dsp:nvSpPr>
      <dsp:spPr>
        <a:xfrm>
          <a:off x="1059107" y="624970"/>
          <a:ext cx="777832" cy="1202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pPr>
          <a:r>
            <a:rPr lang="en-US" sz="2800" b="1" kern="1200" dirty="0">
              <a:latin typeface="+mj-lt"/>
            </a:rPr>
            <a:t>1.Verification Validation:</a:t>
          </a:r>
          <a:endParaRPr lang="en-US" sz="2800" kern="1200" dirty="0">
            <a:latin typeface="+mj-lt"/>
          </a:endParaRPr>
        </a:p>
      </dsp:txBody>
      <dsp:txXfrm>
        <a:off x="1059107" y="624970"/>
        <a:ext cx="777832" cy="1202937"/>
      </dsp:txXfrm>
    </dsp:sp>
    <dsp:sp modelId="{8FA7505B-9754-4B35-8179-0048C4A46D69}">
      <dsp:nvSpPr>
        <dsp:cNvPr id="0" name=""/>
        <dsp:cNvSpPr/>
      </dsp:nvSpPr>
      <dsp:spPr>
        <a:xfrm>
          <a:off x="2186964" y="891"/>
          <a:ext cx="350024" cy="3500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7FC86E-4098-48F1-B119-E347FE8313F4}">
      <dsp:nvSpPr>
        <dsp:cNvPr id="0" name=""/>
        <dsp:cNvSpPr/>
      </dsp:nvSpPr>
      <dsp:spPr>
        <a:xfrm>
          <a:off x="1973060" y="624970"/>
          <a:ext cx="777832" cy="1202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b="0" kern="1200" dirty="0">
              <a:latin typeface="+mn-lt"/>
            </a:rPr>
            <a:t>Verification validation is the process of confirming your hardware products meet the design specifications and comply with standards and regulations</a:t>
          </a:r>
        </a:p>
      </dsp:txBody>
      <dsp:txXfrm>
        <a:off x="1973060" y="624970"/>
        <a:ext cx="777832" cy="12029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7D1369-BD68-490B-925E-334248EF1186}">
      <dsp:nvSpPr>
        <dsp:cNvPr id="0" name=""/>
        <dsp:cNvSpPr/>
      </dsp:nvSpPr>
      <dsp:spPr>
        <a:xfrm>
          <a:off x="1189968" y="436730"/>
          <a:ext cx="1873125" cy="1873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9E2787-C673-4FCC-B727-E5E689A030DC}">
      <dsp:nvSpPr>
        <dsp:cNvPr id="0" name=""/>
        <dsp:cNvSpPr/>
      </dsp:nvSpPr>
      <dsp:spPr>
        <a:xfrm>
          <a:off x="45281" y="2818936"/>
          <a:ext cx="4162500" cy="1011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pPr>
          <a:r>
            <a:rPr lang="en-US" sz="2800" b="1" kern="1200" dirty="0">
              <a:latin typeface="+mj-lt"/>
            </a:rPr>
            <a:t>1.Verification Validation:</a:t>
          </a:r>
          <a:endParaRPr lang="en-US" sz="2800" kern="1200" dirty="0">
            <a:latin typeface="+mj-lt"/>
          </a:endParaRPr>
        </a:p>
      </dsp:txBody>
      <dsp:txXfrm>
        <a:off x="45281" y="2818936"/>
        <a:ext cx="4162500" cy="1011533"/>
      </dsp:txXfrm>
    </dsp:sp>
    <dsp:sp modelId="{8FA7505B-9754-4B35-8179-0048C4A46D69}">
      <dsp:nvSpPr>
        <dsp:cNvPr id="0" name=""/>
        <dsp:cNvSpPr/>
      </dsp:nvSpPr>
      <dsp:spPr>
        <a:xfrm>
          <a:off x="6080906" y="436730"/>
          <a:ext cx="1873125" cy="1873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7FC86E-4098-48F1-B119-E347FE8313F4}">
      <dsp:nvSpPr>
        <dsp:cNvPr id="0" name=""/>
        <dsp:cNvSpPr/>
      </dsp:nvSpPr>
      <dsp:spPr>
        <a:xfrm>
          <a:off x="4936218" y="2818936"/>
          <a:ext cx="4162500" cy="1011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b="0" kern="1200" dirty="0">
              <a:latin typeface="+mn-lt"/>
            </a:rPr>
            <a:t>Verification validation is the process of confirming your hardware products meet the design specifications and comply with standards and regulations</a:t>
          </a:r>
        </a:p>
      </dsp:txBody>
      <dsp:txXfrm>
        <a:off x="4936218" y="2818936"/>
        <a:ext cx="4162500" cy="10115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7D1369-BD68-490B-925E-334248EF1186}">
      <dsp:nvSpPr>
        <dsp:cNvPr id="0" name=""/>
        <dsp:cNvSpPr/>
      </dsp:nvSpPr>
      <dsp:spPr>
        <a:xfrm>
          <a:off x="385706" y="840675"/>
          <a:ext cx="630439" cy="6304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9E2787-C673-4FCC-B727-E5E689A030DC}">
      <dsp:nvSpPr>
        <dsp:cNvPr id="0" name=""/>
        <dsp:cNvSpPr/>
      </dsp:nvSpPr>
      <dsp:spPr>
        <a:xfrm>
          <a:off x="437" y="1859163"/>
          <a:ext cx="1400976" cy="1567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pPr>
          <a:r>
            <a:rPr lang="en-US" sz="2800" b="1" kern="1200" dirty="0">
              <a:latin typeface="+mj-lt"/>
            </a:rPr>
            <a:t>2</a:t>
          </a:r>
          <a:r>
            <a:rPr kumimoji="0" lang="en-US" sz="2800" b="1" i="0" u="none" strike="noStrike" kern="1200" cap="none" spc="0" normalizeH="0" baseline="0" noProof="0" dirty="0">
              <a:effectLst/>
              <a:uLnTx/>
              <a:uFillTx/>
              <a:latin typeface="+mj-lt"/>
              <a:ea typeface="+mn-ea"/>
              <a:cs typeface="+mn-cs"/>
            </a:rPr>
            <a:t>. </a:t>
          </a:r>
          <a:r>
            <a:rPr lang="en-US" sz="2800" b="1" kern="1200" dirty="0">
              <a:latin typeface="+mj-lt"/>
            </a:rPr>
            <a:t>Qualification Validation</a:t>
          </a:r>
          <a:endParaRPr lang="en-US" sz="2800" kern="1200" dirty="0">
            <a:latin typeface="+mj-lt"/>
          </a:endParaRPr>
        </a:p>
      </dsp:txBody>
      <dsp:txXfrm>
        <a:off x="437" y="1859163"/>
        <a:ext cx="1400976" cy="1567361"/>
      </dsp:txXfrm>
    </dsp:sp>
    <dsp:sp modelId="{8FA7505B-9754-4B35-8179-0048C4A46D69}">
      <dsp:nvSpPr>
        <dsp:cNvPr id="0" name=""/>
        <dsp:cNvSpPr/>
      </dsp:nvSpPr>
      <dsp:spPr>
        <a:xfrm>
          <a:off x="2031854" y="840675"/>
          <a:ext cx="630439" cy="6304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7FC86E-4098-48F1-B119-E347FE8313F4}">
      <dsp:nvSpPr>
        <dsp:cNvPr id="0" name=""/>
        <dsp:cNvSpPr/>
      </dsp:nvSpPr>
      <dsp:spPr>
        <a:xfrm>
          <a:off x="1646585" y="1859163"/>
          <a:ext cx="1400976" cy="1567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b="0" i="0" kern="1200" dirty="0">
              <a:effectLst/>
              <a:latin typeface="-apple-system"/>
            </a:rPr>
            <a:t>Qualification validation is the process of determining if your hardware products are suitable for the intended use and environment. </a:t>
          </a:r>
          <a:endParaRPr lang="en-US" sz="1800" kern="1200" dirty="0"/>
        </a:p>
      </dsp:txBody>
      <dsp:txXfrm>
        <a:off x="1646585" y="1859163"/>
        <a:ext cx="1400976" cy="15673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7D1369-BD68-490B-925E-334248EF1186}">
      <dsp:nvSpPr>
        <dsp:cNvPr id="0" name=""/>
        <dsp:cNvSpPr/>
      </dsp:nvSpPr>
      <dsp:spPr>
        <a:xfrm>
          <a:off x="1189968" y="436730"/>
          <a:ext cx="1873125" cy="1873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9E2787-C673-4FCC-B727-E5E689A030DC}">
      <dsp:nvSpPr>
        <dsp:cNvPr id="0" name=""/>
        <dsp:cNvSpPr/>
      </dsp:nvSpPr>
      <dsp:spPr>
        <a:xfrm>
          <a:off x="45281" y="2818936"/>
          <a:ext cx="4162500" cy="1011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pPr>
          <a:r>
            <a:rPr lang="en-US" sz="2800" b="1" kern="1200" dirty="0">
              <a:latin typeface="+mj-lt"/>
            </a:rPr>
            <a:t>2</a:t>
          </a:r>
          <a:r>
            <a:rPr kumimoji="0" lang="en-US" sz="2800" b="1" i="0" u="none" strike="noStrike" kern="1200" cap="none" spc="0" normalizeH="0" baseline="0" noProof="0" dirty="0">
              <a:effectLst/>
              <a:uLnTx/>
              <a:uFillTx/>
              <a:latin typeface="+mj-lt"/>
              <a:ea typeface="+mn-ea"/>
              <a:cs typeface="+mn-cs"/>
            </a:rPr>
            <a:t>. </a:t>
          </a:r>
          <a:r>
            <a:rPr lang="en-US" sz="2800" b="1" kern="1200" dirty="0">
              <a:latin typeface="+mj-lt"/>
            </a:rPr>
            <a:t>Qualification Validation</a:t>
          </a:r>
          <a:endParaRPr lang="en-US" sz="2800" kern="1200" dirty="0">
            <a:latin typeface="+mj-lt"/>
          </a:endParaRPr>
        </a:p>
      </dsp:txBody>
      <dsp:txXfrm>
        <a:off x="45281" y="2818936"/>
        <a:ext cx="4162500" cy="1011533"/>
      </dsp:txXfrm>
    </dsp:sp>
    <dsp:sp modelId="{8FA7505B-9754-4B35-8179-0048C4A46D69}">
      <dsp:nvSpPr>
        <dsp:cNvPr id="0" name=""/>
        <dsp:cNvSpPr/>
      </dsp:nvSpPr>
      <dsp:spPr>
        <a:xfrm>
          <a:off x="6080906" y="436730"/>
          <a:ext cx="1873125" cy="1873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7FC86E-4098-48F1-B119-E347FE8313F4}">
      <dsp:nvSpPr>
        <dsp:cNvPr id="0" name=""/>
        <dsp:cNvSpPr/>
      </dsp:nvSpPr>
      <dsp:spPr>
        <a:xfrm>
          <a:off x="4936218" y="2818936"/>
          <a:ext cx="4162500" cy="1011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b="0" i="0" kern="1200" dirty="0">
              <a:effectLst/>
              <a:latin typeface="-apple-system"/>
            </a:rPr>
            <a:t>Qualification validation is the process of determining if your hardware products are suitable for the intended use and environment. </a:t>
          </a:r>
          <a:endParaRPr lang="en-US" sz="1800" kern="1200" dirty="0"/>
        </a:p>
      </dsp:txBody>
      <dsp:txXfrm>
        <a:off x="4936218" y="2818936"/>
        <a:ext cx="4162500" cy="10115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7D1369-BD68-490B-925E-334248EF1186}">
      <dsp:nvSpPr>
        <dsp:cNvPr id="0" name=""/>
        <dsp:cNvSpPr/>
      </dsp:nvSpPr>
      <dsp:spPr>
        <a:xfrm>
          <a:off x="1364796" y="1929"/>
          <a:ext cx="510205" cy="5102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9E2787-C673-4FCC-B727-E5E689A030DC}">
      <dsp:nvSpPr>
        <dsp:cNvPr id="0" name=""/>
        <dsp:cNvSpPr/>
      </dsp:nvSpPr>
      <dsp:spPr>
        <a:xfrm>
          <a:off x="1053004" y="911636"/>
          <a:ext cx="1133789" cy="17534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pPr>
          <a:r>
            <a:rPr lang="en-US" sz="2800" b="1" kern="1200" dirty="0">
              <a:latin typeface="+mj-lt"/>
            </a:rPr>
            <a:t>1.Verification Validation:</a:t>
          </a:r>
          <a:endParaRPr lang="en-US" sz="2800" kern="1200" dirty="0">
            <a:latin typeface="+mj-lt"/>
          </a:endParaRPr>
        </a:p>
      </dsp:txBody>
      <dsp:txXfrm>
        <a:off x="1053004" y="911636"/>
        <a:ext cx="1133789" cy="1753434"/>
      </dsp:txXfrm>
    </dsp:sp>
    <dsp:sp modelId="{8FA7505B-9754-4B35-8179-0048C4A46D69}">
      <dsp:nvSpPr>
        <dsp:cNvPr id="0" name=""/>
        <dsp:cNvSpPr/>
      </dsp:nvSpPr>
      <dsp:spPr>
        <a:xfrm>
          <a:off x="2696998" y="1929"/>
          <a:ext cx="510205" cy="5102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7FC86E-4098-48F1-B119-E347FE8313F4}">
      <dsp:nvSpPr>
        <dsp:cNvPr id="0" name=""/>
        <dsp:cNvSpPr/>
      </dsp:nvSpPr>
      <dsp:spPr>
        <a:xfrm>
          <a:off x="2385206" y="911636"/>
          <a:ext cx="1133789" cy="17534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b="0" kern="1200" dirty="0">
              <a:latin typeface="+mn-lt"/>
            </a:rPr>
            <a:t>Verification validation is the process of confirming your hardware products meet the design specifications and comply with standards and regulations</a:t>
          </a:r>
        </a:p>
      </dsp:txBody>
      <dsp:txXfrm>
        <a:off x="2385206" y="911636"/>
        <a:ext cx="1133789" cy="175343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12/5/2023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12/5/2023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12/5/2023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12/5/2023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12/5/2023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12/5/2023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12/5/2023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12/5/2023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12/5/2023</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12/5/2023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12/5/2023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12/5/2023</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12" Type="http://schemas.openxmlformats.org/officeDocument/2006/relationships/image" Target="../media/image13.jp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Hardware Validation</a:t>
            </a:r>
            <a:endParaRPr dirty="0"/>
          </a:p>
        </p:txBody>
      </p:sp>
      <p:pic>
        <p:nvPicPr>
          <p:cNvPr id="3" name="Picture 2" descr="A computer screen shot of a device&#10;&#10;Description automatically generated">
            <a:extLst>
              <a:ext uri="{FF2B5EF4-FFF2-40B4-BE49-F238E27FC236}">
                <a16:creationId xmlns:a16="http://schemas.microsoft.com/office/drawing/2014/main" id="{CFBB612E-84DC-FED4-204D-AEB28A04AF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023765">
            <a:off x="13922865" y="3797290"/>
            <a:ext cx="2986770" cy="2986770"/>
          </a:xfrm>
          <a:prstGeom prst="rect">
            <a:avLst/>
          </a:prstGeom>
          <a:noFill/>
        </p:spPr>
      </p:pic>
      <p:sp>
        <p:nvSpPr>
          <p:cNvPr id="5" name="TextBox 4">
            <a:extLst>
              <a:ext uri="{FF2B5EF4-FFF2-40B4-BE49-F238E27FC236}">
                <a16:creationId xmlns:a16="http://schemas.microsoft.com/office/drawing/2014/main" id="{B0D71480-A8C7-F83C-A5ED-BF9FDEC77DC8}"/>
              </a:ext>
            </a:extLst>
          </p:cNvPr>
          <p:cNvSpPr txBox="1"/>
          <p:nvPr/>
        </p:nvSpPr>
        <p:spPr>
          <a:xfrm>
            <a:off x="-2514600" y="7696200"/>
            <a:ext cx="8420100" cy="1000274"/>
          </a:xfrm>
          <a:prstGeom prst="rect">
            <a:avLst/>
          </a:prstGeom>
          <a:noFill/>
        </p:spPr>
        <p:txBody>
          <a:bodyPr wrap="square">
            <a:spAutoFit/>
          </a:bodyPr>
          <a:lstStyle/>
          <a:p>
            <a:pPr marL="0" indent="0">
              <a:spcAft>
                <a:spcPts val="600"/>
              </a:spcAft>
              <a:buNone/>
            </a:pPr>
            <a:r>
              <a:rPr lang="en-US" dirty="0"/>
              <a:t>Hardware testing is the process of verifying that your hardware components and systems meet the specified requirements and function as expected.</a:t>
            </a:r>
          </a:p>
          <a:p>
            <a:pPr>
              <a:spcAft>
                <a:spcPts val="600"/>
              </a:spcAft>
            </a:pPr>
            <a:endParaRPr lang="en-US" dirty="0"/>
          </a:p>
        </p:txBody>
      </p:sp>
      <p:pic>
        <p:nvPicPr>
          <p:cNvPr id="22" name="Picture Placeholder 4" descr="A green and grey computer chip&#10;&#10;Description automatically generated">
            <a:extLst>
              <a:ext uri="{FF2B5EF4-FFF2-40B4-BE49-F238E27FC236}">
                <a16:creationId xmlns:a16="http://schemas.microsoft.com/office/drawing/2014/main" id="{28C28208-A932-0527-C189-EECE8C74C8D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5" b="1686"/>
          <a:stretch/>
        </p:blipFill>
        <p:spPr>
          <a:xfrm>
            <a:off x="-2057400" y="-1481455"/>
            <a:ext cx="1475787" cy="1450975"/>
          </a:xfrm>
          <a:prstGeom prst="rect">
            <a:avLst/>
          </a:prstGeom>
          <a:noFill/>
        </p:spPr>
      </p:pic>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EC1F3-4209-5182-3E0D-6E6479097CDD}"/>
              </a:ext>
            </a:extLst>
          </p:cNvPr>
          <p:cNvSpPr>
            <a:spLocks noGrp="1"/>
          </p:cNvSpPr>
          <p:nvPr>
            <p:ph type="title"/>
          </p:nvPr>
        </p:nvSpPr>
        <p:spPr>
          <a:xfrm>
            <a:off x="1524000" y="457200"/>
            <a:ext cx="9144000" cy="1143000"/>
          </a:xfrm>
        </p:spPr>
        <p:txBody>
          <a:bodyPr anchor="b">
            <a:normAutofit/>
          </a:bodyPr>
          <a:lstStyle/>
          <a:p>
            <a:r>
              <a:rPr lang="en-US"/>
              <a:t>Quick Rundown of Hardware Validation</a:t>
            </a:r>
            <a:endParaRPr lang="LID4096"/>
          </a:p>
        </p:txBody>
      </p:sp>
      <p:pic>
        <p:nvPicPr>
          <p:cNvPr id="7" name="Content Placeholder 6" descr="A clipboard with papers on it&#10;&#10;Description automatically generated">
            <a:extLst>
              <a:ext uri="{FF2B5EF4-FFF2-40B4-BE49-F238E27FC236}">
                <a16:creationId xmlns:a16="http://schemas.microsoft.com/office/drawing/2014/main" id="{7ACF2861-D5B4-D6EE-1B2F-6BC397712D8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60512" y="1825625"/>
            <a:ext cx="4270375" cy="4270375"/>
          </a:xfrm>
          <a:noFill/>
        </p:spPr>
      </p:pic>
      <p:sp>
        <p:nvSpPr>
          <p:cNvPr id="3" name="Content Placeholder 2">
            <a:extLst>
              <a:ext uri="{FF2B5EF4-FFF2-40B4-BE49-F238E27FC236}">
                <a16:creationId xmlns:a16="http://schemas.microsoft.com/office/drawing/2014/main" id="{9715BD65-C37B-D002-922B-760B00837EE8}"/>
              </a:ext>
            </a:extLst>
          </p:cNvPr>
          <p:cNvSpPr>
            <a:spLocks noGrp="1"/>
          </p:cNvSpPr>
          <p:nvPr>
            <p:ph sz="half" idx="2"/>
          </p:nvPr>
        </p:nvSpPr>
        <p:spPr>
          <a:xfrm>
            <a:off x="6324600" y="1825625"/>
            <a:ext cx="4343400" cy="4270375"/>
          </a:xfrm>
        </p:spPr>
        <p:txBody>
          <a:bodyPr>
            <a:normAutofit/>
          </a:bodyPr>
          <a:lstStyle/>
          <a:p>
            <a:pPr marL="342900" marR="0" lvl="0" indent="-342900">
              <a:spcBef>
                <a:spcPts val="0"/>
              </a:spcBef>
              <a:spcAft>
                <a:spcPts val="0"/>
              </a:spcAft>
              <a:buAutoNum type="arabicPeriod" startAt="4"/>
            </a:pPr>
            <a:r>
              <a:rPr lang="en-US" b="1" kern="100" dirty="0">
                <a:solidFill>
                  <a:schemeClr val="accent1"/>
                </a:solidFill>
                <a:effectLst/>
              </a:rPr>
              <a:t>Analysis and Documentation:  </a:t>
            </a:r>
            <a:r>
              <a:rPr lang="en-US" kern="100" dirty="0">
                <a:effectLst/>
              </a:rPr>
              <a:t>Then we’ll summarize our results in the form of a report that provides evidence that the product does meet our requirements.</a:t>
            </a:r>
          </a:p>
          <a:p>
            <a:pPr marL="0" marR="0" lvl="0" indent="0">
              <a:spcBef>
                <a:spcPts val="0"/>
              </a:spcBef>
              <a:spcAft>
                <a:spcPts val="600"/>
              </a:spcAft>
              <a:buNone/>
            </a:pPr>
            <a:endParaRPr lang="en-US" kern="100" dirty="0">
              <a:effectLst/>
            </a:endParaRPr>
          </a:p>
        </p:txBody>
      </p:sp>
      <p:pic>
        <p:nvPicPr>
          <p:cNvPr id="4" name="Content Placeholder 9">
            <a:extLst>
              <a:ext uri="{FF2B5EF4-FFF2-40B4-BE49-F238E27FC236}">
                <a16:creationId xmlns:a16="http://schemas.microsoft.com/office/drawing/2014/main" id="{1A792AB5-A6FA-EEEE-6711-3511A582D9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18313" y="3458308"/>
            <a:ext cx="4343400" cy="2171700"/>
          </a:xfrm>
          <a:prstGeom prst="rect">
            <a:avLst/>
          </a:prstGeom>
        </p:spPr>
      </p:pic>
    </p:spTree>
    <p:extLst>
      <p:ext uri="{BB962C8B-B14F-4D97-AF65-F5344CB8AC3E}">
        <p14:creationId xmlns:p14="http://schemas.microsoft.com/office/powerpoint/2010/main" val="36734146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599363-C658-4054-24D3-25E84CF301FA}"/>
              </a:ext>
            </a:extLst>
          </p:cNvPr>
          <p:cNvSpPr>
            <a:spLocks noGrp="1"/>
          </p:cNvSpPr>
          <p:nvPr>
            <p:ph type="title"/>
          </p:nvPr>
        </p:nvSpPr>
        <p:spPr/>
        <p:txBody>
          <a:bodyPr/>
          <a:lstStyle/>
          <a:p>
            <a:r>
              <a:rPr lang="en-US" dirty="0"/>
              <a:t>Application In Other Fields</a:t>
            </a:r>
            <a:endParaRPr lang="LID4096" dirty="0"/>
          </a:p>
        </p:txBody>
      </p:sp>
      <p:sp>
        <p:nvSpPr>
          <p:cNvPr id="6" name="Content Placeholder 5">
            <a:extLst>
              <a:ext uri="{FF2B5EF4-FFF2-40B4-BE49-F238E27FC236}">
                <a16:creationId xmlns:a16="http://schemas.microsoft.com/office/drawing/2014/main" id="{8A54B28E-8359-B777-FB35-18EE104A5C5B}"/>
              </a:ext>
            </a:extLst>
          </p:cNvPr>
          <p:cNvSpPr>
            <a:spLocks noGrp="1"/>
          </p:cNvSpPr>
          <p:nvPr>
            <p:ph idx="1"/>
          </p:nvPr>
        </p:nvSpPr>
        <p:spPr/>
        <p:txBody>
          <a:bodyPr/>
          <a:lstStyle/>
          <a:p>
            <a:r>
              <a:rPr lang="en-US" dirty="0"/>
              <a:t>In the semiconductor industry, hardware validation is used to verify that integrated circuits (ICs) meet their design specifications. This includes testing the IC's functionality, performance, power consumption, and reliability.</a:t>
            </a:r>
          </a:p>
          <a:p>
            <a:r>
              <a:rPr lang="en-US" dirty="0"/>
              <a:t>In the tech industry, hardware validation is used to verify that computers meet their performance and compatibility requirements. This includes testing the computer's processor, memory, storage, and peripherals.</a:t>
            </a:r>
          </a:p>
          <a:p>
            <a:r>
              <a:rPr lang="en-US" dirty="0"/>
              <a:t>In the medical device industry, hardware validation is used to verify that medical devices are safe and effective. This includes testing the device's functionality, biocompatibility, and sterility.</a:t>
            </a:r>
          </a:p>
          <a:p>
            <a:endParaRPr lang="LID4096" dirty="0"/>
          </a:p>
        </p:txBody>
      </p:sp>
      <p:pic>
        <p:nvPicPr>
          <p:cNvPr id="2" name="Content Placeholder 6" descr="A clipboard with papers on it&#10;&#10;Description automatically generated">
            <a:extLst>
              <a:ext uri="{FF2B5EF4-FFF2-40B4-BE49-F238E27FC236}">
                <a16:creationId xmlns:a16="http://schemas.microsoft.com/office/drawing/2014/main" id="{C06B37FF-8EFE-DCA1-2652-6716789417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63200" y="4812323"/>
            <a:ext cx="1600200" cy="1600200"/>
          </a:xfrm>
          <a:prstGeom prst="rect">
            <a:avLst/>
          </a:prstGeom>
          <a:noFill/>
        </p:spPr>
      </p:pic>
      <p:pic>
        <p:nvPicPr>
          <p:cNvPr id="3" name="Content Placeholder 9">
            <a:extLst>
              <a:ext uri="{FF2B5EF4-FFF2-40B4-BE49-F238E27FC236}">
                <a16:creationId xmlns:a16="http://schemas.microsoft.com/office/drawing/2014/main" id="{0FC5109B-E3DC-E037-715E-0E02A79D41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0" y="5163343"/>
            <a:ext cx="2474913" cy="1237457"/>
          </a:xfrm>
          <a:prstGeom prst="rect">
            <a:avLst/>
          </a:prstGeom>
        </p:spPr>
      </p:pic>
      <p:pic>
        <p:nvPicPr>
          <p:cNvPr id="4" name="Content Placeholder 6" descr="A magnifying glass and paper with eye&#10;&#10;Description automatically generated">
            <a:extLst>
              <a:ext uri="{FF2B5EF4-FFF2-40B4-BE49-F238E27FC236}">
                <a16:creationId xmlns:a16="http://schemas.microsoft.com/office/drawing/2014/main" id="{A72AF7AF-7EAB-C0CA-C62F-43CAE6B092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35200" y="1819763"/>
            <a:ext cx="4270375" cy="4270375"/>
          </a:xfrm>
          <a:prstGeom prst="rect">
            <a:avLst/>
          </a:prstGeom>
          <a:noFill/>
        </p:spPr>
      </p:pic>
    </p:spTree>
    <p:extLst>
      <p:ext uri="{BB962C8B-B14F-4D97-AF65-F5344CB8AC3E}">
        <p14:creationId xmlns:p14="http://schemas.microsoft.com/office/powerpoint/2010/main" val="3600796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31B317-ED14-9406-6FF2-A82EC4BAC3A6}"/>
              </a:ext>
            </a:extLst>
          </p:cNvPr>
          <p:cNvSpPr>
            <a:spLocks noGrp="1"/>
          </p:cNvSpPr>
          <p:nvPr>
            <p:ph type="title"/>
          </p:nvPr>
        </p:nvSpPr>
        <p:spPr>
          <a:xfrm>
            <a:off x="1524000" y="1828800"/>
            <a:ext cx="9144000" cy="2743200"/>
          </a:xfrm>
        </p:spPr>
        <p:txBody>
          <a:bodyPr anchor="b">
            <a:normAutofit/>
          </a:bodyPr>
          <a:lstStyle/>
          <a:p>
            <a:r>
              <a:rPr lang="en-US" dirty="0"/>
              <a:t>Thank You</a:t>
            </a:r>
            <a:endParaRPr lang="LID4096" dirty="0"/>
          </a:p>
        </p:txBody>
      </p:sp>
      <p:pic>
        <p:nvPicPr>
          <p:cNvPr id="2" name="Content Placeholder 6" descr="A magnifying glass and paper with eye&#10;&#10;Description automatically generated">
            <a:extLst>
              <a:ext uri="{FF2B5EF4-FFF2-40B4-BE49-F238E27FC236}">
                <a16:creationId xmlns:a16="http://schemas.microsoft.com/office/drawing/2014/main" id="{F0A189C6-2549-16B4-D1C5-CC1968B537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0" y="1293812"/>
            <a:ext cx="4270375" cy="4270375"/>
          </a:xfrm>
          <a:prstGeom prst="rect">
            <a:avLst/>
          </a:prstGeom>
          <a:noFill/>
        </p:spPr>
      </p:pic>
      <p:pic>
        <p:nvPicPr>
          <p:cNvPr id="3" name="Content Placeholder 9">
            <a:extLst>
              <a:ext uri="{FF2B5EF4-FFF2-40B4-BE49-F238E27FC236}">
                <a16:creationId xmlns:a16="http://schemas.microsoft.com/office/drawing/2014/main" id="{CD54064D-690F-22AB-1C1B-D71CC348F7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9200" y="9601200"/>
            <a:ext cx="2474913" cy="1237457"/>
          </a:xfrm>
          <a:prstGeom prst="rect">
            <a:avLst/>
          </a:prstGeom>
        </p:spPr>
      </p:pic>
      <p:pic>
        <p:nvPicPr>
          <p:cNvPr id="5" name="Content Placeholder 6" descr="A clipboard with papers on it&#10;&#10;Description automatically generated">
            <a:extLst>
              <a:ext uri="{FF2B5EF4-FFF2-40B4-BE49-F238E27FC236}">
                <a16:creationId xmlns:a16="http://schemas.microsoft.com/office/drawing/2014/main" id="{A27E0883-D314-2D56-3F63-7A4C394BD2E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249400" y="-2819400"/>
            <a:ext cx="1600200" cy="1600200"/>
          </a:xfrm>
          <a:prstGeom prst="rect">
            <a:avLst/>
          </a:prstGeom>
          <a:noFill/>
        </p:spPr>
      </p:pic>
    </p:spTree>
    <p:extLst>
      <p:ext uri="{BB962C8B-B14F-4D97-AF65-F5344CB8AC3E}">
        <p14:creationId xmlns:p14="http://schemas.microsoft.com/office/powerpoint/2010/main" val="13446736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06CB4-6D75-4C27-7CE4-46AE82D6535C}"/>
              </a:ext>
            </a:extLst>
          </p:cNvPr>
          <p:cNvSpPr>
            <a:spLocks noGrp="1"/>
          </p:cNvSpPr>
          <p:nvPr>
            <p:ph type="title"/>
          </p:nvPr>
        </p:nvSpPr>
        <p:spPr/>
        <p:txBody>
          <a:bodyPr/>
          <a:lstStyle/>
          <a:p>
            <a:r>
              <a:rPr lang="en-US" dirty="0"/>
              <a:t>Members</a:t>
            </a:r>
            <a:endParaRPr lang="LID4096" dirty="0"/>
          </a:p>
        </p:txBody>
      </p:sp>
      <p:sp>
        <p:nvSpPr>
          <p:cNvPr id="3" name="Content Placeholder 2">
            <a:extLst>
              <a:ext uri="{FF2B5EF4-FFF2-40B4-BE49-F238E27FC236}">
                <a16:creationId xmlns:a16="http://schemas.microsoft.com/office/drawing/2014/main" id="{1C6C57EF-54CD-5CB4-351E-3992B862324C}"/>
              </a:ext>
            </a:extLst>
          </p:cNvPr>
          <p:cNvSpPr>
            <a:spLocks noGrp="1"/>
          </p:cNvSpPr>
          <p:nvPr>
            <p:ph idx="1"/>
          </p:nvPr>
        </p:nvSpPr>
        <p:spPr/>
        <p:txBody>
          <a:bodyPr/>
          <a:lstStyle/>
          <a:p>
            <a:r>
              <a:rPr lang="en-US" dirty="0"/>
              <a:t>Muhammad Ali Jauhar (22I-1705)</a:t>
            </a:r>
          </a:p>
          <a:p>
            <a:r>
              <a:rPr lang="en-US" dirty="0"/>
              <a:t>Abdul Hadi (22I-1646)</a:t>
            </a:r>
          </a:p>
          <a:p>
            <a:r>
              <a:rPr lang="en-US" dirty="0"/>
              <a:t>Abdul Moeez (22I-1637)</a:t>
            </a:r>
          </a:p>
        </p:txBody>
      </p:sp>
      <p:pic>
        <p:nvPicPr>
          <p:cNvPr id="4" name="Picture 3" descr="A computer screen shot of a device&#10;&#10;Description automatically generated">
            <a:extLst>
              <a:ext uri="{FF2B5EF4-FFF2-40B4-BE49-F238E27FC236}">
                <a16:creationId xmlns:a16="http://schemas.microsoft.com/office/drawing/2014/main" id="{737965A2-3FAF-51E4-0886-6F01C3F3C9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9971244">
            <a:off x="13075065" y="1692803"/>
            <a:ext cx="5746991" cy="5746991"/>
          </a:xfrm>
          <a:prstGeom prst="rect">
            <a:avLst/>
          </a:prstGeom>
          <a:noFill/>
        </p:spPr>
      </p:pic>
      <p:pic>
        <p:nvPicPr>
          <p:cNvPr id="5" name="Picture Placeholder 4" descr="A green and grey computer chip&#10;&#10;Description automatically generated">
            <a:extLst>
              <a:ext uri="{FF2B5EF4-FFF2-40B4-BE49-F238E27FC236}">
                <a16:creationId xmlns:a16="http://schemas.microsoft.com/office/drawing/2014/main" id="{4A2A3909-9910-B1E1-B79A-AA0A44239EAC}"/>
              </a:ext>
            </a:extLst>
          </p:cNvPr>
          <p:cNvPicPr>
            <a:picLocks noChangeAspect="1"/>
          </p:cNvPicPr>
          <p:nvPr/>
        </p:nvPicPr>
        <p:blipFill rotWithShape="1">
          <a:blip r:embed="rId3">
            <a:extLst>
              <a:ext uri="{28A0092B-C50C-407E-A947-70E740481C1C}">
                <a14:useLocalDpi xmlns:a14="http://schemas.microsoft.com/office/drawing/2010/main" val="0"/>
              </a:ext>
            </a:extLst>
          </a:blip>
          <a:srcRect r="5" b="1686"/>
          <a:stretch/>
        </p:blipFill>
        <p:spPr>
          <a:xfrm>
            <a:off x="-7010400" y="2976312"/>
            <a:ext cx="4800600" cy="4719888"/>
          </a:xfrm>
          <a:prstGeom prst="rect">
            <a:avLst/>
          </a:prstGeom>
          <a:noFill/>
        </p:spPr>
      </p:pic>
      <p:pic>
        <p:nvPicPr>
          <p:cNvPr id="6" name="Picture Placeholder 4" descr="A green and grey computer chip&#10;&#10;Description automatically generated">
            <a:extLst>
              <a:ext uri="{FF2B5EF4-FFF2-40B4-BE49-F238E27FC236}">
                <a16:creationId xmlns:a16="http://schemas.microsoft.com/office/drawing/2014/main" id="{103FA55F-0A55-9B5A-C39F-2A58DFA990D5}"/>
              </a:ext>
            </a:extLst>
          </p:cNvPr>
          <p:cNvPicPr>
            <a:picLocks noChangeAspect="1"/>
          </p:cNvPicPr>
          <p:nvPr/>
        </p:nvPicPr>
        <p:blipFill rotWithShape="1">
          <a:blip r:embed="rId3">
            <a:extLst>
              <a:ext uri="{28A0092B-C50C-407E-A947-70E740481C1C}">
                <a14:useLocalDpi xmlns:a14="http://schemas.microsoft.com/office/drawing/2010/main" val="0"/>
              </a:ext>
            </a:extLst>
          </a:blip>
          <a:srcRect r="5" b="1686"/>
          <a:stretch/>
        </p:blipFill>
        <p:spPr>
          <a:xfrm>
            <a:off x="-2420259" y="4972217"/>
            <a:ext cx="2286000" cy="2247566"/>
          </a:xfrm>
          <a:prstGeom prst="rect">
            <a:avLst/>
          </a:prstGeom>
          <a:noFill/>
        </p:spPr>
      </p:pic>
    </p:spTree>
    <p:extLst>
      <p:ext uri="{BB962C8B-B14F-4D97-AF65-F5344CB8AC3E}">
        <p14:creationId xmlns:p14="http://schemas.microsoft.com/office/powerpoint/2010/main" val="7184280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4000" y="457200"/>
            <a:ext cx="9144000" cy="1143000"/>
          </a:xfrm>
        </p:spPr>
        <p:txBody>
          <a:bodyPr anchor="b">
            <a:normAutofit/>
          </a:bodyPr>
          <a:lstStyle/>
          <a:p>
            <a:r>
              <a:rPr lang="en-US" dirty="0"/>
              <a:t>Hardware Testing</a:t>
            </a:r>
            <a:endParaRPr dirty="0"/>
          </a:p>
        </p:txBody>
      </p:sp>
      <p:sp>
        <p:nvSpPr>
          <p:cNvPr id="14" name="Content Placeholder 13"/>
          <p:cNvSpPr>
            <a:spLocks noGrp="1"/>
          </p:cNvSpPr>
          <p:nvPr>
            <p:ph sz="half" idx="1"/>
          </p:nvPr>
        </p:nvSpPr>
        <p:spPr>
          <a:xfrm>
            <a:off x="1524000" y="1825625"/>
            <a:ext cx="4343400" cy="4270375"/>
          </a:xfrm>
        </p:spPr>
        <p:txBody>
          <a:bodyPr>
            <a:normAutofit/>
          </a:bodyPr>
          <a:lstStyle/>
          <a:p>
            <a:pPr marL="0" indent="0">
              <a:spcAft>
                <a:spcPts val="600"/>
              </a:spcAft>
              <a:buNone/>
            </a:pPr>
            <a:r>
              <a:rPr lang="en-US" dirty="0"/>
              <a:t>Hardware testing is the process of verifying that your hardware components and systems meet the specified requirements and function as expected.</a:t>
            </a:r>
          </a:p>
          <a:p>
            <a:pPr>
              <a:spcAft>
                <a:spcPts val="600"/>
              </a:spcAft>
            </a:pPr>
            <a:endParaRPr lang="en-US" dirty="0"/>
          </a:p>
        </p:txBody>
      </p:sp>
      <p:pic>
        <p:nvPicPr>
          <p:cNvPr id="7" name="Picture 6" descr="A computer screen shot of a device&#10;&#10;Description automatically generated">
            <a:extLst>
              <a:ext uri="{FF2B5EF4-FFF2-40B4-BE49-F238E27FC236}">
                <a16:creationId xmlns:a16="http://schemas.microsoft.com/office/drawing/2014/main" id="{BC7D8ADD-65AF-2C6C-3651-CF40412DDD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7625" y="1028700"/>
            <a:ext cx="4270375" cy="4270375"/>
          </a:xfrm>
          <a:prstGeom prst="rect">
            <a:avLst/>
          </a:prstGeom>
          <a:noFill/>
        </p:spPr>
      </p:pic>
      <p:sp>
        <p:nvSpPr>
          <p:cNvPr id="3" name="Content Placeholder 2">
            <a:extLst>
              <a:ext uri="{FF2B5EF4-FFF2-40B4-BE49-F238E27FC236}">
                <a16:creationId xmlns:a16="http://schemas.microsoft.com/office/drawing/2014/main" id="{3ED9D70B-F572-0211-86C8-8E5CB2EDAF35}"/>
              </a:ext>
            </a:extLst>
          </p:cNvPr>
          <p:cNvSpPr>
            <a:spLocks noGrp="1"/>
          </p:cNvSpPr>
          <p:nvPr>
            <p:ph sz="half" idx="2"/>
          </p:nvPr>
        </p:nvSpPr>
        <p:spPr/>
        <p:txBody>
          <a:bodyPr/>
          <a:lstStyle/>
          <a:p>
            <a:endParaRPr lang="en-US"/>
          </a:p>
        </p:txBody>
      </p:sp>
      <p:pic>
        <p:nvPicPr>
          <p:cNvPr id="5" name="Picture Placeholder 4" descr="A green and grey computer chip&#10;&#10;Description automatically generated">
            <a:extLst>
              <a:ext uri="{FF2B5EF4-FFF2-40B4-BE49-F238E27FC236}">
                <a16:creationId xmlns:a16="http://schemas.microsoft.com/office/drawing/2014/main" id="{F65683ED-1884-EFFF-7AA6-EECE04B8E997}"/>
              </a:ext>
            </a:extLst>
          </p:cNvPr>
          <p:cNvPicPr>
            <a:picLocks noChangeAspect="1"/>
          </p:cNvPicPr>
          <p:nvPr/>
        </p:nvPicPr>
        <p:blipFill rotWithShape="1">
          <a:blip r:embed="rId3">
            <a:extLst>
              <a:ext uri="{28A0092B-C50C-407E-A947-70E740481C1C}">
                <a14:useLocalDpi xmlns:a14="http://schemas.microsoft.com/office/drawing/2010/main" val="0"/>
              </a:ext>
            </a:extLst>
          </a:blip>
          <a:srcRect r="5" b="1686"/>
          <a:stretch/>
        </p:blipFill>
        <p:spPr>
          <a:xfrm>
            <a:off x="1402326" y="3848434"/>
            <a:ext cx="2286000" cy="2247566"/>
          </a:xfrm>
          <a:prstGeom prst="rect">
            <a:avLst/>
          </a:prstGeom>
          <a:noFill/>
        </p:spPr>
      </p:pic>
    </p:spTree>
    <p:extLst>
      <p:ext uri="{BB962C8B-B14F-4D97-AF65-F5344CB8AC3E}">
        <p14:creationId xmlns:p14="http://schemas.microsoft.com/office/powerpoint/2010/main" val="3042826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EFF21-DA90-0EA6-DD10-FFAE647ECD58}"/>
              </a:ext>
            </a:extLst>
          </p:cNvPr>
          <p:cNvSpPr>
            <a:spLocks noGrp="1"/>
          </p:cNvSpPr>
          <p:nvPr>
            <p:ph type="title"/>
          </p:nvPr>
        </p:nvSpPr>
        <p:spPr>
          <a:xfrm>
            <a:off x="1524000" y="457200"/>
            <a:ext cx="9144000" cy="1143000"/>
          </a:xfrm>
        </p:spPr>
        <p:txBody>
          <a:bodyPr anchor="b">
            <a:normAutofit/>
          </a:bodyPr>
          <a:lstStyle/>
          <a:p>
            <a:r>
              <a:rPr lang="en-US" dirty="0"/>
              <a:t>Hardware Validation</a:t>
            </a:r>
            <a:endParaRPr lang="LID4096" dirty="0"/>
          </a:p>
        </p:txBody>
      </p:sp>
      <p:sp>
        <p:nvSpPr>
          <p:cNvPr id="4" name="Text Placeholder 3">
            <a:extLst>
              <a:ext uri="{FF2B5EF4-FFF2-40B4-BE49-F238E27FC236}">
                <a16:creationId xmlns:a16="http://schemas.microsoft.com/office/drawing/2014/main" id="{F051B5A9-A74E-7AFE-1EEE-6C61D1B5FFC8}"/>
              </a:ext>
            </a:extLst>
          </p:cNvPr>
          <p:cNvSpPr>
            <a:spLocks noGrp="1"/>
          </p:cNvSpPr>
          <p:nvPr>
            <p:ph sz="half" idx="1"/>
          </p:nvPr>
        </p:nvSpPr>
        <p:spPr>
          <a:xfrm>
            <a:off x="1524000" y="1825625"/>
            <a:ext cx="4343400" cy="4270375"/>
          </a:xfrm>
        </p:spPr>
        <p:txBody>
          <a:bodyPr>
            <a:normAutofit/>
          </a:bodyPr>
          <a:lstStyle/>
          <a:p>
            <a:pPr marL="0" indent="0">
              <a:buNone/>
            </a:pPr>
            <a:r>
              <a:rPr lang="en-US" dirty="0"/>
              <a:t>Hardware validation is the process of confirming that your hardware solutions satisfy the intended use and needs of your end users and customers. Validation is  important for ensuring the quality and reliability of your hardware products, but they have different goals and methods.</a:t>
            </a:r>
          </a:p>
          <a:p>
            <a:endParaRPr lang="LID4096" dirty="0"/>
          </a:p>
        </p:txBody>
      </p:sp>
      <p:pic>
        <p:nvPicPr>
          <p:cNvPr id="5" name="Picture Placeholder 4" descr="A green and grey computer chip&#10;&#10;Description automatically generated">
            <a:extLst>
              <a:ext uri="{FF2B5EF4-FFF2-40B4-BE49-F238E27FC236}">
                <a16:creationId xmlns:a16="http://schemas.microsoft.com/office/drawing/2014/main" id="{3A48DC64-72DF-1FB3-77E3-FA13D47C5A43}"/>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5" b="1686"/>
          <a:stretch/>
        </p:blipFill>
        <p:spPr>
          <a:xfrm>
            <a:off x="6629400" y="1293812"/>
            <a:ext cx="4343400" cy="4270375"/>
          </a:xfrm>
          <a:prstGeom prst="rect">
            <a:avLst/>
          </a:prstGeom>
          <a:noFill/>
        </p:spPr>
      </p:pic>
      <p:graphicFrame>
        <p:nvGraphicFramePr>
          <p:cNvPr id="6" name="Content Placeholder 2">
            <a:extLst>
              <a:ext uri="{FF2B5EF4-FFF2-40B4-BE49-F238E27FC236}">
                <a16:creationId xmlns:a16="http://schemas.microsoft.com/office/drawing/2014/main" id="{C56FFB29-60A7-E3D9-E7F9-DBA586C27FE6}"/>
              </a:ext>
            </a:extLst>
          </p:cNvPr>
          <p:cNvGraphicFramePr>
            <a:graphicFrameLocks/>
          </p:cNvGraphicFramePr>
          <p:nvPr>
            <p:extLst>
              <p:ext uri="{D42A27DB-BD31-4B8C-83A1-F6EECF244321}">
                <p14:modId xmlns:p14="http://schemas.microsoft.com/office/powerpoint/2010/main" val="989445124"/>
              </p:ext>
            </p:extLst>
          </p:nvPr>
        </p:nvGraphicFramePr>
        <p:xfrm>
          <a:off x="17678400" y="3886200"/>
          <a:ext cx="3810000" cy="182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A computer screen shot of a device&#10;&#10;Description automatically generated">
            <a:extLst>
              <a:ext uri="{FF2B5EF4-FFF2-40B4-BE49-F238E27FC236}">
                <a16:creationId xmlns:a16="http://schemas.microsoft.com/office/drawing/2014/main" id="{39369CF3-DA08-AFA5-BE25-242AAF196CA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25525" y="3886200"/>
            <a:ext cx="2670175" cy="2670175"/>
          </a:xfrm>
          <a:prstGeom prst="rect">
            <a:avLst/>
          </a:prstGeom>
          <a:noFill/>
        </p:spPr>
      </p:pic>
    </p:spTree>
    <p:extLst>
      <p:ext uri="{BB962C8B-B14F-4D97-AF65-F5344CB8AC3E}">
        <p14:creationId xmlns:p14="http://schemas.microsoft.com/office/powerpoint/2010/main" val="33528797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BDE56-91C7-6126-8792-70822251AF62}"/>
              </a:ext>
            </a:extLst>
          </p:cNvPr>
          <p:cNvSpPr>
            <a:spLocks noGrp="1"/>
          </p:cNvSpPr>
          <p:nvPr>
            <p:ph type="title"/>
          </p:nvPr>
        </p:nvSpPr>
        <p:spPr>
          <a:xfrm>
            <a:off x="1066800" y="381000"/>
            <a:ext cx="9144000" cy="1143000"/>
          </a:xfrm>
        </p:spPr>
        <p:txBody>
          <a:bodyPr anchor="b">
            <a:normAutofit/>
          </a:bodyPr>
          <a:lstStyle/>
          <a:p>
            <a:r>
              <a:rPr lang="en-US" dirty="0"/>
              <a:t>Hardware Validation</a:t>
            </a:r>
            <a:endParaRPr lang="LID4096" dirty="0"/>
          </a:p>
        </p:txBody>
      </p:sp>
      <p:graphicFrame>
        <p:nvGraphicFramePr>
          <p:cNvPr id="5" name="Content Placeholder 2">
            <a:extLst>
              <a:ext uri="{FF2B5EF4-FFF2-40B4-BE49-F238E27FC236}">
                <a16:creationId xmlns:a16="http://schemas.microsoft.com/office/drawing/2014/main" id="{ADB39C3B-EE57-FBCC-C0EC-8BE96609E062}"/>
              </a:ext>
            </a:extLst>
          </p:cNvPr>
          <p:cNvGraphicFramePr>
            <a:graphicFrameLocks noGrp="1"/>
          </p:cNvGraphicFramePr>
          <p:nvPr>
            <p:ph idx="1"/>
            <p:extLst>
              <p:ext uri="{D42A27DB-BD31-4B8C-83A1-F6EECF244321}">
                <p14:modId xmlns:p14="http://schemas.microsoft.com/office/powerpoint/2010/main" val="3409285596"/>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Content Placeholder 2">
            <a:extLst>
              <a:ext uri="{FF2B5EF4-FFF2-40B4-BE49-F238E27FC236}">
                <a16:creationId xmlns:a16="http://schemas.microsoft.com/office/drawing/2014/main" id="{86E3EA84-8BC1-875C-EAE4-E92FA6545D98}"/>
              </a:ext>
            </a:extLst>
          </p:cNvPr>
          <p:cNvGraphicFramePr>
            <a:graphicFrameLocks/>
          </p:cNvGraphicFramePr>
          <p:nvPr>
            <p:extLst>
              <p:ext uri="{D42A27DB-BD31-4B8C-83A1-F6EECF244321}">
                <p14:modId xmlns:p14="http://schemas.microsoft.com/office/powerpoint/2010/main" val="1770651937"/>
              </p:ext>
            </p:extLst>
          </p:nvPr>
        </p:nvGraphicFramePr>
        <p:xfrm>
          <a:off x="1905000" y="7391400"/>
          <a:ext cx="3048000" cy="4267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2933223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BDE56-91C7-6126-8792-70822251AF62}"/>
              </a:ext>
            </a:extLst>
          </p:cNvPr>
          <p:cNvSpPr>
            <a:spLocks noGrp="1"/>
          </p:cNvSpPr>
          <p:nvPr>
            <p:ph type="title"/>
          </p:nvPr>
        </p:nvSpPr>
        <p:spPr>
          <a:xfrm>
            <a:off x="1524000" y="457200"/>
            <a:ext cx="9144000" cy="1143000"/>
          </a:xfrm>
        </p:spPr>
        <p:txBody>
          <a:bodyPr anchor="b">
            <a:normAutofit/>
          </a:bodyPr>
          <a:lstStyle/>
          <a:p>
            <a:r>
              <a:rPr lang="en-US" dirty="0"/>
              <a:t>Hardware Validation</a:t>
            </a:r>
            <a:endParaRPr lang="LID4096" dirty="0"/>
          </a:p>
        </p:txBody>
      </p:sp>
      <p:graphicFrame>
        <p:nvGraphicFramePr>
          <p:cNvPr id="5" name="Content Placeholder 2">
            <a:extLst>
              <a:ext uri="{FF2B5EF4-FFF2-40B4-BE49-F238E27FC236}">
                <a16:creationId xmlns:a16="http://schemas.microsoft.com/office/drawing/2014/main" id="{ADB39C3B-EE57-FBCC-C0EC-8BE96609E062}"/>
              </a:ext>
            </a:extLst>
          </p:cNvPr>
          <p:cNvGraphicFramePr>
            <a:graphicFrameLocks noGrp="1"/>
          </p:cNvGraphicFramePr>
          <p:nvPr>
            <p:ph idx="1"/>
            <p:extLst>
              <p:ext uri="{D42A27DB-BD31-4B8C-83A1-F6EECF244321}">
                <p14:modId xmlns:p14="http://schemas.microsoft.com/office/powerpoint/2010/main" val="3664566423"/>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Content Placeholder 2">
            <a:extLst>
              <a:ext uri="{FF2B5EF4-FFF2-40B4-BE49-F238E27FC236}">
                <a16:creationId xmlns:a16="http://schemas.microsoft.com/office/drawing/2014/main" id="{CE64EEF7-D246-0FB5-99FC-8EC956C6949D}"/>
              </a:ext>
            </a:extLst>
          </p:cNvPr>
          <p:cNvGraphicFramePr>
            <a:graphicFrameLocks/>
          </p:cNvGraphicFramePr>
          <p:nvPr>
            <p:extLst>
              <p:ext uri="{D42A27DB-BD31-4B8C-83A1-F6EECF244321}">
                <p14:modId xmlns:p14="http://schemas.microsoft.com/office/powerpoint/2010/main" val="1104057207"/>
              </p:ext>
            </p:extLst>
          </p:nvPr>
        </p:nvGraphicFramePr>
        <p:xfrm>
          <a:off x="152400" y="8915400"/>
          <a:ext cx="4572000" cy="2667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Title 1">
            <a:extLst>
              <a:ext uri="{FF2B5EF4-FFF2-40B4-BE49-F238E27FC236}">
                <a16:creationId xmlns:a16="http://schemas.microsoft.com/office/drawing/2014/main" id="{BABDAB3D-A3C6-EBCC-1232-F210D8025FEA}"/>
              </a:ext>
            </a:extLst>
          </p:cNvPr>
          <p:cNvSpPr txBox="1">
            <a:spLocks/>
          </p:cNvSpPr>
          <p:nvPr/>
        </p:nvSpPr>
        <p:spPr>
          <a:xfrm>
            <a:off x="-2438400" y="7162800"/>
            <a:ext cx="9144000" cy="11430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a:t>Quick Rundown of Hardware Validation</a:t>
            </a:r>
            <a:endParaRPr lang="LID4096" dirty="0"/>
          </a:p>
        </p:txBody>
      </p:sp>
      <p:pic>
        <p:nvPicPr>
          <p:cNvPr id="6" name="Picture Placeholder 9" descr="A digital thermometer&#10;&#10;Description automatically generated">
            <a:extLst>
              <a:ext uri="{FF2B5EF4-FFF2-40B4-BE49-F238E27FC236}">
                <a16:creationId xmlns:a16="http://schemas.microsoft.com/office/drawing/2014/main" id="{40E8B075-D3AA-4442-93DB-E06F23CBDB1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2881651">
            <a:off x="9487995" y="8758125"/>
            <a:ext cx="3238474" cy="2153585"/>
          </a:xfrm>
          <a:prstGeom prst="rect">
            <a:avLst/>
          </a:prstGeom>
          <a:noFill/>
        </p:spPr>
      </p:pic>
    </p:spTree>
    <p:extLst>
      <p:ext uri="{BB962C8B-B14F-4D97-AF65-F5344CB8AC3E}">
        <p14:creationId xmlns:p14="http://schemas.microsoft.com/office/powerpoint/2010/main" val="10317482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EC1F3-4209-5182-3E0D-6E6479097CDD}"/>
              </a:ext>
            </a:extLst>
          </p:cNvPr>
          <p:cNvSpPr>
            <a:spLocks noGrp="1"/>
          </p:cNvSpPr>
          <p:nvPr>
            <p:ph type="title"/>
          </p:nvPr>
        </p:nvSpPr>
        <p:spPr>
          <a:xfrm>
            <a:off x="1524000" y="457200"/>
            <a:ext cx="9144000" cy="1143000"/>
          </a:xfrm>
        </p:spPr>
        <p:txBody>
          <a:bodyPr anchor="b">
            <a:normAutofit/>
          </a:bodyPr>
          <a:lstStyle/>
          <a:p>
            <a:r>
              <a:rPr lang="en-US" dirty="0"/>
              <a:t>Quick Rundown of Hardware Validation</a:t>
            </a:r>
            <a:endParaRPr lang="LID4096" dirty="0"/>
          </a:p>
        </p:txBody>
      </p:sp>
      <p:sp>
        <p:nvSpPr>
          <p:cNvPr id="3" name="Content Placeholder 2">
            <a:extLst>
              <a:ext uri="{FF2B5EF4-FFF2-40B4-BE49-F238E27FC236}">
                <a16:creationId xmlns:a16="http://schemas.microsoft.com/office/drawing/2014/main" id="{9715BD65-C37B-D002-922B-760B00837EE8}"/>
              </a:ext>
            </a:extLst>
          </p:cNvPr>
          <p:cNvSpPr>
            <a:spLocks noGrp="1"/>
          </p:cNvSpPr>
          <p:nvPr>
            <p:ph sz="half" idx="1"/>
          </p:nvPr>
        </p:nvSpPr>
        <p:spPr>
          <a:xfrm>
            <a:off x="1524000" y="1825625"/>
            <a:ext cx="4343400" cy="4270375"/>
          </a:xfrm>
        </p:spPr>
        <p:txBody>
          <a:bodyPr>
            <a:normAutofit/>
          </a:bodyPr>
          <a:lstStyle/>
          <a:p>
            <a:pPr>
              <a:spcAft>
                <a:spcPts val="600"/>
              </a:spcAft>
            </a:pPr>
            <a:r>
              <a:rPr lang="en-US" dirty="0"/>
              <a:t>To get a deeper understanding of what hardware validation entails, we should look at real life case. Let’s take the example of a digital thermometer:</a:t>
            </a:r>
          </a:p>
          <a:p>
            <a:pPr marL="342900" indent="-342900">
              <a:spcAft>
                <a:spcPts val="600"/>
              </a:spcAft>
              <a:buAutoNum type="arabicPeriod"/>
            </a:pPr>
            <a:r>
              <a:rPr lang="en-US" b="1" kern="100" dirty="0">
                <a:solidFill>
                  <a:schemeClr val="accent1"/>
                </a:solidFill>
                <a:effectLst/>
              </a:rPr>
              <a:t>Defining specification and requirements:</a:t>
            </a:r>
            <a:r>
              <a:rPr lang="en-US" b="1" kern="100" dirty="0">
                <a:solidFill>
                  <a:schemeClr val="accent1"/>
                </a:solidFill>
              </a:rPr>
              <a:t> </a:t>
            </a:r>
            <a:r>
              <a:rPr lang="en-US" kern="100" dirty="0">
                <a:effectLst/>
              </a:rPr>
              <a:t>In this we set the scope for the product, in our case, we decide upon the required temperature range, the response time, accuracy, sensitivity, and power consumption.</a:t>
            </a:r>
          </a:p>
          <a:p>
            <a:pPr marL="342900" indent="-342900">
              <a:spcAft>
                <a:spcPts val="600"/>
              </a:spcAft>
              <a:buAutoNum type="arabicPeriod"/>
            </a:pPr>
            <a:endParaRPr lang="en-US" kern="100" dirty="0">
              <a:effectLst/>
            </a:endParaRPr>
          </a:p>
        </p:txBody>
      </p:sp>
      <p:pic>
        <p:nvPicPr>
          <p:cNvPr id="10" name="Picture Placeholder 9" descr="A digital thermometer&#10;&#10;Description automatically generated">
            <a:extLst>
              <a:ext uri="{FF2B5EF4-FFF2-40B4-BE49-F238E27FC236}">
                <a16:creationId xmlns:a16="http://schemas.microsoft.com/office/drawing/2014/main" id="{9C30C12A-4AF9-4D3C-824C-B572BBA4B3C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24600" y="2516632"/>
            <a:ext cx="4343400" cy="2888361"/>
          </a:xfrm>
          <a:noFill/>
        </p:spPr>
      </p:pic>
      <p:sp>
        <p:nvSpPr>
          <p:cNvPr id="4" name="Title 1">
            <a:extLst>
              <a:ext uri="{FF2B5EF4-FFF2-40B4-BE49-F238E27FC236}">
                <a16:creationId xmlns:a16="http://schemas.microsoft.com/office/drawing/2014/main" id="{35CF9247-1BF4-9B99-534D-A66987163104}"/>
              </a:ext>
            </a:extLst>
          </p:cNvPr>
          <p:cNvSpPr txBox="1">
            <a:spLocks/>
          </p:cNvSpPr>
          <p:nvPr/>
        </p:nvSpPr>
        <p:spPr>
          <a:xfrm>
            <a:off x="1752600" y="7467600"/>
            <a:ext cx="9144000" cy="11430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a:t>Hardware Validation</a:t>
            </a:r>
            <a:endParaRPr lang="LID4096" dirty="0"/>
          </a:p>
        </p:txBody>
      </p:sp>
      <p:pic>
        <p:nvPicPr>
          <p:cNvPr id="6" name="Content Placeholder 6" descr="A magnifying glass and paper with eye&#10;&#10;Description automatically generated">
            <a:extLst>
              <a:ext uri="{FF2B5EF4-FFF2-40B4-BE49-F238E27FC236}">
                <a16:creationId xmlns:a16="http://schemas.microsoft.com/office/drawing/2014/main" id="{6FD4B8D4-8BB1-0F01-4873-525D3617D9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533400"/>
            <a:ext cx="268287" cy="268287"/>
          </a:xfrm>
          <a:prstGeom prst="rect">
            <a:avLst/>
          </a:prstGeom>
          <a:noFill/>
        </p:spPr>
      </p:pic>
    </p:spTree>
    <p:extLst>
      <p:ext uri="{BB962C8B-B14F-4D97-AF65-F5344CB8AC3E}">
        <p14:creationId xmlns:p14="http://schemas.microsoft.com/office/powerpoint/2010/main" val="4973768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EC1F3-4209-5182-3E0D-6E6479097CDD}"/>
              </a:ext>
            </a:extLst>
          </p:cNvPr>
          <p:cNvSpPr>
            <a:spLocks noGrp="1"/>
          </p:cNvSpPr>
          <p:nvPr>
            <p:ph type="title"/>
          </p:nvPr>
        </p:nvSpPr>
        <p:spPr>
          <a:xfrm>
            <a:off x="1524000" y="457200"/>
            <a:ext cx="9144000" cy="1143000"/>
          </a:xfrm>
        </p:spPr>
        <p:txBody>
          <a:bodyPr anchor="b">
            <a:normAutofit/>
          </a:bodyPr>
          <a:lstStyle/>
          <a:p>
            <a:r>
              <a:rPr lang="en-US" dirty="0"/>
              <a:t>Quick Rundown of Hardware Validation</a:t>
            </a:r>
            <a:endParaRPr lang="LID4096" dirty="0"/>
          </a:p>
        </p:txBody>
      </p:sp>
      <p:pic>
        <p:nvPicPr>
          <p:cNvPr id="7" name="Content Placeholder 6" descr="A magnifying glass and paper with eye&#10;&#10;Description automatically generated">
            <a:extLst>
              <a:ext uri="{FF2B5EF4-FFF2-40B4-BE49-F238E27FC236}">
                <a16:creationId xmlns:a16="http://schemas.microsoft.com/office/drawing/2014/main" id="{4EB721E9-1603-5892-CA2E-8727A6D53B7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60512" y="1825625"/>
            <a:ext cx="4270375" cy="4270375"/>
          </a:xfrm>
          <a:noFill/>
        </p:spPr>
      </p:pic>
      <p:sp>
        <p:nvSpPr>
          <p:cNvPr id="3" name="Content Placeholder 2">
            <a:extLst>
              <a:ext uri="{FF2B5EF4-FFF2-40B4-BE49-F238E27FC236}">
                <a16:creationId xmlns:a16="http://schemas.microsoft.com/office/drawing/2014/main" id="{9715BD65-C37B-D002-922B-760B00837EE8}"/>
              </a:ext>
            </a:extLst>
          </p:cNvPr>
          <p:cNvSpPr>
            <a:spLocks noGrp="1"/>
          </p:cNvSpPr>
          <p:nvPr>
            <p:ph sz="half" idx="2"/>
          </p:nvPr>
        </p:nvSpPr>
        <p:spPr>
          <a:xfrm>
            <a:off x="6324600" y="1825625"/>
            <a:ext cx="4343400" cy="4270375"/>
          </a:xfrm>
        </p:spPr>
        <p:txBody>
          <a:bodyPr>
            <a:normAutofit/>
          </a:bodyPr>
          <a:lstStyle/>
          <a:p>
            <a:pPr marL="457200" marR="0" lvl="0" indent="-457200">
              <a:spcBef>
                <a:spcPts val="0"/>
              </a:spcBef>
              <a:spcAft>
                <a:spcPts val="600"/>
              </a:spcAft>
              <a:buAutoNum type="arabicPeriod" startAt="2"/>
            </a:pPr>
            <a:r>
              <a:rPr lang="en-US" b="1" kern="100" dirty="0">
                <a:solidFill>
                  <a:schemeClr val="accent1"/>
                </a:solidFill>
                <a:effectLst/>
              </a:rPr>
              <a:t>Verifying/Reviewing Design: </a:t>
            </a:r>
            <a:r>
              <a:rPr lang="en-US" kern="100" dirty="0">
                <a:effectLst/>
              </a:rPr>
              <a:t>We’ll then review the product’s schematics and overall layout and ensure that it meets our required specifications.</a:t>
            </a:r>
          </a:p>
          <a:p>
            <a:pPr marL="0" marR="0" lvl="0" indent="0">
              <a:spcBef>
                <a:spcPts val="0"/>
              </a:spcBef>
              <a:spcAft>
                <a:spcPts val="600"/>
              </a:spcAft>
              <a:buNone/>
            </a:pPr>
            <a:endParaRPr lang="en-US" kern="100" dirty="0">
              <a:effectLst/>
            </a:endParaRPr>
          </a:p>
        </p:txBody>
      </p:sp>
      <p:pic>
        <p:nvPicPr>
          <p:cNvPr id="4" name="Picture Placeholder 9" descr="A digital thermometer&#10;&#10;Description automatically generated">
            <a:extLst>
              <a:ext uri="{FF2B5EF4-FFF2-40B4-BE49-F238E27FC236}">
                <a16:creationId xmlns:a16="http://schemas.microsoft.com/office/drawing/2014/main" id="{3CB7F288-53CF-5762-66FB-25ABA2A582A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85623" y="4876800"/>
            <a:ext cx="2291729" cy="1524000"/>
          </a:xfrm>
          <a:prstGeom prst="rect">
            <a:avLst/>
          </a:prstGeom>
          <a:noFill/>
        </p:spPr>
      </p:pic>
      <p:pic>
        <p:nvPicPr>
          <p:cNvPr id="5" name="Content Placeholder 9">
            <a:extLst>
              <a:ext uri="{FF2B5EF4-FFF2-40B4-BE49-F238E27FC236}">
                <a16:creationId xmlns:a16="http://schemas.microsoft.com/office/drawing/2014/main" id="{6046C3AA-5E23-2C9E-026C-C4A92FBFA3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5764" y="9448800"/>
            <a:ext cx="4343400" cy="2171700"/>
          </a:xfrm>
          <a:prstGeom prst="rect">
            <a:avLst/>
          </a:prstGeom>
        </p:spPr>
      </p:pic>
    </p:spTree>
    <p:extLst>
      <p:ext uri="{BB962C8B-B14F-4D97-AF65-F5344CB8AC3E}">
        <p14:creationId xmlns:p14="http://schemas.microsoft.com/office/powerpoint/2010/main" val="6898838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EC1F3-4209-5182-3E0D-6E6479097CDD}"/>
              </a:ext>
            </a:extLst>
          </p:cNvPr>
          <p:cNvSpPr>
            <a:spLocks noGrp="1"/>
          </p:cNvSpPr>
          <p:nvPr>
            <p:ph type="title"/>
          </p:nvPr>
        </p:nvSpPr>
        <p:spPr>
          <a:xfrm>
            <a:off x="1524000" y="457200"/>
            <a:ext cx="9144000" cy="1143000"/>
          </a:xfrm>
        </p:spPr>
        <p:txBody>
          <a:bodyPr anchor="b">
            <a:normAutofit/>
          </a:bodyPr>
          <a:lstStyle/>
          <a:p>
            <a:r>
              <a:rPr lang="en-US"/>
              <a:t>Quick Rundown of Hardware Validation</a:t>
            </a:r>
            <a:endParaRPr lang="LID4096" dirty="0"/>
          </a:p>
        </p:txBody>
      </p:sp>
      <p:sp>
        <p:nvSpPr>
          <p:cNvPr id="3" name="Content Placeholder 2">
            <a:extLst>
              <a:ext uri="{FF2B5EF4-FFF2-40B4-BE49-F238E27FC236}">
                <a16:creationId xmlns:a16="http://schemas.microsoft.com/office/drawing/2014/main" id="{9715BD65-C37B-D002-922B-760B00837EE8}"/>
              </a:ext>
            </a:extLst>
          </p:cNvPr>
          <p:cNvSpPr>
            <a:spLocks noGrp="1"/>
          </p:cNvSpPr>
          <p:nvPr>
            <p:ph sz="half" idx="1"/>
          </p:nvPr>
        </p:nvSpPr>
        <p:spPr>
          <a:xfrm>
            <a:off x="1524000" y="1825625"/>
            <a:ext cx="4343400" cy="4270375"/>
          </a:xfrm>
        </p:spPr>
        <p:txBody>
          <a:bodyPr>
            <a:normAutofit/>
          </a:bodyPr>
          <a:lstStyle/>
          <a:p>
            <a:pPr marL="342900" marR="0" lvl="0" indent="-342900">
              <a:spcBef>
                <a:spcPts val="0"/>
              </a:spcBef>
              <a:spcAft>
                <a:spcPts val="600"/>
              </a:spcAft>
              <a:buAutoNum type="arabicPeriod" startAt="3"/>
            </a:pPr>
            <a:r>
              <a:rPr lang="en-US" b="1" kern="100" dirty="0">
                <a:solidFill>
                  <a:schemeClr val="accent1"/>
                </a:solidFill>
                <a:effectLst/>
              </a:rPr>
              <a:t>Testing: </a:t>
            </a:r>
            <a:r>
              <a:rPr lang="en-US" kern="100" dirty="0">
                <a:effectLst/>
              </a:rPr>
              <a:t>Now we’ll put the product to the practical phase and see if the theory matches with the practice, for that we’ll put the product through a series of tests that will show the product’s limits. </a:t>
            </a:r>
          </a:p>
          <a:p>
            <a:pPr>
              <a:spcBef>
                <a:spcPts val="0"/>
              </a:spcBef>
              <a:spcAft>
                <a:spcPts val="600"/>
              </a:spcAft>
            </a:pPr>
            <a:r>
              <a:rPr lang="en-US" kern="100" dirty="0">
                <a:effectLst/>
              </a:rPr>
              <a:t>Example of tests include Component testing, Manufacturing testing, Compatibility testing, thermal testing and Reliability testing.</a:t>
            </a:r>
          </a:p>
          <a:p>
            <a:pPr marL="0" marR="0" lvl="0" indent="0">
              <a:spcBef>
                <a:spcPts val="0"/>
              </a:spcBef>
              <a:spcAft>
                <a:spcPts val="600"/>
              </a:spcAft>
              <a:buNone/>
            </a:pPr>
            <a:endParaRPr lang="en-US" kern="100" dirty="0">
              <a:effectLst/>
            </a:endParaRPr>
          </a:p>
        </p:txBody>
      </p:sp>
      <p:pic>
        <p:nvPicPr>
          <p:cNvPr id="10" name="Content Placeholder 9">
            <a:extLst>
              <a:ext uri="{FF2B5EF4-FFF2-40B4-BE49-F238E27FC236}">
                <a16:creationId xmlns:a16="http://schemas.microsoft.com/office/drawing/2014/main" id="{6921E35A-F520-996F-518C-189098329F88}"/>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324600" y="2874962"/>
            <a:ext cx="4343400" cy="2171700"/>
          </a:xfrm>
        </p:spPr>
      </p:pic>
      <p:pic>
        <p:nvPicPr>
          <p:cNvPr id="4" name="Picture Placeholder 9" descr="A digital thermometer&#10;&#10;Description automatically generated">
            <a:extLst>
              <a:ext uri="{FF2B5EF4-FFF2-40B4-BE49-F238E27FC236}">
                <a16:creationId xmlns:a16="http://schemas.microsoft.com/office/drawing/2014/main" id="{00369849-B8F3-1960-8461-265A7E2932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11816730" y="5874639"/>
            <a:ext cx="4343400" cy="2888361"/>
          </a:xfrm>
          <a:prstGeom prst="rect">
            <a:avLst/>
          </a:prstGeom>
          <a:noFill/>
        </p:spPr>
      </p:pic>
      <p:pic>
        <p:nvPicPr>
          <p:cNvPr id="5" name="Content Placeholder 6" descr="A magnifying glass and paper with eye&#10;&#10;Description automatically generated">
            <a:extLst>
              <a:ext uri="{FF2B5EF4-FFF2-40B4-BE49-F238E27FC236}">
                <a16:creationId xmlns:a16="http://schemas.microsoft.com/office/drawing/2014/main" id="{1F2C7C6C-88DA-EFFA-1370-4E91DAF618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6141962">
            <a:off x="14411396" y="-5459674"/>
            <a:ext cx="4270375" cy="4270375"/>
          </a:xfrm>
          <a:prstGeom prst="rect">
            <a:avLst/>
          </a:prstGeom>
          <a:noFill/>
        </p:spPr>
      </p:pic>
      <p:pic>
        <p:nvPicPr>
          <p:cNvPr id="6" name="Content Placeholder 6" descr="A clipboard with papers on it&#10;&#10;Description automatically generated">
            <a:extLst>
              <a:ext uri="{FF2B5EF4-FFF2-40B4-BE49-F238E27FC236}">
                <a16:creationId xmlns:a16="http://schemas.microsoft.com/office/drawing/2014/main" id="{4756278C-DCD5-0CE8-A074-A677EAA339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58400" y="5075970"/>
            <a:ext cx="4270375" cy="4270375"/>
          </a:xfrm>
          <a:prstGeom prst="rect">
            <a:avLst/>
          </a:prstGeom>
          <a:noFill/>
        </p:spPr>
      </p:pic>
    </p:spTree>
    <p:extLst>
      <p:ext uri="{BB962C8B-B14F-4D97-AF65-F5344CB8AC3E}">
        <p14:creationId xmlns:p14="http://schemas.microsoft.com/office/powerpoint/2010/main" val="36059412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85</TotalTime>
  <Words>550</Words>
  <Application>Microsoft Office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Arial</vt:lpstr>
      <vt:lpstr>Candara</vt:lpstr>
      <vt:lpstr>Consolas</vt:lpstr>
      <vt:lpstr>Tech Computer 16x9</vt:lpstr>
      <vt:lpstr>Hardware Validation</vt:lpstr>
      <vt:lpstr>Members</vt:lpstr>
      <vt:lpstr>Hardware Testing</vt:lpstr>
      <vt:lpstr>Hardware Validation</vt:lpstr>
      <vt:lpstr>Hardware Validation</vt:lpstr>
      <vt:lpstr>Hardware Validation</vt:lpstr>
      <vt:lpstr>Quick Rundown of Hardware Validation</vt:lpstr>
      <vt:lpstr>Quick Rundown of Hardware Validation</vt:lpstr>
      <vt:lpstr>Quick Rundown of Hardware Validation</vt:lpstr>
      <vt:lpstr>Quick Rundown of Hardware Validation</vt:lpstr>
      <vt:lpstr>Application In Other Fields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Hardware Validation</dc:title>
  <dc:creator>Muhammad Ali Jauhar i221705</dc:creator>
  <cp:lastModifiedBy>Abdul Hadi i221646</cp:lastModifiedBy>
  <cp:revision>10</cp:revision>
  <dcterms:created xsi:type="dcterms:W3CDTF">2023-11-28T14:04:14Z</dcterms:created>
  <dcterms:modified xsi:type="dcterms:W3CDTF">2023-12-04T20:15:56Z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