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12192000"/>
  <p:notesSz cx="6858000" cy="9144000"/>
  <p:embeddedFontLst>
    <p:embeddedFont>
      <p:font typeface="Cambria Math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000339-84E5-4FDB-8283-23EC30255D8E}">
  <a:tblStyle styleId="{04000339-84E5-4FDB-8283-23EC30255D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ambriaMath-regular.fntdata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Relationship Id="rId7" Type="http://schemas.openxmlformats.org/officeDocument/2006/relationships/image" Target="../media/image30.png"/><Relationship Id="rId8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1122363"/>
            <a:ext cx="9525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975100"/>
            <a:ext cx="91440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3 BIT COUNTER </a:t>
            </a:r>
            <a:r>
              <a:rPr lang="en-US"/>
              <a:t>using</a:t>
            </a:r>
            <a:r>
              <a:rPr b="1" lang="en-US"/>
              <a:t> D </a:t>
            </a:r>
            <a:r>
              <a:rPr lang="en-US"/>
              <a:t>AND </a:t>
            </a:r>
            <a:r>
              <a:rPr b="1" lang="en-US"/>
              <a:t>JK</a:t>
            </a:r>
            <a:r>
              <a:rPr lang="en-US"/>
              <a:t> Flip Flop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LECTURE 9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94" name="Google Shape;194;p22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22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2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98" name="Google Shape;198;p22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9" name="Google Shape;199;p22"/>
          <p:cNvSpPr/>
          <p:nvPr/>
        </p:nvSpPr>
        <p:spPr>
          <a:xfrm>
            <a:off x="1447800" y="3859365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05" name="Google Shape;205;p23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cxnSp>
        <p:nvCxnSpPr>
          <p:cNvPr id="206" name="Google Shape;206;p23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23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23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" name="Google Shape;209;p2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10" name="Google Shape;210;p23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1" name="Google Shape;211;p23"/>
          <p:cNvSpPr/>
          <p:nvPr/>
        </p:nvSpPr>
        <p:spPr>
          <a:xfrm>
            <a:off x="1409700" y="42037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17" name="Google Shape;217;p24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18" name="Google Shape;218;p24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24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24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24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22" name="Google Shape;222;p24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3" name="Google Shape;223;p24"/>
          <p:cNvSpPr/>
          <p:nvPr/>
        </p:nvSpPr>
        <p:spPr>
          <a:xfrm>
            <a:off x="1422400" y="45974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29" name="Google Shape;229;p25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30" name="Google Shape;230;p25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25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25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34" name="Google Shape;234;p25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5" name="Google Shape;235;p25"/>
          <p:cNvSpPr/>
          <p:nvPr/>
        </p:nvSpPr>
        <p:spPr>
          <a:xfrm>
            <a:off x="1422400" y="4969084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41" name="Google Shape;241;p26"/>
          <p:cNvGraphicFramePr/>
          <p:nvPr/>
        </p:nvGraphicFramePr>
        <p:xfrm>
          <a:off x="10001251" y="5720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42" name="Google Shape;242;p2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26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26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26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46" name="Google Shape;246;p26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7" name="Google Shape;247;p26"/>
          <p:cNvSpPr/>
          <p:nvPr/>
        </p:nvSpPr>
        <p:spPr>
          <a:xfrm>
            <a:off x="1409700" y="5388969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53" name="Google Shape;253;p27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54" name="Google Shape;254;p27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2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27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27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58" name="Google Shape;258;p27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9" name="Google Shape;259;p27"/>
          <p:cNvSpPr/>
          <p:nvPr/>
        </p:nvSpPr>
        <p:spPr>
          <a:xfrm>
            <a:off x="2368551" y="25908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2368551" y="4222882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66" name="Google Shape;266;p28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67" name="Google Shape;267;p28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28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28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2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71" name="Google Shape;271;p28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2" name="Google Shape;272;p28"/>
          <p:cNvSpPr/>
          <p:nvPr/>
        </p:nvSpPr>
        <p:spPr>
          <a:xfrm>
            <a:off x="2368551" y="30353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2368551" y="46101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79" name="Google Shape;279;p29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cxnSp>
        <p:nvCxnSpPr>
          <p:cNvPr id="280" name="Google Shape;280;p29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29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29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3" name="Google Shape;283;p29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84" name="Google Shape;284;p29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85" name="Google Shape;285;p29"/>
          <p:cNvSpPr/>
          <p:nvPr/>
        </p:nvSpPr>
        <p:spPr>
          <a:xfrm>
            <a:off x="2457450" y="3329886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2457450" y="4969084"/>
            <a:ext cx="2895599" cy="1058958"/>
          </a:xfrm>
          <a:prstGeom prst="arc">
            <a:avLst>
              <a:gd fmla="val 11334490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92" name="Google Shape;292;p30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93" name="Google Shape;293;p30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p30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30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30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97" name="Google Shape;297;p30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8" name="Google Shape;298;p30"/>
          <p:cNvSpPr/>
          <p:nvPr/>
        </p:nvSpPr>
        <p:spPr>
          <a:xfrm>
            <a:off x="2457450" y="3800532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2457451" y="5388969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305" name="Google Shape;305;p31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06" name="Google Shape;306;p31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31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31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31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10" name="Google Shape;310;p31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3409950" y="2535668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409949" y="4969084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3409950" y="415003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3409948" y="3419877"/>
            <a:ext cx="2895599" cy="1058958"/>
          </a:xfrm>
          <a:prstGeom prst="arc">
            <a:avLst>
              <a:gd fmla="val 11377168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STEPS FOR 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Diagram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Reduction And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Flip Flop Transition Table (FLIP FLOP Selection)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Input/output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Implementations of Equation(Logic Diagram)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320" name="Google Shape;320;p32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21" name="Google Shape;321;p32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p32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3" name="Google Shape;323;p32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4" name="Google Shape;324;p32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25" name="Google Shape;325;p32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6" name="Google Shape;326;p32"/>
          <p:cNvSpPr/>
          <p:nvPr/>
        </p:nvSpPr>
        <p:spPr>
          <a:xfrm>
            <a:off x="3409948" y="3054446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3409948" y="4546618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3409948" y="3800532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3409948" y="5292704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335" name="Google Shape;335;p33"/>
          <p:cNvGraphicFramePr/>
          <p:nvPr/>
        </p:nvGraphicFramePr>
        <p:xfrm>
          <a:off x="1028700" y="1927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341" name="Google Shape;341;p34"/>
          <p:cNvGraphicFramePr/>
          <p:nvPr/>
        </p:nvGraphicFramePr>
        <p:xfrm>
          <a:off x="1028700" y="1927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47" name="Google Shape;347;p35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48" name="Google Shape;348;p35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49" name="Google Shape;349;p35"/>
          <p:cNvSpPr txBox="1"/>
          <p:nvPr/>
        </p:nvSpPr>
        <p:spPr>
          <a:xfrm>
            <a:off x="1562100" y="5435600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0" name="Google Shape;350;p35"/>
          <p:cNvSpPr/>
          <p:nvPr/>
        </p:nvSpPr>
        <p:spPr>
          <a:xfrm>
            <a:off x="4445000" y="3924300"/>
            <a:ext cx="1498600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3244850" y="5140936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57" name="Google Shape;357;p36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58" name="Google Shape;358;p36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59" name="Google Shape;359;p36"/>
          <p:cNvSpPr txBox="1"/>
          <p:nvPr/>
        </p:nvSpPr>
        <p:spPr>
          <a:xfrm>
            <a:off x="1562100" y="5435600"/>
            <a:ext cx="6096000" cy="8322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5003800" y="5156200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5467350" y="3924300"/>
            <a:ext cx="1498600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67" name="Google Shape;367;p37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68" name="Google Shape;368;p37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9" name="Google Shape;369;p37"/>
          <p:cNvSpPr txBox="1"/>
          <p:nvPr/>
        </p:nvSpPr>
        <p:spPr>
          <a:xfrm>
            <a:off x="1562100" y="5467348"/>
            <a:ext cx="6743700" cy="8322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3422650" y="3429001"/>
            <a:ext cx="539750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6137275" y="5175248"/>
            <a:ext cx="205105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77" name="Google Shape;377;p38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78" name="Google Shape;378;p38"/>
          <p:cNvGraphicFramePr/>
          <p:nvPr/>
        </p:nvGraphicFramePr>
        <p:xfrm>
          <a:off x="1028700" y="2270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79" name="Google Shape;379;p38"/>
          <p:cNvSpPr/>
          <p:nvPr/>
        </p:nvSpPr>
        <p:spPr>
          <a:xfrm>
            <a:off x="3511550" y="3325812"/>
            <a:ext cx="539750" cy="114458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2438400" y="5114919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1282700" y="5392735"/>
            <a:ext cx="2946400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87" name="Google Shape;387;p39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88" name="Google Shape;388;p39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89" name="Google Shape;389;p39"/>
          <p:cNvSpPr/>
          <p:nvPr/>
        </p:nvSpPr>
        <p:spPr>
          <a:xfrm>
            <a:off x="5521325" y="3414710"/>
            <a:ext cx="539750" cy="114458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4178300" y="4465206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>
            <a:off x="482600" y="5881685"/>
            <a:ext cx="4241800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2" name="Google Shape;392;p39"/>
          <p:cNvSpPr txBox="1"/>
          <p:nvPr/>
        </p:nvSpPr>
        <p:spPr>
          <a:xfrm>
            <a:off x="838200" y="4757306"/>
            <a:ext cx="4819650" cy="8322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98" name="Google Shape;398;p40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Google Shape;399;p40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00" name="Google Shape;400;p40"/>
          <p:cNvSpPr/>
          <p:nvPr/>
        </p:nvSpPr>
        <p:spPr>
          <a:xfrm>
            <a:off x="3429000" y="3454400"/>
            <a:ext cx="901700" cy="927099"/>
          </a:xfrm>
          <a:prstGeom prst="arc">
            <a:avLst>
              <a:gd fmla="val 14560057" name="adj1"/>
              <a:gd fmla="val 7378859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0"/>
          <p:cNvSpPr/>
          <p:nvPr/>
        </p:nvSpPr>
        <p:spPr>
          <a:xfrm rot="10800000">
            <a:off x="6392573" y="3454400"/>
            <a:ext cx="901700" cy="927099"/>
          </a:xfrm>
          <a:prstGeom prst="arc">
            <a:avLst>
              <a:gd fmla="val 14560057" name="adj1"/>
              <a:gd fmla="val 7378859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939800" y="5149633"/>
            <a:ext cx="2489200" cy="8322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/>
          <p:nvPr>
            <p:ph type="title"/>
          </p:nvPr>
        </p:nvSpPr>
        <p:spPr>
          <a:xfrm>
            <a:off x="838200" y="365125"/>
            <a:ext cx="10515600" cy="66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IMPLEMENTATIONS OF EQUATION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25" y="1027906"/>
            <a:ext cx="11122350" cy="4801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315" y="938212"/>
            <a:ext cx="6048375" cy="54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5054600" y="1409699"/>
            <a:ext cx="2171700" cy="1587501"/>
          </a:xfrm>
          <a:prstGeom prst="arc">
            <a:avLst>
              <a:gd fmla="val 16200000" name="adj1"/>
              <a:gd fmla="val 1990696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 rot="-3852968">
            <a:off x="3268562" y="1874159"/>
            <a:ext cx="3279975" cy="2209565"/>
          </a:xfrm>
          <a:prstGeom prst="arc">
            <a:avLst>
              <a:gd fmla="val 18874754" name="adj1"/>
              <a:gd fmla="val 20848271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 rot="-6728412">
            <a:off x="3212913" y="2641826"/>
            <a:ext cx="3279975" cy="2209565"/>
          </a:xfrm>
          <a:prstGeom prst="arc">
            <a:avLst>
              <a:gd fmla="val 19103980" name="adj1"/>
              <a:gd fmla="val 20848271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 rot="-8601861">
            <a:off x="3376773" y="3711747"/>
            <a:ext cx="3431853" cy="2103614"/>
          </a:xfrm>
          <a:prstGeom prst="arc">
            <a:avLst>
              <a:gd fmla="val 19103980" name="adj1"/>
              <a:gd fmla="val 20848271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 rot="9204911">
            <a:off x="4341110" y="4446814"/>
            <a:ext cx="1617480" cy="1450278"/>
          </a:xfrm>
          <a:prstGeom prst="arc">
            <a:avLst>
              <a:gd fmla="val 17493089" name="adj1"/>
              <a:gd fmla="val 2147731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 rot="6487422">
            <a:off x="5677457" y="4422808"/>
            <a:ext cx="1617480" cy="1450278"/>
          </a:xfrm>
          <a:prstGeom prst="arc">
            <a:avLst>
              <a:gd fmla="val 17493089" name="adj1"/>
              <a:gd fmla="val 2147731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 rot="5076478">
            <a:off x="5496438" y="2240828"/>
            <a:ext cx="3653058" cy="2360550"/>
          </a:xfrm>
          <a:prstGeom prst="arc">
            <a:avLst>
              <a:gd fmla="val 17902449" name="adj1"/>
              <a:gd fmla="val 2108814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 rot="1165817">
            <a:off x="4919721" y="1913117"/>
            <a:ext cx="3448105" cy="2240617"/>
          </a:xfrm>
          <a:prstGeom prst="arc">
            <a:avLst>
              <a:gd fmla="val 18621010" name="adj1"/>
              <a:gd fmla="val 21004033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>
            <p:ph type="title"/>
          </p:nvPr>
        </p:nvSpPr>
        <p:spPr>
          <a:xfrm>
            <a:off x="0" y="0"/>
            <a:ext cx="87122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endParaRPr/>
          </a:p>
        </p:txBody>
      </p:sp>
      <p:graphicFrame>
        <p:nvGraphicFramePr>
          <p:cNvPr id="414" name="Google Shape;414;p42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878425"/>
                <a:gridCol w="878425"/>
                <a:gridCol w="878425"/>
                <a:gridCol w="878425"/>
                <a:gridCol w="878425"/>
                <a:gridCol w="8784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/>
          <p:nvPr>
            <p:ph type="title"/>
          </p:nvPr>
        </p:nvSpPr>
        <p:spPr>
          <a:xfrm>
            <a:off x="0" y="0"/>
            <a:ext cx="87122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endParaRPr/>
          </a:p>
        </p:txBody>
      </p:sp>
      <p:graphicFrame>
        <p:nvGraphicFramePr>
          <p:cNvPr id="420" name="Google Shape;420;p43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878425"/>
                <a:gridCol w="878425"/>
                <a:gridCol w="878425"/>
                <a:gridCol w="878425"/>
                <a:gridCol w="878425"/>
                <a:gridCol w="8784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21" name="Google Shape;421;p43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endParaRPr/>
          </a:p>
        </p:txBody>
      </p:sp>
      <p:graphicFrame>
        <p:nvGraphicFramePr>
          <p:cNvPr id="427" name="Google Shape;427;p44"/>
          <p:cNvGraphicFramePr/>
          <p:nvPr/>
        </p:nvGraphicFramePr>
        <p:xfrm>
          <a:off x="1295400" y="1727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28" name="Google Shape;428;p44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29" name="Google Shape;429;p44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0" name="Google Shape;430;p44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1" name="Google Shape;431;p44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2" name="Google Shape;432;p44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3" name="Google Shape;433;p44"/>
          <p:cNvSpPr/>
          <p:nvPr/>
        </p:nvSpPr>
        <p:spPr>
          <a:xfrm>
            <a:off x="1701800" y="3440430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1701800" y="3796030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4"/>
          <p:cNvSpPr/>
          <p:nvPr/>
        </p:nvSpPr>
        <p:spPr>
          <a:xfrm>
            <a:off x="1689100" y="4189730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4"/>
          <p:cNvSpPr/>
          <p:nvPr/>
        </p:nvSpPr>
        <p:spPr>
          <a:xfrm>
            <a:off x="2232626" y="3285601"/>
            <a:ext cx="2072674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4"/>
          <p:cNvSpPr/>
          <p:nvPr/>
        </p:nvSpPr>
        <p:spPr>
          <a:xfrm>
            <a:off x="2232626" y="4893088"/>
            <a:ext cx="2072674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endParaRPr/>
          </a:p>
        </p:txBody>
      </p:sp>
      <p:graphicFrame>
        <p:nvGraphicFramePr>
          <p:cNvPr id="443" name="Google Shape;443;p45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44" name="Google Shape;444;p45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445" name="Google Shape;445;p4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6" name="Google Shape;446;p45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45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8" name="Google Shape;448;p45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9" name="Google Shape;449;p45"/>
          <p:cNvSpPr/>
          <p:nvPr/>
        </p:nvSpPr>
        <p:spPr>
          <a:xfrm>
            <a:off x="1663700" y="504974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5"/>
          <p:cNvSpPr/>
          <p:nvPr/>
        </p:nvSpPr>
        <p:spPr>
          <a:xfrm>
            <a:off x="1663700" y="540534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5"/>
          <p:cNvSpPr/>
          <p:nvPr/>
        </p:nvSpPr>
        <p:spPr>
          <a:xfrm>
            <a:off x="1651000" y="579904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5"/>
          <p:cNvSpPr/>
          <p:nvPr/>
        </p:nvSpPr>
        <p:spPr>
          <a:xfrm>
            <a:off x="2324100" y="4071001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5"/>
          <p:cNvSpPr/>
          <p:nvPr/>
        </p:nvSpPr>
        <p:spPr>
          <a:xfrm>
            <a:off x="2194526" y="5680725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endParaRPr/>
          </a:p>
        </p:txBody>
      </p:sp>
      <p:graphicFrame>
        <p:nvGraphicFramePr>
          <p:cNvPr id="459" name="Google Shape;459;p46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60" name="Google Shape;460;p46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61" name="Google Shape;461;p46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2" name="Google Shape;462;p4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3" name="Google Shape;463;p46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4" name="Google Shape;464;p46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5" name="Google Shape;465;p46"/>
          <p:cNvSpPr/>
          <p:nvPr/>
        </p:nvSpPr>
        <p:spPr>
          <a:xfrm>
            <a:off x="1651000" y="2983230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6"/>
          <p:cNvSpPr/>
          <p:nvPr/>
        </p:nvSpPr>
        <p:spPr>
          <a:xfrm>
            <a:off x="2336800" y="2983230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6"/>
          <p:cNvSpPr/>
          <p:nvPr/>
        </p:nvSpPr>
        <p:spPr>
          <a:xfrm>
            <a:off x="2857500" y="2983230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6"/>
          <p:cNvSpPr/>
          <p:nvPr/>
        </p:nvSpPr>
        <p:spPr>
          <a:xfrm>
            <a:off x="2336800" y="4561316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6"/>
          <p:cNvSpPr/>
          <p:nvPr/>
        </p:nvSpPr>
        <p:spPr>
          <a:xfrm>
            <a:off x="2952750" y="3715401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6"/>
          <p:cNvSpPr/>
          <p:nvPr/>
        </p:nvSpPr>
        <p:spPr>
          <a:xfrm>
            <a:off x="2952750" y="4561316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6"/>
          <p:cNvSpPr/>
          <p:nvPr/>
        </p:nvSpPr>
        <p:spPr>
          <a:xfrm>
            <a:off x="2952750" y="5346303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7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endParaRPr/>
          </a:p>
        </p:txBody>
      </p:sp>
      <p:graphicFrame>
        <p:nvGraphicFramePr>
          <p:cNvPr id="477" name="Google Shape;477;p47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8" name="Google Shape;478;p47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79" name="Google Shape;479;p47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47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1" name="Google Shape;481;p4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2" name="Google Shape;482;p47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3" name="Google Shape;483;p47"/>
          <p:cNvSpPr/>
          <p:nvPr/>
        </p:nvSpPr>
        <p:spPr>
          <a:xfrm>
            <a:off x="2336800" y="3691065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7"/>
          <p:cNvSpPr/>
          <p:nvPr/>
        </p:nvSpPr>
        <p:spPr>
          <a:xfrm>
            <a:off x="1676400" y="452558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7"/>
          <p:cNvSpPr/>
          <p:nvPr/>
        </p:nvSpPr>
        <p:spPr>
          <a:xfrm>
            <a:off x="2952750" y="3318241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7"/>
          <p:cNvSpPr/>
          <p:nvPr/>
        </p:nvSpPr>
        <p:spPr>
          <a:xfrm>
            <a:off x="2336800" y="5301679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7"/>
          <p:cNvSpPr/>
          <p:nvPr/>
        </p:nvSpPr>
        <p:spPr>
          <a:xfrm>
            <a:off x="2952750" y="4104211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7"/>
          <p:cNvSpPr/>
          <p:nvPr/>
        </p:nvSpPr>
        <p:spPr>
          <a:xfrm>
            <a:off x="2952750" y="4898406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7"/>
          <p:cNvSpPr/>
          <p:nvPr/>
        </p:nvSpPr>
        <p:spPr>
          <a:xfrm>
            <a:off x="2952750" y="5773245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>
            <p:ph type="title"/>
          </p:nvPr>
        </p:nvSpPr>
        <p:spPr>
          <a:xfrm>
            <a:off x="0" y="0"/>
            <a:ext cx="79121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endParaRPr/>
          </a:p>
        </p:txBody>
      </p:sp>
      <p:graphicFrame>
        <p:nvGraphicFramePr>
          <p:cNvPr id="495" name="Google Shape;495;p48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96" name="Google Shape;496;p48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97" name="Google Shape;497;p48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p48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48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0" name="Google Shape;500;p48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9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FF1</a:t>
            </a:r>
            <a:endParaRPr/>
          </a:p>
        </p:txBody>
      </p:sp>
      <p:graphicFrame>
        <p:nvGraphicFramePr>
          <p:cNvPr id="506" name="Google Shape;506;p49"/>
          <p:cNvGraphicFramePr/>
          <p:nvPr/>
        </p:nvGraphicFramePr>
        <p:xfrm>
          <a:off x="3517901" y="140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0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512" name="Google Shape;512;p50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13" name="Google Shape;513;p50"/>
          <p:cNvSpPr txBox="1"/>
          <p:nvPr/>
        </p:nvSpPr>
        <p:spPr>
          <a:xfrm>
            <a:off x="1562100" y="5435600"/>
            <a:ext cx="3886200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4" name="Google Shape;514;p50"/>
          <p:cNvSpPr/>
          <p:nvPr/>
        </p:nvSpPr>
        <p:spPr>
          <a:xfrm rot="5400000">
            <a:off x="3191670" y="3642981"/>
            <a:ext cx="1084259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0"/>
          <p:cNvSpPr/>
          <p:nvPr/>
        </p:nvSpPr>
        <p:spPr>
          <a:xfrm>
            <a:off x="3244850" y="5142218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6" name="Google Shape;516;p50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1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522" name="Google Shape;522;p51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23" name="Google Shape;523;p51"/>
          <p:cNvSpPr txBox="1"/>
          <p:nvPr/>
        </p:nvSpPr>
        <p:spPr>
          <a:xfrm>
            <a:off x="1562100" y="5435600"/>
            <a:ext cx="3886200" cy="13862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4" name="Google Shape;524;p51"/>
          <p:cNvSpPr/>
          <p:nvPr/>
        </p:nvSpPr>
        <p:spPr>
          <a:xfrm rot="5400000">
            <a:off x="3256362" y="3673089"/>
            <a:ext cx="954874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51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6" name="Google Shape;526;p51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26843" y="78479"/>
            <a:ext cx="3498698" cy="624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035088" y="339042"/>
            <a:ext cx="1435714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116810" y="72449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999125" y="872689"/>
            <a:ext cx="1435714" cy="8309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8025135" y="2983660"/>
            <a:ext cx="1435714" cy="8309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3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108313" y="5008398"/>
            <a:ext cx="1435714" cy="8309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262052" y="5774642"/>
            <a:ext cx="1435714" cy="8309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3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2916562" y="5008398"/>
            <a:ext cx="1435714" cy="8309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2256637" y="2949082"/>
            <a:ext cx="1435714" cy="8309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097001" y="943498"/>
            <a:ext cx="1435714" cy="8309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082808" y="693921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8075310" y="2765267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7186104" y="4752342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5275406" y="5498400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2955714" y="4850594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254235" y="2710530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123459" y="728270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435601" y="574353"/>
            <a:ext cx="1750503" cy="806195"/>
          </a:xfrm>
          <a:prstGeom prst="arc">
            <a:avLst>
              <a:gd fmla="val 17133330" name="adj1"/>
              <a:gd fmla="val 2155949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 rot="1809728">
            <a:off x="6622969" y="1592566"/>
            <a:ext cx="2035492" cy="1312307"/>
          </a:xfrm>
          <a:prstGeom prst="arc">
            <a:avLst>
              <a:gd fmla="val 17657736" name="adj1"/>
              <a:gd fmla="val 113944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 rot="5245930">
            <a:off x="6905920" y="3365430"/>
            <a:ext cx="2037470" cy="1115314"/>
          </a:xfrm>
          <a:prstGeom prst="arc">
            <a:avLst>
              <a:gd fmla="val 17031923" name="adj1"/>
              <a:gd fmla="val 2087126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 rot="7662788">
            <a:off x="5961805" y="4797736"/>
            <a:ext cx="2037470" cy="1115314"/>
          </a:xfrm>
          <a:prstGeom prst="arc">
            <a:avLst>
              <a:gd fmla="val 17031923" name="adj1"/>
              <a:gd fmla="val 2087126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 rot="-10459492">
            <a:off x="4064714" y="5193139"/>
            <a:ext cx="2037470" cy="1115314"/>
          </a:xfrm>
          <a:prstGeom prst="arc">
            <a:avLst>
              <a:gd fmla="val 14941455" name="adj1"/>
              <a:gd fmla="val 2087126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 rot="-8170908">
            <a:off x="2738602" y="4077443"/>
            <a:ext cx="2037470" cy="1045761"/>
          </a:xfrm>
          <a:prstGeom prst="arc">
            <a:avLst>
              <a:gd fmla="val 16374257" name="adj1"/>
              <a:gd fmla="val 21318767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 rot="-7181636">
            <a:off x="3043768" y="1531177"/>
            <a:ext cx="1498537" cy="1684546"/>
          </a:xfrm>
          <a:prstGeom prst="arc">
            <a:avLst>
              <a:gd fmla="val 16374257" name="adj1"/>
              <a:gd fmla="val 2087706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 rot="-4800547">
            <a:off x="4250087" y="393815"/>
            <a:ext cx="1498537" cy="1684546"/>
          </a:xfrm>
          <a:prstGeom prst="arc">
            <a:avLst>
              <a:gd fmla="val 17193640" name="adj1"/>
              <a:gd fmla="val 5387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2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532" name="Google Shape;532;p52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33" name="Google Shape;533;p52"/>
          <p:cNvSpPr txBox="1"/>
          <p:nvPr/>
        </p:nvSpPr>
        <p:spPr>
          <a:xfrm>
            <a:off x="1638300" y="5435600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4" name="Google Shape;534;p52"/>
          <p:cNvSpPr/>
          <p:nvPr/>
        </p:nvSpPr>
        <p:spPr>
          <a:xfrm>
            <a:off x="2603500" y="5166336"/>
            <a:ext cx="20574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5" name="Google Shape;535;p52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36" name="Google Shape;536;p52"/>
          <p:cNvSpPr/>
          <p:nvPr/>
        </p:nvSpPr>
        <p:spPr>
          <a:xfrm>
            <a:off x="2952750" y="3325812"/>
            <a:ext cx="1358900" cy="1142999"/>
          </a:xfrm>
          <a:prstGeom prst="arc">
            <a:avLst>
              <a:gd fmla="val 14731379" name="adj1"/>
              <a:gd fmla="val 7158942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2"/>
          <p:cNvSpPr/>
          <p:nvPr/>
        </p:nvSpPr>
        <p:spPr>
          <a:xfrm rot="10800000">
            <a:off x="6324600" y="3325812"/>
            <a:ext cx="1358900" cy="1142999"/>
          </a:xfrm>
          <a:prstGeom prst="arc">
            <a:avLst>
              <a:gd fmla="val 14731379" name="adj1"/>
              <a:gd fmla="val 7158942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543" name="Google Shape;543;p53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44" name="Google Shape;544;p53"/>
          <p:cNvSpPr txBox="1"/>
          <p:nvPr/>
        </p:nvSpPr>
        <p:spPr>
          <a:xfrm>
            <a:off x="1562100" y="5435600"/>
            <a:ext cx="3886200" cy="5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5" name="Google Shape;545;p53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6" name="Google Shape;546;p53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47" name="Google Shape;547;p53"/>
          <p:cNvSpPr/>
          <p:nvPr/>
        </p:nvSpPr>
        <p:spPr>
          <a:xfrm>
            <a:off x="2952750" y="3325812"/>
            <a:ext cx="1358900" cy="1142999"/>
          </a:xfrm>
          <a:prstGeom prst="arc">
            <a:avLst>
              <a:gd fmla="val 14731379" name="adj1"/>
              <a:gd fmla="val 7158942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3"/>
          <p:cNvSpPr/>
          <p:nvPr/>
        </p:nvSpPr>
        <p:spPr>
          <a:xfrm rot="10800000">
            <a:off x="6324600" y="3325812"/>
            <a:ext cx="1358900" cy="1142999"/>
          </a:xfrm>
          <a:prstGeom prst="arc">
            <a:avLst>
              <a:gd fmla="val 14731379" name="adj1"/>
              <a:gd fmla="val 7158942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554" name="Google Shape;554;p54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55" name="Google Shape;555;p54"/>
          <p:cNvSpPr txBox="1"/>
          <p:nvPr/>
        </p:nvSpPr>
        <p:spPr>
          <a:xfrm>
            <a:off x="1562100" y="5435600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556" name="Google Shape;556;p54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57" name="Google Shape;557;p54"/>
          <p:cNvSpPr/>
          <p:nvPr/>
        </p:nvSpPr>
        <p:spPr>
          <a:xfrm>
            <a:off x="3162300" y="3238500"/>
            <a:ext cx="4000500" cy="1358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563" name="Google Shape;563;p55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64" name="Google Shape;564;p55"/>
          <p:cNvSpPr txBox="1"/>
          <p:nvPr/>
        </p:nvSpPr>
        <p:spPr>
          <a:xfrm>
            <a:off x="1562100" y="5435600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5" name="Google Shape;565;p55"/>
          <p:cNvSpPr/>
          <p:nvPr/>
        </p:nvSpPr>
        <p:spPr>
          <a:xfrm>
            <a:off x="3263900" y="3250559"/>
            <a:ext cx="3898900" cy="1358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7" name="Google Shape;567;p55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6"/>
          <p:cNvSpPr txBox="1"/>
          <p:nvPr>
            <p:ph type="title"/>
          </p:nvPr>
        </p:nvSpPr>
        <p:spPr>
          <a:xfrm>
            <a:off x="762000" y="2000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INPUT EQUATIONS</a:t>
            </a:r>
            <a:br>
              <a:rPr lang="en-US"/>
            </a:br>
            <a:endParaRPr/>
          </a:p>
        </p:txBody>
      </p:sp>
      <p:sp>
        <p:nvSpPr>
          <p:cNvPr id="573" name="Google Shape;573;p56"/>
          <p:cNvSpPr txBox="1"/>
          <p:nvPr/>
        </p:nvSpPr>
        <p:spPr>
          <a:xfrm>
            <a:off x="838200" y="1825625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4" name="Google Shape;574;p56"/>
          <p:cNvSpPr txBox="1"/>
          <p:nvPr/>
        </p:nvSpPr>
        <p:spPr>
          <a:xfrm>
            <a:off x="5651500" y="1825625"/>
            <a:ext cx="3886200" cy="1386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5" name="Google Shape;575;p56"/>
          <p:cNvSpPr txBox="1"/>
          <p:nvPr/>
        </p:nvSpPr>
        <p:spPr>
          <a:xfrm>
            <a:off x="635000" y="3497896"/>
            <a:ext cx="3886200" cy="13862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6" name="Google Shape;576;p56"/>
          <p:cNvSpPr txBox="1"/>
          <p:nvPr/>
        </p:nvSpPr>
        <p:spPr>
          <a:xfrm>
            <a:off x="5346700" y="3497896"/>
            <a:ext cx="3886200" cy="8309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7" name="Google Shape;577;p56"/>
          <p:cNvSpPr txBox="1"/>
          <p:nvPr/>
        </p:nvSpPr>
        <p:spPr>
          <a:xfrm>
            <a:off x="444500" y="5359400"/>
            <a:ext cx="3886200" cy="8309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8" name="Google Shape;578;p56"/>
          <p:cNvSpPr txBox="1"/>
          <p:nvPr/>
        </p:nvSpPr>
        <p:spPr>
          <a:xfrm>
            <a:off x="5346700" y="5283200"/>
            <a:ext cx="3886200" cy="8309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IMPLEMENTATIONS OF EQUATION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584" name="Google Shape;5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837" y="1690688"/>
            <a:ext cx="93059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br>
              <a:rPr lang="en-US"/>
            </a:br>
            <a:endParaRPr/>
          </a:p>
        </p:txBody>
      </p:sp>
      <p:graphicFrame>
        <p:nvGraphicFramePr>
          <p:cNvPr id="140" name="Google Shape;140;p17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878425"/>
                <a:gridCol w="878425"/>
                <a:gridCol w="878425"/>
                <a:gridCol w="878425"/>
                <a:gridCol w="878425"/>
                <a:gridCol w="8784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47" name="Google Shape;147;p18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18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51" name="Google Shape;151;p18"/>
          <p:cNvGraphicFramePr/>
          <p:nvPr/>
        </p:nvGraphicFramePr>
        <p:xfrm>
          <a:off x="1028700" y="1927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57" name="Google Shape;157;p19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58" name="Google Shape;158;p19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19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62" name="Google Shape;162;p19"/>
          <p:cNvGraphicFramePr/>
          <p:nvPr/>
        </p:nvGraphicFramePr>
        <p:xfrm>
          <a:off x="1028700" y="1927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3" name="Google Shape;163;p19"/>
          <p:cNvSpPr/>
          <p:nvPr/>
        </p:nvSpPr>
        <p:spPr>
          <a:xfrm>
            <a:off x="1473200" y="26162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69" name="Google Shape;169;p20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70" name="Google Shape;170;p20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20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74" name="Google Shape;174;p20"/>
          <p:cNvGraphicFramePr/>
          <p:nvPr/>
        </p:nvGraphicFramePr>
        <p:xfrm>
          <a:off x="965200" y="1889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5" name="Google Shape;175;p20"/>
          <p:cNvSpPr/>
          <p:nvPr/>
        </p:nvSpPr>
        <p:spPr>
          <a:xfrm>
            <a:off x="1485900" y="30353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81" name="Google Shape;181;p21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82" name="Google Shape;182;p21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21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21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21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86" name="Google Shape;186;p21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{04000339-84E5-4FDB-8283-23EC30255D8E}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7" name="Google Shape;187;p21"/>
          <p:cNvSpPr/>
          <p:nvPr/>
        </p:nvSpPr>
        <p:spPr>
          <a:xfrm>
            <a:off x="1485900" y="3329886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