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ambria Mat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C9BC2D-B331-4913-B2CD-A35948ACED71}">
  <a:tblStyle styleId="{05C9BC2D-B331-4913-B2CD-A35948ACED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9751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3 BIT Up/Down COUNTER JK</a:t>
            </a:r>
            <a:r>
              <a:rPr lang="en-US"/>
              <a:t> Flip Flop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0" y="33972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X=1</a:t>
            </a:r>
            <a:endParaRPr/>
          </a:p>
        </p:txBody>
      </p:sp>
      <p:graphicFrame>
        <p:nvGraphicFramePr>
          <p:cNvPr id="230" name="Google Shape;230;p22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31" name="Google Shape;231;p22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22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5" name="Google Shape;235;p22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22"/>
          <p:cNvSpPr/>
          <p:nvPr/>
        </p:nvSpPr>
        <p:spPr>
          <a:xfrm>
            <a:off x="381000" y="363708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381000" y="3986705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381000" y="4383327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946150" y="363708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946150" y="5133111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0" y="33972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X=1</a:t>
            </a:r>
            <a:endParaRPr/>
          </a:p>
        </p:txBody>
      </p:sp>
      <p:graphicFrame>
        <p:nvGraphicFramePr>
          <p:cNvPr id="246" name="Google Shape;246;p23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47" name="Google Shape;247;p23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3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23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23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1" name="Google Shape;251;p23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23"/>
          <p:cNvSpPr/>
          <p:nvPr/>
        </p:nvSpPr>
        <p:spPr>
          <a:xfrm>
            <a:off x="381000" y="3247296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454150" y="3247296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1511300" y="3984964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46150" y="3254496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946150" y="4733925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1511300" y="471543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1514475" y="547147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0" y="33972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X=1</a:t>
            </a:r>
            <a:endParaRPr/>
          </a:p>
        </p:txBody>
      </p:sp>
      <p:graphicFrame>
        <p:nvGraphicFramePr>
          <p:cNvPr id="264" name="Google Shape;264;p24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65" name="Google Shape;265;p24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4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9" name="Google Shape;269;p24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24"/>
          <p:cNvSpPr/>
          <p:nvPr/>
        </p:nvSpPr>
        <p:spPr>
          <a:xfrm>
            <a:off x="381000" y="4733248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1511300" y="3656474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946150" y="3984964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1435100" y="508461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1511300" y="439370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1511300" y="581002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946150" y="548153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0" y="33972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X=1</a:t>
            </a:r>
            <a:endParaRPr/>
          </a:p>
        </p:txBody>
      </p:sp>
      <p:graphicFrame>
        <p:nvGraphicFramePr>
          <p:cNvPr id="282" name="Google Shape;282;p25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83" name="Google Shape;283;p2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25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25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25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7" name="Google Shape;287;p25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25"/>
          <p:cNvSpPr/>
          <p:nvPr/>
        </p:nvSpPr>
        <p:spPr>
          <a:xfrm>
            <a:off x="393700" y="5134686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946150" y="5829746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946150" y="4344607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393700" y="587990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393700" y="5481532"/>
            <a:ext cx="3441700" cy="1058958"/>
          </a:xfrm>
          <a:prstGeom prst="arc">
            <a:avLst>
              <a:gd fmla="val 11186215" name="adj1"/>
              <a:gd fmla="val 2130086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298" name="Google Shape;298;p26"/>
          <p:cNvGraphicFramePr/>
          <p:nvPr/>
        </p:nvGraphicFramePr>
        <p:xfrm>
          <a:off x="2082724" y="17137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304" name="Google Shape;304;p27"/>
          <p:cNvGraphicFramePr/>
          <p:nvPr/>
        </p:nvGraphicFramePr>
        <p:xfrm>
          <a:off x="2082724" y="1713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  <a:gridCol w="35222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10" name="Google Shape;310;p28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1" name="Google Shape;311;p28"/>
          <p:cNvSpPr txBox="1"/>
          <p:nvPr/>
        </p:nvSpPr>
        <p:spPr>
          <a:xfrm>
            <a:off x="393700" y="5911353"/>
            <a:ext cx="38862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 rot="5400000">
            <a:off x="2658270" y="4333968"/>
            <a:ext cx="1084259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Google Shape;313;p28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28"/>
          <p:cNvSpPr/>
          <p:nvPr/>
        </p:nvSpPr>
        <p:spPr>
          <a:xfrm>
            <a:off x="1879600" y="5626803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20" name="Google Shape;320;p29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1" name="Google Shape;321;p29"/>
          <p:cNvSpPr txBox="1"/>
          <p:nvPr/>
        </p:nvSpPr>
        <p:spPr>
          <a:xfrm>
            <a:off x="393700" y="5911353"/>
            <a:ext cx="57023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22" name="Google Shape;322;p29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29"/>
          <p:cNvSpPr/>
          <p:nvPr/>
        </p:nvSpPr>
        <p:spPr>
          <a:xfrm rot="5400000">
            <a:off x="4766470" y="3360863"/>
            <a:ext cx="1084259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3860800" y="5626803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30" name="Google Shape;330;p30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1" name="Google Shape;331;p30"/>
          <p:cNvSpPr txBox="1"/>
          <p:nvPr/>
        </p:nvSpPr>
        <p:spPr>
          <a:xfrm>
            <a:off x="393700" y="5911353"/>
            <a:ext cx="37084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30"/>
          <p:cNvSpPr/>
          <p:nvPr/>
        </p:nvSpPr>
        <p:spPr>
          <a:xfrm rot="5400000">
            <a:off x="2702720" y="4333968"/>
            <a:ext cx="1084259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1892299" y="5626803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40" name="Google Shape;340;p31"/>
          <p:cNvGraphicFramePr/>
          <p:nvPr/>
        </p:nvGraphicFramePr>
        <p:xfrm>
          <a:off x="39370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1" name="Google Shape;341;p31"/>
          <p:cNvSpPr txBox="1"/>
          <p:nvPr/>
        </p:nvSpPr>
        <p:spPr>
          <a:xfrm>
            <a:off x="393700" y="5911353"/>
            <a:ext cx="57023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42" name="Google Shape;342;p31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31"/>
          <p:cNvSpPr/>
          <p:nvPr/>
        </p:nvSpPr>
        <p:spPr>
          <a:xfrm rot="5400000">
            <a:off x="4722020" y="3444968"/>
            <a:ext cx="1084259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3835399" y="5626803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STEPS FOR 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Reduction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 Flop Transition Table (FLIP FLOP Selection)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Input/output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Implementations of Equation(Logic Diagram)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50" name="Google Shape;350;p32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1" name="Google Shape;351;p32"/>
          <p:cNvSpPr txBox="1"/>
          <p:nvPr/>
        </p:nvSpPr>
        <p:spPr>
          <a:xfrm>
            <a:off x="393701" y="5911353"/>
            <a:ext cx="2959100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52" name="Google Shape;352;p32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32"/>
          <p:cNvSpPr/>
          <p:nvPr/>
        </p:nvSpPr>
        <p:spPr>
          <a:xfrm rot="5400000">
            <a:off x="4143374" y="2847978"/>
            <a:ext cx="1276350" cy="16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1435101" y="5626803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60" name="Google Shape;360;p33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1" name="Google Shape;361;p33"/>
          <p:cNvSpPr txBox="1"/>
          <p:nvPr/>
        </p:nvSpPr>
        <p:spPr>
          <a:xfrm>
            <a:off x="0" y="5314453"/>
            <a:ext cx="4559299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62" name="Google Shape;362;p33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63" name="Google Shape;363;p33"/>
          <p:cNvSpPr/>
          <p:nvPr/>
        </p:nvSpPr>
        <p:spPr>
          <a:xfrm>
            <a:off x="2400299" y="5145986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667000" y="4178300"/>
            <a:ext cx="914400" cy="926397"/>
          </a:xfrm>
          <a:prstGeom prst="arc">
            <a:avLst>
              <a:gd fmla="val 14812704" name="adj1"/>
              <a:gd fmla="val 7397695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/>
          <p:nvPr/>
        </p:nvSpPr>
        <p:spPr>
          <a:xfrm rot="10473345">
            <a:off x="5977844" y="4178300"/>
            <a:ext cx="914400" cy="926397"/>
          </a:xfrm>
          <a:prstGeom prst="arc">
            <a:avLst>
              <a:gd fmla="val 14812704" name="adj1"/>
              <a:gd fmla="val 7397695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5835650" y="5032220"/>
            <a:ext cx="4559299" cy="1351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72" name="Google Shape;372;p34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73" name="Google Shape;373;p34"/>
          <p:cNvSpPr txBox="1"/>
          <p:nvPr/>
        </p:nvSpPr>
        <p:spPr>
          <a:xfrm>
            <a:off x="393700" y="5911353"/>
            <a:ext cx="28575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74" name="Google Shape;374;p34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34"/>
          <p:cNvSpPr/>
          <p:nvPr/>
        </p:nvSpPr>
        <p:spPr>
          <a:xfrm rot="5400000">
            <a:off x="4290219" y="2891632"/>
            <a:ext cx="1084259" cy="153670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1181099" y="5626803"/>
            <a:ext cx="19177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82" name="Google Shape;382;p35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83" name="Google Shape;383;p35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p35"/>
          <p:cNvSpPr txBox="1"/>
          <p:nvPr/>
        </p:nvSpPr>
        <p:spPr>
          <a:xfrm>
            <a:off x="0" y="5314453"/>
            <a:ext cx="4559299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2667000" y="4178300"/>
            <a:ext cx="914400" cy="926397"/>
          </a:xfrm>
          <a:prstGeom prst="arc">
            <a:avLst>
              <a:gd fmla="val 14812704" name="adj1"/>
              <a:gd fmla="val 7397695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/>
          <p:nvPr/>
        </p:nvSpPr>
        <p:spPr>
          <a:xfrm rot="10473345">
            <a:off x="5977844" y="4178300"/>
            <a:ext cx="914400" cy="926397"/>
          </a:xfrm>
          <a:prstGeom prst="arc">
            <a:avLst>
              <a:gd fmla="val 14812704" name="adj1"/>
              <a:gd fmla="val 7397695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5835650" y="5032220"/>
            <a:ext cx="4559299" cy="1351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93" name="Google Shape;393;p36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4" name="Google Shape;394;p36"/>
          <p:cNvSpPr txBox="1"/>
          <p:nvPr/>
        </p:nvSpPr>
        <p:spPr>
          <a:xfrm>
            <a:off x="393700" y="5911353"/>
            <a:ext cx="20320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95" name="Google Shape;395;p36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396" name="Google Shape;396;p36"/>
          <p:cNvSpPr/>
          <p:nvPr/>
        </p:nvSpPr>
        <p:spPr>
          <a:xfrm rot="5400000">
            <a:off x="3353012" y="2038141"/>
            <a:ext cx="2895103" cy="429252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402" name="Google Shape;402;p37"/>
          <p:cNvGraphicFramePr/>
          <p:nvPr/>
        </p:nvGraphicFramePr>
        <p:xfrm>
          <a:off x="41275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776000"/>
                <a:gridCol w="1474400"/>
                <a:gridCol w="1151050"/>
                <a:gridCol w="1021725"/>
                <a:gridCol w="944125"/>
                <a:gridCol w="9700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03" name="Google Shape;403;p37"/>
          <p:cNvSpPr txBox="1"/>
          <p:nvPr/>
        </p:nvSpPr>
        <p:spPr>
          <a:xfrm>
            <a:off x="393700" y="5911353"/>
            <a:ext cx="16129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404" name="Google Shape;404;p37"/>
          <p:cNvGraphicFramePr/>
          <p:nvPr/>
        </p:nvGraphicFramePr>
        <p:xfrm>
          <a:off x="6946830" y="1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  <a:gridCol w="340375"/>
              </a:tblGrid>
              <a:tr h="3352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5275">
                <a:tc gridSpan="3" vMerge="1"/>
                <a:tc hMerge="1" vMerge="1"/>
                <a:tc hMerge="1" v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16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37"/>
          <p:cNvSpPr/>
          <p:nvPr/>
        </p:nvSpPr>
        <p:spPr>
          <a:xfrm rot="5400000">
            <a:off x="3353012" y="2038141"/>
            <a:ext cx="2895103" cy="429252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762000" y="2000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br>
              <a:rPr lang="en-US"/>
            </a:br>
            <a:endParaRPr/>
          </a:p>
        </p:txBody>
      </p:sp>
      <p:sp>
        <p:nvSpPr>
          <p:cNvPr id="411" name="Google Shape;411;p38"/>
          <p:cNvSpPr txBox="1"/>
          <p:nvPr/>
        </p:nvSpPr>
        <p:spPr>
          <a:xfrm>
            <a:off x="444500" y="53594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2" name="Google Shape;412;p38"/>
          <p:cNvSpPr txBox="1"/>
          <p:nvPr/>
        </p:nvSpPr>
        <p:spPr>
          <a:xfrm>
            <a:off x="5346700" y="5283200"/>
            <a:ext cx="3886200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3" name="Google Shape;413;p38"/>
          <p:cNvSpPr txBox="1"/>
          <p:nvPr/>
        </p:nvSpPr>
        <p:spPr>
          <a:xfrm>
            <a:off x="5886450" y="2924020"/>
            <a:ext cx="4559299" cy="13519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4" name="Google Shape;414;p38"/>
          <p:cNvSpPr txBox="1"/>
          <p:nvPr/>
        </p:nvSpPr>
        <p:spPr>
          <a:xfrm>
            <a:off x="946150" y="2751701"/>
            <a:ext cx="4559299" cy="135190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5" name="Google Shape;415;p38"/>
          <p:cNvSpPr txBox="1"/>
          <p:nvPr/>
        </p:nvSpPr>
        <p:spPr>
          <a:xfrm>
            <a:off x="946150" y="970308"/>
            <a:ext cx="5702300" cy="55528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6" name="Google Shape;416;p38"/>
          <p:cNvSpPr txBox="1"/>
          <p:nvPr/>
        </p:nvSpPr>
        <p:spPr>
          <a:xfrm>
            <a:off x="6178550" y="940909"/>
            <a:ext cx="5702300" cy="55528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468312" y="187325"/>
            <a:ext cx="105156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422" name="Google Shape;4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914400"/>
            <a:ext cx="11558588" cy="5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26843" y="78479"/>
            <a:ext cx="3498698" cy="624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035088" y="339042"/>
            <a:ext cx="1435714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116810" y="72449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125" y="872689"/>
            <a:ext cx="1435714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8025135" y="2983660"/>
            <a:ext cx="1435714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108313" y="5008398"/>
            <a:ext cx="1435714" cy="8309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262052" y="5774642"/>
            <a:ext cx="1435714" cy="830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916562" y="5008398"/>
            <a:ext cx="1435714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256637" y="2949082"/>
            <a:ext cx="1435714" cy="8309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097001" y="943498"/>
            <a:ext cx="1435714" cy="8309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082808" y="693921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075310" y="2765267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148851" y="4769846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275406" y="549840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55714" y="4850594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254235" y="271053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123459" y="72827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435601" y="574353"/>
            <a:ext cx="1750503" cy="806195"/>
          </a:xfrm>
          <a:prstGeom prst="arc">
            <a:avLst>
              <a:gd fmla="val 17133330" name="adj1"/>
              <a:gd fmla="val 2155949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 rot="1809728">
            <a:off x="6148589" y="1089990"/>
            <a:ext cx="3028260" cy="1702936"/>
          </a:xfrm>
          <a:prstGeom prst="arc">
            <a:avLst>
              <a:gd fmla="val 17657736" name="adj1"/>
              <a:gd fmla="val 218048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 rot="5245930">
            <a:off x="7185179" y="3453855"/>
            <a:ext cx="2037470" cy="1115314"/>
          </a:xfrm>
          <a:prstGeom prst="arc">
            <a:avLst>
              <a:gd fmla="val 17031923" name="adj1"/>
              <a:gd fmla="val 2114098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rot="7662788">
            <a:off x="5847617" y="5179378"/>
            <a:ext cx="2037470" cy="1115314"/>
          </a:xfrm>
          <a:prstGeom prst="arc">
            <a:avLst>
              <a:gd fmla="val 14706277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 rot="-10459492">
            <a:off x="3837724" y="5320520"/>
            <a:ext cx="2316102" cy="1115314"/>
          </a:xfrm>
          <a:prstGeom prst="arc">
            <a:avLst>
              <a:gd fmla="val 13862327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rot="-8170908">
            <a:off x="2400064" y="4011856"/>
            <a:ext cx="1976870" cy="1035016"/>
          </a:xfrm>
          <a:prstGeom prst="arc">
            <a:avLst>
              <a:gd fmla="val 14996372" name="adj1"/>
              <a:gd fmla="val 2111167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 rot="-7181636">
            <a:off x="3043768" y="1531177"/>
            <a:ext cx="1498537" cy="1684546"/>
          </a:xfrm>
          <a:prstGeom prst="arc">
            <a:avLst>
              <a:gd fmla="val 16374257" name="adj1"/>
              <a:gd fmla="val 2087706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 rot="-4800547">
            <a:off x="4250087" y="393815"/>
            <a:ext cx="1498537" cy="1684546"/>
          </a:xfrm>
          <a:prstGeom prst="arc">
            <a:avLst>
              <a:gd fmla="val 17193640" name="adj1"/>
              <a:gd fmla="val 5387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288200" y="1117925"/>
            <a:ext cx="1750503" cy="806195"/>
          </a:xfrm>
          <a:prstGeom prst="arc">
            <a:avLst>
              <a:gd fmla="val 17133330" name="adj1"/>
              <a:gd fmla="val 2155949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 rot="1809728">
            <a:off x="6345102" y="1703581"/>
            <a:ext cx="2035492" cy="1312307"/>
          </a:xfrm>
          <a:prstGeom prst="arc">
            <a:avLst>
              <a:gd fmla="val 17657736" name="adj1"/>
              <a:gd fmla="val 11394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 rot="5245930">
            <a:off x="6701256" y="3290838"/>
            <a:ext cx="2037470" cy="1115314"/>
          </a:xfrm>
          <a:prstGeom prst="arc">
            <a:avLst>
              <a:gd fmla="val 17031923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 rot="7662788">
            <a:off x="5840683" y="4350639"/>
            <a:ext cx="2037470" cy="1115314"/>
          </a:xfrm>
          <a:prstGeom prst="arc">
            <a:avLst>
              <a:gd fmla="val 17568240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 rot="-10459492">
            <a:off x="4235215" y="4965401"/>
            <a:ext cx="2037470" cy="1115314"/>
          </a:xfrm>
          <a:prstGeom prst="arc">
            <a:avLst>
              <a:gd fmla="val 15759605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-8170908">
            <a:off x="3060367" y="3979059"/>
            <a:ext cx="2037470" cy="1045761"/>
          </a:xfrm>
          <a:prstGeom prst="arc">
            <a:avLst>
              <a:gd fmla="val 16374257" name="adj1"/>
              <a:gd fmla="val 21318767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 rot="-7181636">
            <a:off x="3493748" y="1794366"/>
            <a:ext cx="1498537" cy="1684546"/>
          </a:xfrm>
          <a:prstGeom prst="arc">
            <a:avLst>
              <a:gd fmla="val 16374257" name="adj1"/>
              <a:gd fmla="val 2087706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 rot="-4800547">
            <a:off x="4419439" y="1102053"/>
            <a:ext cx="1498537" cy="1684546"/>
          </a:xfrm>
          <a:prstGeom prst="arc">
            <a:avLst>
              <a:gd fmla="val 17193640" name="adj1"/>
              <a:gd fmla="val 5387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 rot="1276622">
            <a:off x="6657081" y="368083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 rot="3833851">
            <a:off x="8703042" y="1787754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 rot="7258865">
            <a:off x="8266789" y="4651947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 rot="-2124484">
            <a:off x="6908557" y="6220860"/>
            <a:ext cx="847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 rot="1403856">
            <a:off x="4124018" y="6432882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 rot="-7133789">
            <a:off x="2122916" y="4719912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 rot="-4442752">
            <a:off x="2440666" y="1784816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 rot="-1912757">
            <a:off x="4285580" y="85742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 rot="-1912715">
            <a:off x="4600868" y="1223373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 rot="1261969">
            <a:off x="6329423" y="1248156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 rot="3795888">
            <a:off x="7660977" y="2405203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 rot="-3419499">
            <a:off x="3370943" y="2213542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 rot="-6361852">
            <a:off x="3103126" y="3953592"/>
            <a:ext cx="92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 rot="1878253">
            <a:off x="4625684" y="5504391"/>
            <a:ext cx="590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 rot="-2041584">
            <a:off x="6544309" y="5162891"/>
            <a:ext cx="590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 rot="-3845651">
            <a:off x="7704065" y="4067879"/>
            <a:ext cx="590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TABLE</a:t>
            </a:r>
            <a:br>
              <a:rPr lang="en-US"/>
            </a:br>
            <a:endParaRPr/>
          </a:p>
        </p:txBody>
      </p:sp>
      <p:graphicFrame>
        <p:nvGraphicFramePr>
          <p:cNvPr id="150" name="Google Shape;150;p16"/>
          <p:cNvGraphicFramePr/>
          <p:nvPr/>
        </p:nvGraphicFramePr>
        <p:xfrm>
          <a:off x="4406895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1192725"/>
                <a:gridCol w="1192725"/>
                <a:gridCol w="1192725"/>
                <a:gridCol w="1044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X</a:t>
                      </a:r>
                      <a:endParaRPr b="1"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818450"/>
                <a:gridCol w="818450"/>
                <a:gridCol w="818450"/>
                <a:gridCol w="818450"/>
                <a:gridCol w="818450"/>
                <a:gridCol w="818450"/>
                <a:gridCol w="818450"/>
                <a:gridCol w="818450"/>
                <a:gridCol w="81845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0" y="0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X=0</a:t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63" name="Google Shape;163;p18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67" name="Google Shape;167;p18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8"/>
          <p:cNvSpPr/>
          <p:nvPr/>
        </p:nvSpPr>
        <p:spPr>
          <a:xfrm>
            <a:off x="482600" y="3307507"/>
            <a:ext cx="1638299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73366" y="3738682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73367" y="4135809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003300" y="3209203"/>
            <a:ext cx="1638299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003300" y="4730183"/>
            <a:ext cx="1638299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0" y="0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X=0</a:t>
            </a:r>
            <a:endParaRPr/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79" name="Google Shape;179;p19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83" name="Google Shape;183;p19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19"/>
          <p:cNvSpPr/>
          <p:nvPr/>
        </p:nvSpPr>
        <p:spPr>
          <a:xfrm>
            <a:off x="476213" y="4413958"/>
            <a:ext cx="1638299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516367" y="3246617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516366" y="3988869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050906" y="5184737"/>
            <a:ext cx="1638299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050907" y="3643179"/>
            <a:ext cx="1638299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1516365" y="4692077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516364" y="5467886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0" y="0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X=0</a:t>
            </a:r>
            <a:endParaRPr/>
          </a:p>
        </p:txBody>
      </p:sp>
      <p:graphicFrame>
        <p:nvGraphicFramePr>
          <p:cNvPr id="196" name="Google Shape;196;p20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97" name="Google Shape;197;p20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20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01" name="Google Shape;201;p20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0"/>
          <p:cNvSpPr/>
          <p:nvPr/>
        </p:nvSpPr>
        <p:spPr>
          <a:xfrm>
            <a:off x="970267" y="4375636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970266" y="5905111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86066" y="5865803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529066" y="3687177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529065" y="4375636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529064" y="5121881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1554466" y="5905111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0" y="0"/>
            <a:ext cx="87757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1800">
                <a:solidFill>
                  <a:srgbClr val="2E75B5"/>
                </a:solidFill>
              </a:rPr>
              <a:t>for </a:t>
            </a:r>
            <a:r>
              <a:rPr lang="en-US">
                <a:solidFill>
                  <a:srgbClr val="2E75B5"/>
                </a:solidFill>
              </a:rPr>
              <a:t>X=0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10281852" y="6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5" name="Google Shape;215;p21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21"/>
          <p:cNvCxnSpPr/>
          <p:nvPr/>
        </p:nvCxnSpPr>
        <p:spPr>
          <a:xfrm flipH="1" rot="10800000">
            <a:off x="11081952" y="1690748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19" name="Google Shape;219;p21"/>
          <p:cNvGraphicFramePr/>
          <p:nvPr/>
        </p:nvGraphicFramePr>
        <p:xfrm>
          <a:off x="165024" y="208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{05C9BC2D-B331-4913-B2CD-A35948ACED71}</a:tableStyleId>
              </a:tblPr>
              <a:tblGrid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  <a:gridCol w="563025"/>
              </a:tblGrid>
              <a:tr h="457200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7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X=0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X=1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1"/>
          <p:cNvSpPr/>
          <p:nvPr/>
        </p:nvSpPr>
        <p:spPr>
          <a:xfrm>
            <a:off x="386066" y="5131823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386065" y="5499829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979184" y="4002213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979183" y="5494323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29305" y="4748268"/>
            <a:ext cx="1747533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