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E0BE0B-AC84-44E6-9281-FE8BF6F4B70A}">
  <a:tblStyle styleId="{A5E0BE0B-AC84-44E6-9281-FE8BF6F4B70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slide" Target="slides/slide37.xml"/><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104" name="Google Shape;10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177" name="Google Shape;17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 name="Google Shape;17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Consider the addition of +5 and -2 or subtraction of 2 from 5. The answer is +3.</a:t>
            </a:r>
            <a:endParaRPr/>
          </a:p>
          <a:p>
            <a:pPr indent="0" lvl="0" marL="0" rtl="0" algn="l">
              <a:spcBef>
                <a:spcPts val="0"/>
              </a:spcBef>
              <a:spcAft>
                <a:spcPts val="0"/>
              </a:spcAft>
              <a:buNone/>
            </a:pPr>
            <a:r>
              <a:rPr lang="en-US"/>
              <a:t>In the 2’s complement form the result 0011 (neglecting the carry bit) is compatible with 2’s complement representation of +3.</a:t>
            </a:r>
            <a:endParaRPr/>
          </a:p>
          <a:p>
            <a:pPr indent="0" lvl="0" marL="0" rtl="0" algn="l">
              <a:spcBef>
                <a:spcPts val="0"/>
              </a:spcBef>
              <a:spcAft>
                <a:spcPts val="0"/>
              </a:spcAft>
              <a:buNone/>
            </a:pPr>
            <a:r>
              <a:rPr lang="en-US"/>
              <a:t>In the signed magnitude form the result 1111 doesn’t represent +3 but -7.</a:t>
            </a:r>
            <a:endParaRPr/>
          </a:p>
          <a:p>
            <a:pPr indent="0" lvl="0" marL="0" rtl="0" algn="l">
              <a:spcBef>
                <a:spcPts val="0"/>
              </a:spcBef>
              <a:spcAft>
                <a:spcPts val="0"/>
              </a:spcAft>
              <a:buNone/>
            </a:pPr>
            <a:r>
              <a:rPr lang="en-US"/>
              <a:t>In the next example, adding -5 and +2 or subtracting -5 from 2 results in -3.</a:t>
            </a:r>
            <a:endParaRPr/>
          </a:p>
          <a:p>
            <a:pPr indent="0" lvl="0" marL="0" rtl="0" algn="l">
              <a:spcBef>
                <a:spcPts val="0"/>
              </a:spcBef>
              <a:spcAft>
                <a:spcPts val="0"/>
              </a:spcAft>
              <a:buNone/>
            </a:pPr>
            <a:r>
              <a:rPr lang="en-US"/>
              <a:t>In the 2’s complement form the result 1101 is compatible with 2’scomplement representation of -3.</a:t>
            </a:r>
            <a:endParaRPr/>
          </a:p>
          <a:p>
            <a:pPr indent="0" lvl="0" marL="0" rtl="0" algn="l">
              <a:spcBef>
                <a:spcPts val="0"/>
              </a:spcBef>
              <a:spcAft>
                <a:spcPts val="0"/>
              </a:spcAft>
              <a:buNone/>
            </a:pPr>
            <a:r>
              <a:rPr lang="en-US"/>
              <a:t>In the signed magnitude form the result 1111 doesn’t represent -3 but -7.</a:t>
            </a:r>
            <a:endParaRPr/>
          </a:p>
          <a:p>
            <a:pPr indent="0" lvl="0" marL="0" rtl="0" algn="l">
              <a:spcBef>
                <a:spcPts val="0"/>
              </a:spcBef>
              <a:spcAft>
                <a:spcPts val="0"/>
              </a:spcAft>
              <a:buNone/>
            </a:pPr>
            <a:r>
              <a:rPr lang="en-US"/>
              <a:t>Thus representing signed numbers in 2’s complement form allows number to be directly added to perform addition and subtraction. The result would always be correct and in its 2’s complement form.</a:t>
            </a:r>
            <a:endParaRPr/>
          </a:p>
          <a:p>
            <a:pPr indent="0" lvl="0" marL="0" rtl="0" algn="l">
              <a:spcBef>
                <a:spcPts val="0"/>
              </a:spcBef>
              <a:spcAft>
                <a:spcPts val="0"/>
              </a:spcAft>
              <a:buNone/>
            </a:pPr>
            <a:r>
              <a:rPr lang="en-US"/>
              <a:t>Thus an adder circuit is able to perform both additions and subtraction if the numbers are represented in their 2’s complement form. No subtractor circuit is required. With signed magnitude form separate adder and subtractor circuits are required or the results have to be converted into signed magnitude form.</a:t>
            </a:r>
            <a:endParaRPr/>
          </a:p>
          <a:p>
            <a:pPr indent="0" lvl="0" marL="0" rtl="0" algn="l">
              <a:spcBef>
                <a:spcPts val="0"/>
              </a:spcBef>
              <a:spcAft>
                <a:spcPts val="0"/>
              </a:spcAft>
              <a:buNone/>
            </a:pPr>
            <a:r>
              <a:rPr lang="en-US"/>
              <a:t>Range of 2’s complemented numbers is more than signed magnitude representation.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184" name="Google Shape;18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What happens if you perform addition of 2 and 7 using unsigned representation?</a:t>
            </a:r>
            <a:endParaRPr/>
          </a:p>
          <a:p>
            <a:pPr indent="0" lvl="0" marL="0" rtl="0" algn="l">
              <a:spcBef>
                <a:spcPts val="0"/>
              </a:spcBef>
              <a:spcAft>
                <a:spcPts val="0"/>
              </a:spcAft>
              <a:buNone/>
            </a:pPr>
            <a:r>
              <a:rPr lang="en-US"/>
              <a:t>The answer is 9 and it can not be represented using 3-bit unsigned binary numbers.</a:t>
            </a:r>
            <a:endParaRPr/>
          </a:p>
          <a:p>
            <a:pPr indent="0" lvl="0" marL="0" rtl="0" algn="l">
              <a:spcBef>
                <a:spcPts val="0"/>
              </a:spcBef>
              <a:spcAft>
                <a:spcPts val="0"/>
              </a:spcAft>
              <a:buNone/>
            </a:pPr>
            <a:r>
              <a:rPr lang="en-US"/>
              <a:t>An Overflow has occurred.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191" name="Google Shape;19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What happens if you perform addition of 2 and 7 using unsigned representation?</a:t>
            </a:r>
            <a:endParaRPr/>
          </a:p>
          <a:p>
            <a:pPr indent="0" lvl="0" marL="0" rtl="0" algn="l">
              <a:spcBef>
                <a:spcPts val="0"/>
              </a:spcBef>
              <a:spcAft>
                <a:spcPts val="0"/>
              </a:spcAft>
              <a:buNone/>
            </a:pPr>
            <a:r>
              <a:rPr lang="en-US"/>
              <a:t>The answer is 9 and it can not be represented using 3-bit unsigned binary numbers.</a:t>
            </a:r>
            <a:endParaRPr/>
          </a:p>
          <a:p>
            <a:pPr indent="0" lvl="0" marL="0" rtl="0" algn="l">
              <a:spcBef>
                <a:spcPts val="0"/>
              </a:spcBef>
              <a:spcAft>
                <a:spcPts val="0"/>
              </a:spcAft>
              <a:buNone/>
            </a:pPr>
            <a:r>
              <a:rPr lang="en-US"/>
              <a:t>An Overflow has occurred.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204" name="Google Shape;20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Given the choice to represent positive and negative numbers in binary</a:t>
            </a:r>
            <a:endParaRPr/>
          </a:p>
          <a:p>
            <a:pPr indent="0" lvl="0" marL="0" rtl="0" algn="l">
              <a:spcBef>
                <a:spcPts val="0"/>
              </a:spcBef>
              <a:spcAft>
                <a:spcPts val="0"/>
              </a:spcAft>
              <a:buNone/>
            </a:pPr>
            <a:r>
              <a:rPr lang="en-US"/>
              <a:t>Unsigned representation is not suitable as it allows only positive numbers</a:t>
            </a:r>
            <a:endParaRPr/>
          </a:p>
          <a:p>
            <a:pPr indent="0" lvl="0" marL="0" rtl="0" algn="l">
              <a:spcBef>
                <a:spcPts val="0"/>
              </a:spcBef>
              <a:spcAft>
                <a:spcPts val="0"/>
              </a:spcAft>
              <a:buNone/>
            </a:pPr>
            <a:r>
              <a:rPr lang="en-US"/>
              <a:t>Signed Magnitude allows positive and Negative numbers however addition and subtraction operations results in numbers that are not in signed magnitude form.</a:t>
            </a:r>
            <a:endParaRPr/>
          </a:p>
          <a:p>
            <a:pPr indent="0" lvl="0" marL="0" rtl="0" algn="l">
              <a:spcBef>
                <a:spcPts val="0"/>
              </a:spcBef>
              <a:spcAft>
                <a:spcPts val="0"/>
              </a:spcAft>
              <a:buNone/>
            </a:pPr>
            <a:r>
              <a:rPr lang="en-US"/>
              <a:t>2’s complement allows positive and negative numbers, addition and subtraction of numbers in their 2’s complement form results in numbers that are in their 2’s complement form.</a:t>
            </a:r>
            <a:endParaRPr/>
          </a:p>
          <a:p>
            <a:pPr indent="0" lvl="0" marL="0" rtl="0" algn="l">
              <a:spcBef>
                <a:spcPts val="0"/>
              </a:spcBef>
              <a:spcAft>
                <a:spcPts val="0"/>
              </a:spcAft>
              <a:buNone/>
            </a:pPr>
            <a:r>
              <a:rPr lang="en-US"/>
              <a:t>The range of 2’s complement numbers is more than signed magnitude representation.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110" name="Google Shape;11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117" name="Google Shape;11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Digital systems should be able to handle positive and negative numbers.</a:t>
            </a:r>
            <a:endParaRPr/>
          </a:p>
          <a:p>
            <a:pPr indent="0" lvl="0" marL="0" rtl="0" algn="l">
              <a:spcBef>
                <a:spcPts val="0"/>
              </a:spcBef>
              <a:spcAft>
                <a:spcPts val="0"/>
              </a:spcAft>
              <a:buNone/>
            </a:pPr>
            <a:r>
              <a:rPr lang="en-US"/>
              <a:t>So far we have only considered positive binary numbers.</a:t>
            </a:r>
            <a:endParaRPr/>
          </a:p>
          <a:p>
            <a:pPr indent="0" lvl="0" marL="0" rtl="0" algn="l">
              <a:spcBef>
                <a:spcPts val="0"/>
              </a:spcBef>
              <a:spcAft>
                <a:spcPts val="0"/>
              </a:spcAft>
              <a:buNone/>
            </a:pPr>
            <a:r>
              <a:rPr lang="en-US"/>
              <a:t>How does the digital system represent the + or – symbol?</a:t>
            </a:r>
            <a:endParaRPr/>
          </a:p>
          <a:p>
            <a:pPr indent="0" lvl="0" marL="0" rtl="0" algn="l">
              <a:spcBef>
                <a:spcPts val="0"/>
              </a:spcBef>
              <a:spcAft>
                <a:spcPts val="0"/>
              </a:spcAft>
              <a:buNone/>
            </a:pPr>
            <a:r>
              <a:rPr lang="en-US"/>
              <a:t>To handle positive and negative binary numbers, the digital system sets aside the most significant digit (bit) to represent the sign</a:t>
            </a:r>
            <a:endParaRPr/>
          </a:p>
          <a:p>
            <a:pPr indent="0" lvl="1" marL="0" rtl="0" algn="l">
              <a:spcBef>
                <a:spcPts val="0"/>
              </a:spcBef>
              <a:spcAft>
                <a:spcPts val="0"/>
              </a:spcAft>
              <a:buSzPts val="1800"/>
              <a:buNone/>
            </a:pPr>
            <a:r>
              <a:rPr lang="en-US"/>
              <a:t>MSB set to 1 indicates a negative number</a:t>
            </a:r>
            <a:endParaRPr/>
          </a:p>
          <a:p>
            <a:pPr indent="0" lvl="1" marL="0" rtl="0" algn="l">
              <a:spcBef>
                <a:spcPts val="0"/>
              </a:spcBef>
              <a:spcAft>
                <a:spcPts val="0"/>
              </a:spcAft>
              <a:buSzPts val="1800"/>
              <a:buNone/>
            </a:pPr>
            <a:r>
              <a:rPr lang="en-US"/>
              <a:t>MSB set to 0 indicates a positive number</a:t>
            </a:r>
            <a:endParaRPr/>
          </a:p>
          <a:p>
            <a:pPr indent="0" lvl="0" marL="0" rtl="0" algn="l">
              <a:spcBef>
                <a:spcPts val="0"/>
              </a:spcBef>
              <a:spcAft>
                <a:spcPts val="0"/>
              </a:spcAft>
              <a:buNone/>
            </a:pPr>
            <a:r>
              <a:rPr lang="en-US"/>
              <a:t>Thus +13 and -13 are represented as 01101 and 11101 respectively. </a:t>
            </a:r>
            <a:endParaRPr/>
          </a:p>
          <a:p>
            <a:pPr indent="0" lvl="0" marL="0" rtl="0" algn="l">
              <a:spcBef>
                <a:spcPts val="0"/>
              </a:spcBef>
              <a:spcAft>
                <a:spcPts val="0"/>
              </a:spcAft>
              <a:buNone/>
            </a:pPr>
            <a:r>
              <a:rPr lang="en-US"/>
              <a:t>Digital systems handle two different types of binary numbers, signed and unsigned. </a:t>
            </a:r>
            <a:endParaRPr/>
          </a:p>
          <a:p>
            <a:pPr indent="0" lvl="0" marL="0" rtl="0" algn="l">
              <a:spcBef>
                <a:spcPts val="0"/>
              </a:spcBef>
              <a:spcAft>
                <a:spcPts val="0"/>
              </a:spcAft>
              <a:buNone/>
            </a:pPr>
            <a:r>
              <a:rPr lang="en-US"/>
              <a:t>Thus 11101</a:t>
            </a:r>
            <a:r>
              <a:rPr baseline="-25000" lang="en-US"/>
              <a:t>2</a:t>
            </a:r>
            <a:r>
              <a:rPr lang="en-US"/>
              <a:t> represents -13 in signed binary and 29 in unsigned binary.</a:t>
            </a:r>
            <a:endParaRPr/>
          </a:p>
          <a:p>
            <a:pPr indent="0" lvl="0" marL="0" rtl="0" algn="l">
              <a:spcBef>
                <a:spcPts val="0"/>
              </a:spcBef>
              <a:spcAft>
                <a:spcPts val="0"/>
              </a:spcAft>
              <a:buNone/>
            </a:pPr>
            <a:r>
              <a:rPr lang="en-US"/>
              <a:t>The digital system has to be told beforehand to deal with a binary number as signed or unsigned.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129" name="Google Shape;12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Informing the digital system beforehand to deal with a number as signed or unsigned is inconvenient</a:t>
            </a:r>
            <a:endParaRPr/>
          </a:p>
          <a:p>
            <a:pPr indent="0" lvl="0" marL="0" rtl="0" algn="l">
              <a:spcBef>
                <a:spcPts val="0"/>
              </a:spcBef>
              <a:spcAft>
                <a:spcPts val="0"/>
              </a:spcAft>
              <a:buNone/>
            </a:pPr>
            <a:r>
              <a:rPr lang="en-US"/>
              <a:t>Signed binary numbers are represented in their 2’s complement form.</a:t>
            </a:r>
            <a:endParaRPr/>
          </a:p>
          <a:p>
            <a:pPr indent="0" lvl="0" marL="0" rtl="0" algn="l">
              <a:spcBef>
                <a:spcPts val="0"/>
              </a:spcBef>
              <a:spcAft>
                <a:spcPts val="0"/>
              </a:spcAft>
              <a:buNone/>
            </a:pPr>
            <a:r>
              <a:rPr lang="en-US"/>
              <a:t>A 2’s complement of a binary number is achieved by first taking the 1’s complement of a number followed by its 2’s complement.</a:t>
            </a:r>
            <a:endParaRPr/>
          </a:p>
          <a:p>
            <a:pPr indent="0" lvl="0" marL="0" rtl="0" algn="l">
              <a:spcBef>
                <a:spcPts val="0"/>
              </a:spcBef>
              <a:spcAft>
                <a:spcPts val="0"/>
              </a:spcAft>
              <a:buNone/>
            </a:pPr>
            <a:r>
              <a:rPr lang="en-US"/>
              <a:t>The 1’s complement of a binary number is obtained by simply inverting each bit.</a:t>
            </a:r>
            <a:endParaRPr/>
          </a:p>
          <a:p>
            <a:pPr indent="0" lvl="0" marL="0" rtl="0" algn="l">
              <a:spcBef>
                <a:spcPts val="0"/>
              </a:spcBef>
              <a:spcAft>
                <a:spcPts val="0"/>
              </a:spcAft>
              <a:buNone/>
            </a:pPr>
            <a:r>
              <a:rPr lang="en-US"/>
              <a:t>The 2’s complement of a binary number is obtained by adding a 1 to the 1’s complement of the original number.</a:t>
            </a:r>
            <a:endParaRPr/>
          </a:p>
          <a:p>
            <a:pPr indent="0" lvl="0" marL="0" rtl="0" algn="l">
              <a:spcBef>
                <a:spcPts val="0"/>
              </a:spcBef>
              <a:spcAft>
                <a:spcPts val="0"/>
              </a:spcAft>
              <a:buNone/>
            </a:pPr>
            <a:r>
              <a:rPr lang="en-US"/>
              <a:t>In a 2’s complement form all negative binary numbers are represented in their 2’s complement form</a:t>
            </a:r>
            <a:endParaRPr/>
          </a:p>
          <a:p>
            <a:pPr indent="0" lvl="0" marL="0" rtl="0" algn="l">
              <a:spcBef>
                <a:spcPts val="0"/>
              </a:spcBef>
              <a:spcAft>
                <a:spcPts val="0"/>
              </a:spcAft>
              <a:buNone/>
            </a:pPr>
            <a:r>
              <a:rPr lang="en-US"/>
              <a:t>All such negative numbers have their most significant bit set to 1 signifying a negative number.</a:t>
            </a:r>
            <a:endParaRPr/>
          </a:p>
          <a:p>
            <a:pPr indent="0" lvl="0" marL="0" rtl="0" algn="l">
              <a:spcBef>
                <a:spcPts val="0"/>
              </a:spcBef>
              <a:spcAft>
                <a:spcPts val="0"/>
              </a:spcAft>
              <a:buNone/>
            </a:pPr>
            <a:r>
              <a:rPr lang="en-US"/>
              <a:t>All positive numbers are represented in their original form.</a:t>
            </a:r>
            <a:endParaRPr/>
          </a:p>
          <a:p>
            <a:pPr indent="0" lvl="0" marL="0" rtl="0" algn="l">
              <a:spcBef>
                <a:spcPts val="0"/>
              </a:spcBef>
              <a:spcAft>
                <a:spcPts val="0"/>
              </a:spcAft>
              <a:buNone/>
            </a:pPr>
            <a:r>
              <a:rPr lang="en-US"/>
              <a:t>Their most significant bit is a 0 specifying a positive number.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141" name="Google Shape;14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Informing the digital system beforehand to deal with a number as signed or unsigned is inconvenient</a:t>
            </a:r>
            <a:endParaRPr/>
          </a:p>
          <a:p>
            <a:pPr indent="0" lvl="0" marL="0" rtl="0" algn="l">
              <a:spcBef>
                <a:spcPts val="0"/>
              </a:spcBef>
              <a:spcAft>
                <a:spcPts val="0"/>
              </a:spcAft>
              <a:buNone/>
            </a:pPr>
            <a:r>
              <a:rPr lang="en-US"/>
              <a:t>Signed binary numbers are represented in their 2’s complement form.</a:t>
            </a:r>
            <a:endParaRPr/>
          </a:p>
          <a:p>
            <a:pPr indent="0" lvl="0" marL="0" rtl="0" algn="l">
              <a:spcBef>
                <a:spcPts val="0"/>
              </a:spcBef>
              <a:spcAft>
                <a:spcPts val="0"/>
              </a:spcAft>
              <a:buNone/>
            </a:pPr>
            <a:r>
              <a:rPr lang="en-US"/>
              <a:t>A 2’s complement of a binary number is achieved by first taking the 1’s complement of a number followed by its 2’s complement.</a:t>
            </a:r>
            <a:endParaRPr/>
          </a:p>
          <a:p>
            <a:pPr indent="0" lvl="0" marL="0" rtl="0" algn="l">
              <a:spcBef>
                <a:spcPts val="0"/>
              </a:spcBef>
              <a:spcAft>
                <a:spcPts val="0"/>
              </a:spcAft>
              <a:buNone/>
            </a:pPr>
            <a:r>
              <a:rPr lang="en-US"/>
              <a:t>The 1’s complement of a binary number is obtained by simply inverting each bit.</a:t>
            </a:r>
            <a:endParaRPr/>
          </a:p>
          <a:p>
            <a:pPr indent="0" lvl="0" marL="0" rtl="0" algn="l">
              <a:spcBef>
                <a:spcPts val="0"/>
              </a:spcBef>
              <a:spcAft>
                <a:spcPts val="0"/>
              </a:spcAft>
              <a:buNone/>
            </a:pPr>
            <a:r>
              <a:rPr lang="en-US"/>
              <a:t>The 2’s complement of a binary number is obtained by adding a 1 to the 1’s complement of the original number.</a:t>
            </a:r>
            <a:endParaRPr/>
          </a:p>
          <a:p>
            <a:pPr indent="0" lvl="0" marL="0" rtl="0" algn="l">
              <a:spcBef>
                <a:spcPts val="0"/>
              </a:spcBef>
              <a:spcAft>
                <a:spcPts val="0"/>
              </a:spcAft>
              <a:buNone/>
            </a:pPr>
            <a:r>
              <a:rPr lang="en-US"/>
              <a:t>In a 2’s complement form all negative binary numbers are represented in their 2’s complement form</a:t>
            </a:r>
            <a:endParaRPr/>
          </a:p>
          <a:p>
            <a:pPr indent="0" lvl="0" marL="0" rtl="0" algn="l">
              <a:spcBef>
                <a:spcPts val="0"/>
              </a:spcBef>
              <a:spcAft>
                <a:spcPts val="0"/>
              </a:spcAft>
              <a:buNone/>
            </a:pPr>
            <a:r>
              <a:rPr lang="en-US"/>
              <a:t>All such negative numbers have their most significant bit set to 1 signifying a negative number.</a:t>
            </a:r>
            <a:endParaRPr/>
          </a:p>
          <a:p>
            <a:pPr indent="0" lvl="0" marL="0" rtl="0" algn="l">
              <a:spcBef>
                <a:spcPts val="0"/>
              </a:spcBef>
              <a:spcAft>
                <a:spcPts val="0"/>
              </a:spcAft>
              <a:buNone/>
            </a:pPr>
            <a:r>
              <a:rPr lang="en-US"/>
              <a:t>All positive numbers are represented in their original form.</a:t>
            </a:r>
            <a:endParaRPr/>
          </a:p>
          <a:p>
            <a:pPr indent="0" lvl="0" marL="0" rtl="0" algn="l">
              <a:spcBef>
                <a:spcPts val="0"/>
              </a:spcBef>
              <a:spcAft>
                <a:spcPts val="0"/>
              </a:spcAft>
              <a:buNone/>
            </a:pPr>
            <a:r>
              <a:rPr lang="en-US"/>
              <a:t>Their most significant bit is a 0 specifying a positive number.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148" name="Google Shape;14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Informing the digital system beforehand to deal with a number as signed or unsigned is inconvenient</a:t>
            </a:r>
            <a:endParaRPr/>
          </a:p>
          <a:p>
            <a:pPr indent="0" lvl="0" marL="0" rtl="0" algn="l">
              <a:spcBef>
                <a:spcPts val="0"/>
              </a:spcBef>
              <a:spcAft>
                <a:spcPts val="0"/>
              </a:spcAft>
              <a:buNone/>
            </a:pPr>
            <a:r>
              <a:rPr lang="en-US"/>
              <a:t>Signed binary numbers are represented in their 2’s complement form.</a:t>
            </a:r>
            <a:endParaRPr/>
          </a:p>
          <a:p>
            <a:pPr indent="0" lvl="0" marL="0" rtl="0" algn="l">
              <a:spcBef>
                <a:spcPts val="0"/>
              </a:spcBef>
              <a:spcAft>
                <a:spcPts val="0"/>
              </a:spcAft>
              <a:buNone/>
            </a:pPr>
            <a:r>
              <a:rPr lang="en-US"/>
              <a:t>A 2’s complement of a binary number is achieved by first taking the 1’s complement of a number followed by its 2’s complement.</a:t>
            </a:r>
            <a:endParaRPr/>
          </a:p>
          <a:p>
            <a:pPr indent="0" lvl="0" marL="0" rtl="0" algn="l">
              <a:spcBef>
                <a:spcPts val="0"/>
              </a:spcBef>
              <a:spcAft>
                <a:spcPts val="0"/>
              </a:spcAft>
              <a:buNone/>
            </a:pPr>
            <a:r>
              <a:rPr lang="en-US"/>
              <a:t>The 1’s complement of a binary number is obtained by simply inverting each bit.</a:t>
            </a:r>
            <a:endParaRPr/>
          </a:p>
          <a:p>
            <a:pPr indent="0" lvl="0" marL="0" rtl="0" algn="l">
              <a:spcBef>
                <a:spcPts val="0"/>
              </a:spcBef>
              <a:spcAft>
                <a:spcPts val="0"/>
              </a:spcAft>
              <a:buNone/>
            </a:pPr>
            <a:r>
              <a:rPr lang="en-US"/>
              <a:t>The 2’s complement of a binary number is obtained by adding a 1 to the 1’s complement of the original number.</a:t>
            </a:r>
            <a:endParaRPr/>
          </a:p>
          <a:p>
            <a:pPr indent="0" lvl="0" marL="0" rtl="0" algn="l">
              <a:spcBef>
                <a:spcPts val="0"/>
              </a:spcBef>
              <a:spcAft>
                <a:spcPts val="0"/>
              </a:spcAft>
              <a:buNone/>
            </a:pPr>
            <a:r>
              <a:rPr lang="en-US"/>
              <a:t>In a 2’s complement form all negative binary numbers are represented in their 2’s complement form</a:t>
            </a:r>
            <a:endParaRPr/>
          </a:p>
          <a:p>
            <a:pPr indent="0" lvl="0" marL="0" rtl="0" algn="l">
              <a:spcBef>
                <a:spcPts val="0"/>
              </a:spcBef>
              <a:spcAft>
                <a:spcPts val="0"/>
              </a:spcAft>
              <a:buNone/>
            </a:pPr>
            <a:r>
              <a:rPr lang="en-US"/>
              <a:t>All such negative numbers have their most significant bit set to 1 signifying a negative number.</a:t>
            </a:r>
            <a:endParaRPr/>
          </a:p>
          <a:p>
            <a:pPr indent="0" lvl="0" marL="0" rtl="0" algn="l">
              <a:spcBef>
                <a:spcPts val="0"/>
              </a:spcBef>
              <a:spcAft>
                <a:spcPts val="0"/>
              </a:spcAft>
              <a:buNone/>
            </a:pPr>
            <a:r>
              <a:rPr lang="en-US"/>
              <a:t>All positive numbers are represented in their original form.</a:t>
            </a:r>
            <a:endParaRPr/>
          </a:p>
          <a:p>
            <a:pPr indent="0" lvl="0" marL="0" rtl="0" algn="l">
              <a:spcBef>
                <a:spcPts val="0"/>
              </a:spcBef>
              <a:spcAft>
                <a:spcPts val="0"/>
              </a:spcAft>
              <a:buNone/>
            </a:pPr>
            <a:r>
              <a:rPr lang="en-US"/>
              <a:t>Their most significant bit is a 0 specifying a positive number.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156" name="Google Shape;15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Informing the digital system beforehand to deal with a number as signed or unsigned is inconvenient</a:t>
            </a:r>
            <a:endParaRPr/>
          </a:p>
          <a:p>
            <a:pPr indent="0" lvl="0" marL="0" rtl="0" algn="l">
              <a:spcBef>
                <a:spcPts val="0"/>
              </a:spcBef>
              <a:spcAft>
                <a:spcPts val="0"/>
              </a:spcAft>
              <a:buNone/>
            </a:pPr>
            <a:r>
              <a:rPr lang="en-US"/>
              <a:t>Signed binary numbers are represented in their 2’s complement form.</a:t>
            </a:r>
            <a:endParaRPr/>
          </a:p>
          <a:p>
            <a:pPr indent="0" lvl="0" marL="0" rtl="0" algn="l">
              <a:spcBef>
                <a:spcPts val="0"/>
              </a:spcBef>
              <a:spcAft>
                <a:spcPts val="0"/>
              </a:spcAft>
              <a:buNone/>
            </a:pPr>
            <a:r>
              <a:rPr lang="en-US"/>
              <a:t>A 2’s complement of a binary number is achieved by first taking the 1’s complement of a number followed by its 2’s complement.</a:t>
            </a:r>
            <a:endParaRPr/>
          </a:p>
          <a:p>
            <a:pPr indent="0" lvl="0" marL="0" rtl="0" algn="l">
              <a:spcBef>
                <a:spcPts val="0"/>
              </a:spcBef>
              <a:spcAft>
                <a:spcPts val="0"/>
              </a:spcAft>
              <a:buNone/>
            </a:pPr>
            <a:r>
              <a:rPr lang="en-US"/>
              <a:t>The 1’s complement of a binary number is obtained by simply inverting each bit.</a:t>
            </a:r>
            <a:endParaRPr/>
          </a:p>
          <a:p>
            <a:pPr indent="0" lvl="0" marL="0" rtl="0" algn="l">
              <a:spcBef>
                <a:spcPts val="0"/>
              </a:spcBef>
              <a:spcAft>
                <a:spcPts val="0"/>
              </a:spcAft>
              <a:buNone/>
            </a:pPr>
            <a:r>
              <a:rPr lang="en-US"/>
              <a:t>The 2’s complement of a binary number is obtained by adding a 1 to the 1’s complement of the original number.</a:t>
            </a:r>
            <a:endParaRPr/>
          </a:p>
          <a:p>
            <a:pPr indent="0" lvl="0" marL="0" rtl="0" algn="l">
              <a:spcBef>
                <a:spcPts val="0"/>
              </a:spcBef>
              <a:spcAft>
                <a:spcPts val="0"/>
              </a:spcAft>
              <a:buNone/>
            </a:pPr>
            <a:r>
              <a:rPr lang="en-US"/>
              <a:t>In a 2’s complement form all negative binary numbers are represented in their 2’s complement form</a:t>
            </a:r>
            <a:endParaRPr/>
          </a:p>
          <a:p>
            <a:pPr indent="0" lvl="0" marL="0" rtl="0" algn="l">
              <a:spcBef>
                <a:spcPts val="0"/>
              </a:spcBef>
              <a:spcAft>
                <a:spcPts val="0"/>
              </a:spcAft>
              <a:buNone/>
            </a:pPr>
            <a:r>
              <a:rPr lang="en-US"/>
              <a:t>All such negative numbers have their most significant bit set to 1 signifying a negative number.</a:t>
            </a:r>
            <a:endParaRPr/>
          </a:p>
          <a:p>
            <a:pPr indent="0" lvl="0" marL="0" rtl="0" algn="l">
              <a:spcBef>
                <a:spcPts val="0"/>
              </a:spcBef>
              <a:spcAft>
                <a:spcPts val="0"/>
              </a:spcAft>
              <a:buNone/>
            </a:pPr>
            <a:r>
              <a:rPr lang="en-US"/>
              <a:t>All positive numbers are represented in their original form.</a:t>
            </a:r>
            <a:endParaRPr/>
          </a:p>
          <a:p>
            <a:pPr indent="0" lvl="0" marL="0" rtl="0" algn="l">
              <a:spcBef>
                <a:spcPts val="0"/>
              </a:spcBef>
              <a:spcAft>
                <a:spcPts val="0"/>
              </a:spcAft>
              <a:buNone/>
            </a:pPr>
            <a:r>
              <a:rPr lang="en-US"/>
              <a:t>Their most significant bit is a 0 specifying a positive number.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163" name="Google Shape;16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000"/>
              <a:t>There are four cases of addition</a:t>
            </a:r>
            <a:endParaRPr/>
          </a:p>
          <a:p>
            <a:pPr indent="0" lvl="0" marL="0" rtl="0" algn="l">
              <a:spcBef>
                <a:spcPts val="0"/>
              </a:spcBef>
              <a:spcAft>
                <a:spcPts val="0"/>
              </a:spcAft>
              <a:buNone/>
            </a:pPr>
            <a:r>
              <a:rPr lang="en-US" sz="1000"/>
              <a:t>Both numbers are positive</a:t>
            </a:r>
            <a:endParaRPr/>
          </a:p>
          <a:p>
            <a:pPr indent="0" lvl="0" marL="0" rtl="0" algn="l">
              <a:spcBef>
                <a:spcPts val="0"/>
              </a:spcBef>
              <a:spcAft>
                <a:spcPts val="0"/>
              </a:spcAft>
              <a:buSzPts val="1000"/>
              <a:buNone/>
            </a:pPr>
            <a:r>
              <a:rPr lang="en-US" sz="1000"/>
              <a:t>0101		+5</a:t>
            </a:r>
            <a:endParaRPr/>
          </a:p>
          <a:p>
            <a:pPr indent="0" lvl="0" marL="0" rtl="0" algn="l">
              <a:spcBef>
                <a:spcPts val="0"/>
              </a:spcBef>
              <a:spcAft>
                <a:spcPts val="0"/>
              </a:spcAft>
              <a:buSzPts val="1000"/>
              <a:buNone/>
            </a:pPr>
            <a:r>
              <a:rPr lang="en-US" sz="1000" u="sng"/>
              <a:t>0010		+2</a:t>
            </a:r>
            <a:endParaRPr/>
          </a:p>
          <a:p>
            <a:pPr indent="0" lvl="0" marL="0" rtl="0" algn="l">
              <a:spcBef>
                <a:spcPts val="0"/>
              </a:spcBef>
              <a:spcAft>
                <a:spcPts val="0"/>
              </a:spcAft>
              <a:buSzPts val="1000"/>
              <a:buNone/>
            </a:pPr>
            <a:r>
              <a:rPr lang="en-US" sz="1000"/>
              <a:t>0111		+7</a:t>
            </a:r>
            <a:endParaRPr/>
          </a:p>
          <a:p>
            <a:pPr indent="0" lvl="0" marL="0" rtl="0" algn="l">
              <a:spcBef>
                <a:spcPts val="0"/>
              </a:spcBef>
              <a:spcAft>
                <a:spcPts val="0"/>
              </a:spcAft>
              <a:buNone/>
            </a:pPr>
            <a:r>
              <a:rPr lang="en-US" sz="1000"/>
              <a:t>Both numbers are negative</a:t>
            </a:r>
            <a:endParaRPr/>
          </a:p>
          <a:p>
            <a:pPr indent="0" lvl="0" marL="0" rtl="0" algn="l">
              <a:spcBef>
                <a:spcPts val="0"/>
              </a:spcBef>
              <a:spcAft>
                <a:spcPts val="0"/>
              </a:spcAft>
              <a:buSzPts val="1000"/>
              <a:buNone/>
            </a:pPr>
            <a:r>
              <a:rPr lang="en-US" sz="1000"/>
              <a:t>1011		-5</a:t>
            </a:r>
            <a:endParaRPr/>
          </a:p>
          <a:p>
            <a:pPr indent="0" lvl="0" marL="0" rtl="0" algn="l">
              <a:spcBef>
                <a:spcPts val="0"/>
              </a:spcBef>
              <a:spcAft>
                <a:spcPts val="0"/>
              </a:spcAft>
              <a:buSzPts val="1000"/>
              <a:buNone/>
            </a:pPr>
            <a:r>
              <a:rPr lang="en-US" sz="1000" u="sng"/>
              <a:t>1110		-2</a:t>
            </a:r>
            <a:endParaRPr/>
          </a:p>
          <a:p>
            <a:pPr indent="0" lvl="0" marL="0" rtl="0" algn="l">
              <a:spcBef>
                <a:spcPts val="0"/>
              </a:spcBef>
              <a:spcAft>
                <a:spcPts val="0"/>
              </a:spcAft>
              <a:buSzPts val="1000"/>
              <a:buNone/>
            </a:pPr>
            <a:r>
              <a:rPr lang="en-US" sz="1000"/>
              <a:t>1001		-7	the carry generated from the msb is discarded</a:t>
            </a:r>
            <a:endParaRPr/>
          </a:p>
          <a:p>
            <a:pPr indent="0" lvl="0" marL="0" rtl="0" algn="l">
              <a:spcBef>
                <a:spcPts val="0"/>
              </a:spcBef>
              <a:spcAft>
                <a:spcPts val="0"/>
              </a:spcAft>
              <a:buNone/>
            </a:pPr>
            <a:r>
              <a:rPr lang="en-US" sz="1000"/>
              <a:t>One number is positive and its magnitude is larger than the negative number</a:t>
            </a:r>
            <a:endParaRPr/>
          </a:p>
          <a:p>
            <a:pPr indent="0" lvl="0" marL="0" rtl="0" algn="l">
              <a:spcBef>
                <a:spcPts val="0"/>
              </a:spcBef>
              <a:spcAft>
                <a:spcPts val="0"/>
              </a:spcAft>
              <a:buSzPts val="1000"/>
              <a:buNone/>
            </a:pPr>
            <a:r>
              <a:rPr lang="en-US" sz="1000"/>
              <a:t>0101		+5</a:t>
            </a:r>
            <a:endParaRPr/>
          </a:p>
          <a:p>
            <a:pPr indent="0" lvl="0" marL="0" rtl="0" algn="l">
              <a:spcBef>
                <a:spcPts val="0"/>
              </a:spcBef>
              <a:spcAft>
                <a:spcPts val="0"/>
              </a:spcAft>
              <a:buSzPts val="1000"/>
              <a:buNone/>
            </a:pPr>
            <a:r>
              <a:rPr lang="en-US" sz="1000" u="sng"/>
              <a:t>1110		-2</a:t>
            </a:r>
            <a:endParaRPr/>
          </a:p>
          <a:p>
            <a:pPr indent="0" lvl="0" marL="0" rtl="0" algn="l">
              <a:spcBef>
                <a:spcPts val="0"/>
              </a:spcBef>
              <a:spcAft>
                <a:spcPts val="0"/>
              </a:spcAft>
              <a:buSzPts val="1000"/>
              <a:buNone/>
            </a:pPr>
            <a:r>
              <a:rPr lang="en-US" sz="1000"/>
              <a:t>0011		+3	the carry generated from the msb is discarded</a:t>
            </a:r>
            <a:endParaRPr/>
          </a:p>
          <a:p>
            <a:pPr indent="0" lvl="0" marL="0" rtl="0" algn="l">
              <a:spcBef>
                <a:spcPts val="0"/>
              </a:spcBef>
              <a:spcAft>
                <a:spcPts val="0"/>
              </a:spcAft>
              <a:buNone/>
            </a:pPr>
            <a:r>
              <a:rPr lang="en-US" sz="1000"/>
              <a:t>One number is positive and its magnitude is smaller than the negative number</a:t>
            </a:r>
            <a:endParaRPr/>
          </a:p>
          <a:p>
            <a:pPr indent="0" lvl="0" marL="0" rtl="0" algn="l">
              <a:spcBef>
                <a:spcPts val="0"/>
              </a:spcBef>
              <a:spcAft>
                <a:spcPts val="0"/>
              </a:spcAft>
              <a:buSzPts val="1000"/>
              <a:buNone/>
            </a:pPr>
            <a:r>
              <a:rPr lang="en-US" sz="1000"/>
              <a:t>1011		-5</a:t>
            </a:r>
            <a:endParaRPr/>
          </a:p>
          <a:p>
            <a:pPr indent="0" lvl="0" marL="0" rtl="0" algn="l">
              <a:spcBef>
                <a:spcPts val="0"/>
              </a:spcBef>
              <a:spcAft>
                <a:spcPts val="0"/>
              </a:spcAft>
              <a:buSzPts val="1000"/>
              <a:buNone/>
            </a:pPr>
            <a:r>
              <a:rPr lang="en-US" sz="1000" u="sng"/>
              <a:t>0010		+2</a:t>
            </a:r>
            <a:endParaRPr/>
          </a:p>
          <a:p>
            <a:pPr indent="0" lvl="0" marL="0" rtl="0" algn="l">
              <a:spcBef>
                <a:spcPts val="0"/>
              </a:spcBef>
              <a:spcAft>
                <a:spcPts val="0"/>
              </a:spcAft>
              <a:buSzPts val="1000"/>
              <a:buNone/>
            </a:pPr>
            <a:r>
              <a:rPr lang="en-US" sz="1000"/>
              <a:t>1101		-3</a:t>
            </a:r>
            <a:endParaRPr/>
          </a:p>
          <a:p>
            <a:pPr indent="0" lvl="0" marL="0" rtl="0" algn="l">
              <a:spcBef>
                <a:spcPts val="0"/>
              </a:spcBef>
              <a:spcAft>
                <a:spcPts val="0"/>
              </a:spcAft>
              <a:buNone/>
            </a:pPr>
            <a:r>
              <a:rPr lang="en-US" sz="1000"/>
              <a:t>By using signed number based on 2’s complement the addition operation serves to add and subtract numbers.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170" name="Google Shape;17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Refer to the table of Signed Magnitude and 2’s complement representation of decimal values -8 to 7 discussed in the last lecture.</a:t>
            </a:r>
            <a:endParaRPr/>
          </a:p>
          <a:p>
            <a:pPr indent="0" lvl="0" marL="0" rtl="0" algn="l">
              <a:spcBef>
                <a:spcPts val="0"/>
              </a:spcBef>
              <a:spcAft>
                <a:spcPts val="0"/>
              </a:spcAft>
              <a:buNone/>
            </a:pPr>
            <a:r>
              <a:rPr lang="en-US"/>
              <a:t>Compare the addition operation using 2’s complement and signed number representation.</a:t>
            </a:r>
            <a:endParaRPr/>
          </a:p>
          <a:p>
            <a:pPr indent="0" lvl="0" marL="0" rtl="0" algn="l">
              <a:spcBef>
                <a:spcPts val="0"/>
              </a:spcBef>
              <a:spcAft>
                <a:spcPts val="0"/>
              </a:spcAft>
              <a:buNone/>
            </a:pPr>
            <a:r>
              <a:rPr lang="en-US"/>
              <a:t>The results for addition using 2’s complement are compatible with the decimal numbers represented in their 2’s complement form.</a:t>
            </a:r>
            <a:endParaRPr/>
          </a:p>
          <a:p>
            <a:pPr indent="0" lvl="0" marL="0" rtl="0" algn="l">
              <a:spcBef>
                <a:spcPts val="0"/>
              </a:spcBef>
              <a:spcAft>
                <a:spcPts val="0"/>
              </a:spcAft>
              <a:buNone/>
            </a:pPr>
            <a:r>
              <a:rPr lang="en-US"/>
              <a:t>For example, adding +5 and +2 results in +7 all numbers are represented in their 2’s complement form.</a:t>
            </a:r>
            <a:endParaRPr/>
          </a:p>
          <a:p>
            <a:pPr indent="0" lvl="0" marL="0" rtl="0" algn="l">
              <a:spcBef>
                <a:spcPts val="0"/>
              </a:spcBef>
              <a:spcAft>
                <a:spcPts val="0"/>
              </a:spcAft>
              <a:buNone/>
            </a:pPr>
            <a:r>
              <a:rPr lang="en-US"/>
              <a:t>Adding -5 and -2 results in -7, all numbers are represented in their 2’s complement form</a:t>
            </a:r>
            <a:endParaRPr/>
          </a:p>
          <a:p>
            <a:pPr indent="0" lvl="0" marL="0" rtl="0" algn="l">
              <a:spcBef>
                <a:spcPts val="0"/>
              </a:spcBef>
              <a:spcAft>
                <a:spcPts val="0"/>
              </a:spcAft>
              <a:buNone/>
            </a:pPr>
            <a:r>
              <a:rPr lang="en-US"/>
              <a:t>Now compare the addition of same numbers represented in their Signed Magnitude form. The addition of +5 and +2 results in +7 all numbers are represented in their signed form. </a:t>
            </a:r>
            <a:endParaRPr/>
          </a:p>
          <a:p>
            <a:pPr indent="0" lvl="0" marL="0" rtl="0" algn="l">
              <a:spcBef>
                <a:spcPts val="0"/>
              </a:spcBef>
              <a:spcAft>
                <a:spcPts val="0"/>
              </a:spcAft>
              <a:buNone/>
            </a:pPr>
            <a:r>
              <a:rPr lang="en-US"/>
              <a:t>However, adding -5 and -2 results in -7. -7 is however not represented in its signed form. In fact it represents +7.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b="0" i="0" sz="3200" u="none">
                <a:solidFill>
                  <a:schemeClr val="dk1"/>
                </a:solidFill>
                <a:latin typeface="Arial"/>
                <a:ea typeface="Arial"/>
                <a:cs typeface="Arial"/>
                <a:sym typeface="Arial"/>
              </a:defRPr>
            </a:lvl1pPr>
            <a:lvl2pPr indent="0" lvl="1" marL="0" algn="l">
              <a:lnSpc>
                <a:spcPct val="100000"/>
              </a:lnSpc>
              <a:spcBef>
                <a:spcPts val="0"/>
              </a:spcBef>
              <a:spcAft>
                <a:spcPts val="0"/>
              </a:spcAft>
              <a:buNone/>
              <a:defRPr b="0" i="0" sz="3200" u="none">
                <a:solidFill>
                  <a:schemeClr val="dk1"/>
                </a:solidFill>
                <a:latin typeface="Arial"/>
                <a:ea typeface="Arial"/>
                <a:cs typeface="Arial"/>
                <a:sym typeface="Arial"/>
              </a:defRPr>
            </a:lvl2pPr>
            <a:lvl3pPr indent="0" lvl="2" marL="0" algn="l">
              <a:lnSpc>
                <a:spcPct val="100000"/>
              </a:lnSpc>
              <a:spcBef>
                <a:spcPts val="0"/>
              </a:spcBef>
              <a:spcAft>
                <a:spcPts val="0"/>
              </a:spcAft>
              <a:buNone/>
              <a:defRPr b="0" i="0" sz="3200" u="none">
                <a:solidFill>
                  <a:schemeClr val="dk1"/>
                </a:solidFill>
                <a:latin typeface="Arial"/>
                <a:ea typeface="Arial"/>
                <a:cs typeface="Arial"/>
                <a:sym typeface="Arial"/>
              </a:defRPr>
            </a:lvl3pPr>
            <a:lvl4pPr indent="0" lvl="3" marL="0" algn="l">
              <a:lnSpc>
                <a:spcPct val="100000"/>
              </a:lnSpc>
              <a:spcBef>
                <a:spcPts val="0"/>
              </a:spcBef>
              <a:spcAft>
                <a:spcPts val="0"/>
              </a:spcAft>
              <a:buNone/>
              <a:defRPr b="0" i="0" sz="3200" u="none">
                <a:solidFill>
                  <a:schemeClr val="dk1"/>
                </a:solidFill>
                <a:latin typeface="Arial"/>
                <a:ea typeface="Arial"/>
                <a:cs typeface="Arial"/>
                <a:sym typeface="Arial"/>
              </a:defRPr>
            </a:lvl4pPr>
            <a:lvl5pPr indent="0" lvl="4" marL="0" algn="l">
              <a:lnSpc>
                <a:spcPct val="100000"/>
              </a:lnSpc>
              <a:spcBef>
                <a:spcPts val="0"/>
              </a:spcBef>
              <a:spcAft>
                <a:spcPts val="0"/>
              </a:spcAft>
              <a:buNone/>
              <a:defRPr b="0" i="0" sz="3200" u="none">
                <a:solidFill>
                  <a:schemeClr val="dk1"/>
                </a:solidFill>
                <a:latin typeface="Arial"/>
                <a:ea typeface="Arial"/>
                <a:cs typeface="Arial"/>
                <a:sym typeface="Arial"/>
              </a:defRPr>
            </a:lvl5pPr>
            <a:lvl6pPr indent="0" lvl="5" marL="0" algn="l">
              <a:lnSpc>
                <a:spcPct val="100000"/>
              </a:lnSpc>
              <a:spcBef>
                <a:spcPts val="0"/>
              </a:spcBef>
              <a:spcAft>
                <a:spcPts val="0"/>
              </a:spcAft>
              <a:buNone/>
              <a:defRPr b="0" i="0" sz="3200" u="none">
                <a:solidFill>
                  <a:schemeClr val="dk1"/>
                </a:solidFill>
                <a:latin typeface="Arial"/>
                <a:ea typeface="Arial"/>
                <a:cs typeface="Arial"/>
                <a:sym typeface="Arial"/>
              </a:defRPr>
            </a:lvl6pPr>
            <a:lvl7pPr indent="0" lvl="6" marL="0" algn="l">
              <a:lnSpc>
                <a:spcPct val="100000"/>
              </a:lnSpc>
              <a:spcBef>
                <a:spcPts val="0"/>
              </a:spcBef>
              <a:spcAft>
                <a:spcPts val="0"/>
              </a:spcAft>
              <a:buNone/>
              <a:defRPr b="0" i="0" sz="3200" u="none">
                <a:solidFill>
                  <a:schemeClr val="dk1"/>
                </a:solidFill>
                <a:latin typeface="Arial"/>
                <a:ea typeface="Arial"/>
                <a:cs typeface="Arial"/>
                <a:sym typeface="Arial"/>
              </a:defRPr>
            </a:lvl7pPr>
            <a:lvl8pPr indent="0" lvl="7" marL="0" algn="l">
              <a:lnSpc>
                <a:spcPct val="100000"/>
              </a:lnSpc>
              <a:spcBef>
                <a:spcPts val="0"/>
              </a:spcBef>
              <a:spcAft>
                <a:spcPts val="0"/>
              </a:spcAft>
              <a:buNone/>
              <a:defRPr b="0" i="0" sz="3200" u="none">
                <a:solidFill>
                  <a:schemeClr val="dk1"/>
                </a:solidFill>
                <a:latin typeface="Arial"/>
                <a:ea typeface="Arial"/>
                <a:cs typeface="Arial"/>
                <a:sym typeface="Arial"/>
              </a:defRPr>
            </a:lvl8pPr>
            <a:lvl9pPr indent="0" lvl="8" marL="0" algn="l">
              <a:lnSpc>
                <a:spcPct val="100000"/>
              </a:lnSpc>
              <a:spcBef>
                <a:spcPts val="0"/>
              </a:spcBef>
              <a:spcAft>
                <a:spcPts val="0"/>
              </a:spcAft>
              <a:buNone/>
              <a:defRPr b="0" i="0" sz="32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1" name="Google Shape;71;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2" name="Google Shape;72;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3" name="Google Shape;73;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4" name="Google Shape;7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b="0" i="0" sz="3200" u="none">
                <a:solidFill>
                  <a:schemeClr val="dk1"/>
                </a:solidFill>
                <a:latin typeface="Arial"/>
                <a:ea typeface="Arial"/>
                <a:cs typeface="Arial"/>
                <a:sym typeface="Arial"/>
              </a:defRPr>
            </a:lvl1pPr>
            <a:lvl2pPr indent="0" lvl="1" marL="0" algn="l">
              <a:lnSpc>
                <a:spcPct val="100000"/>
              </a:lnSpc>
              <a:spcBef>
                <a:spcPts val="0"/>
              </a:spcBef>
              <a:spcAft>
                <a:spcPts val="0"/>
              </a:spcAft>
              <a:buNone/>
              <a:defRPr b="0" i="0" sz="3200" u="none">
                <a:solidFill>
                  <a:schemeClr val="dk1"/>
                </a:solidFill>
                <a:latin typeface="Arial"/>
                <a:ea typeface="Arial"/>
                <a:cs typeface="Arial"/>
                <a:sym typeface="Arial"/>
              </a:defRPr>
            </a:lvl2pPr>
            <a:lvl3pPr indent="0" lvl="2" marL="0" algn="l">
              <a:lnSpc>
                <a:spcPct val="100000"/>
              </a:lnSpc>
              <a:spcBef>
                <a:spcPts val="0"/>
              </a:spcBef>
              <a:spcAft>
                <a:spcPts val="0"/>
              </a:spcAft>
              <a:buNone/>
              <a:defRPr b="0" i="0" sz="3200" u="none">
                <a:solidFill>
                  <a:schemeClr val="dk1"/>
                </a:solidFill>
                <a:latin typeface="Arial"/>
                <a:ea typeface="Arial"/>
                <a:cs typeface="Arial"/>
                <a:sym typeface="Arial"/>
              </a:defRPr>
            </a:lvl3pPr>
            <a:lvl4pPr indent="0" lvl="3" marL="0" algn="l">
              <a:lnSpc>
                <a:spcPct val="100000"/>
              </a:lnSpc>
              <a:spcBef>
                <a:spcPts val="0"/>
              </a:spcBef>
              <a:spcAft>
                <a:spcPts val="0"/>
              </a:spcAft>
              <a:buNone/>
              <a:defRPr b="0" i="0" sz="3200" u="none">
                <a:solidFill>
                  <a:schemeClr val="dk1"/>
                </a:solidFill>
                <a:latin typeface="Arial"/>
                <a:ea typeface="Arial"/>
                <a:cs typeface="Arial"/>
                <a:sym typeface="Arial"/>
              </a:defRPr>
            </a:lvl4pPr>
            <a:lvl5pPr indent="0" lvl="4" marL="0" algn="l">
              <a:lnSpc>
                <a:spcPct val="100000"/>
              </a:lnSpc>
              <a:spcBef>
                <a:spcPts val="0"/>
              </a:spcBef>
              <a:spcAft>
                <a:spcPts val="0"/>
              </a:spcAft>
              <a:buNone/>
              <a:defRPr b="0" i="0" sz="3200" u="none">
                <a:solidFill>
                  <a:schemeClr val="dk1"/>
                </a:solidFill>
                <a:latin typeface="Arial"/>
                <a:ea typeface="Arial"/>
                <a:cs typeface="Arial"/>
                <a:sym typeface="Arial"/>
              </a:defRPr>
            </a:lvl5pPr>
            <a:lvl6pPr indent="0" lvl="5" marL="0" algn="l">
              <a:lnSpc>
                <a:spcPct val="100000"/>
              </a:lnSpc>
              <a:spcBef>
                <a:spcPts val="0"/>
              </a:spcBef>
              <a:spcAft>
                <a:spcPts val="0"/>
              </a:spcAft>
              <a:buNone/>
              <a:defRPr b="0" i="0" sz="3200" u="none">
                <a:solidFill>
                  <a:schemeClr val="dk1"/>
                </a:solidFill>
                <a:latin typeface="Arial"/>
                <a:ea typeface="Arial"/>
                <a:cs typeface="Arial"/>
                <a:sym typeface="Arial"/>
              </a:defRPr>
            </a:lvl6pPr>
            <a:lvl7pPr indent="0" lvl="6" marL="0" algn="l">
              <a:lnSpc>
                <a:spcPct val="100000"/>
              </a:lnSpc>
              <a:spcBef>
                <a:spcPts val="0"/>
              </a:spcBef>
              <a:spcAft>
                <a:spcPts val="0"/>
              </a:spcAft>
              <a:buNone/>
              <a:defRPr b="0" i="0" sz="3200" u="none">
                <a:solidFill>
                  <a:schemeClr val="dk1"/>
                </a:solidFill>
                <a:latin typeface="Arial"/>
                <a:ea typeface="Arial"/>
                <a:cs typeface="Arial"/>
                <a:sym typeface="Arial"/>
              </a:defRPr>
            </a:lvl7pPr>
            <a:lvl8pPr indent="0" lvl="7" marL="0" algn="l">
              <a:lnSpc>
                <a:spcPct val="100000"/>
              </a:lnSpc>
              <a:spcBef>
                <a:spcPts val="0"/>
              </a:spcBef>
              <a:spcAft>
                <a:spcPts val="0"/>
              </a:spcAft>
              <a:buNone/>
              <a:defRPr b="0" i="0" sz="3200" u="none">
                <a:solidFill>
                  <a:schemeClr val="dk1"/>
                </a:solidFill>
                <a:latin typeface="Arial"/>
                <a:ea typeface="Arial"/>
                <a:cs typeface="Arial"/>
                <a:sym typeface="Arial"/>
              </a:defRPr>
            </a:lvl8pPr>
            <a:lvl9pPr indent="0" lvl="8" marL="0" algn="l">
              <a:lnSpc>
                <a:spcPct val="100000"/>
              </a:lnSpc>
              <a:spcBef>
                <a:spcPts val="0"/>
              </a:spcBef>
              <a:spcAft>
                <a:spcPts val="0"/>
              </a:spcAft>
              <a:buNone/>
              <a:defRPr b="0" i="0" sz="32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 name="Google Shape;79;p1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0" name="Google Shape;80;p1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b="0" i="0" sz="3200" u="none">
                <a:solidFill>
                  <a:schemeClr val="dk1"/>
                </a:solidFill>
                <a:latin typeface="Arial"/>
                <a:ea typeface="Arial"/>
                <a:cs typeface="Arial"/>
                <a:sym typeface="Arial"/>
              </a:defRPr>
            </a:lvl1pPr>
            <a:lvl2pPr indent="0" lvl="1" marL="0" algn="l">
              <a:lnSpc>
                <a:spcPct val="100000"/>
              </a:lnSpc>
              <a:spcBef>
                <a:spcPts val="0"/>
              </a:spcBef>
              <a:spcAft>
                <a:spcPts val="0"/>
              </a:spcAft>
              <a:buNone/>
              <a:defRPr b="0" i="0" sz="3200" u="none">
                <a:solidFill>
                  <a:schemeClr val="dk1"/>
                </a:solidFill>
                <a:latin typeface="Arial"/>
                <a:ea typeface="Arial"/>
                <a:cs typeface="Arial"/>
                <a:sym typeface="Arial"/>
              </a:defRPr>
            </a:lvl2pPr>
            <a:lvl3pPr indent="0" lvl="2" marL="0" algn="l">
              <a:lnSpc>
                <a:spcPct val="100000"/>
              </a:lnSpc>
              <a:spcBef>
                <a:spcPts val="0"/>
              </a:spcBef>
              <a:spcAft>
                <a:spcPts val="0"/>
              </a:spcAft>
              <a:buNone/>
              <a:defRPr b="0" i="0" sz="3200" u="none">
                <a:solidFill>
                  <a:schemeClr val="dk1"/>
                </a:solidFill>
                <a:latin typeface="Arial"/>
                <a:ea typeface="Arial"/>
                <a:cs typeface="Arial"/>
                <a:sym typeface="Arial"/>
              </a:defRPr>
            </a:lvl3pPr>
            <a:lvl4pPr indent="0" lvl="3" marL="0" algn="l">
              <a:lnSpc>
                <a:spcPct val="100000"/>
              </a:lnSpc>
              <a:spcBef>
                <a:spcPts val="0"/>
              </a:spcBef>
              <a:spcAft>
                <a:spcPts val="0"/>
              </a:spcAft>
              <a:buNone/>
              <a:defRPr b="0" i="0" sz="3200" u="none">
                <a:solidFill>
                  <a:schemeClr val="dk1"/>
                </a:solidFill>
                <a:latin typeface="Arial"/>
                <a:ea typeface="Arial"/>
                <a:cs typeface="Arial"/>
                <a:sym typeface="Arial"/>
              </a:defRPr>
            </a:lvl4pPr>
            <a:lvl5pPr indent="0" lvl="4" marL="0" algn="l">
              <a:lnSpc>
                <a:spcPct val="100000"/>
              </a:lnSpc>
              <a:spcBef>
                <a:spcPts val="0"/>
              </a:spcBef>
              <a:spcAft>
                <a:spcPts val="0"/>
              </a:spcAft>
              <a:buNone/>
              <a:defRPr b="0" i="0" sz="3200" u="none">
                <a:solidFill>
                  <a:schemeClr val="dk1"/>
                </a:solidFill>
                <a:latin typeface="Arial"/>
                <a:ea typeface="Arial"/>
                <a:cs typeface="Arial"/>
                <a:sym typeface="Arial"/>
              </a:defRPr>
            </a:lvl5pPr>
            <a:lvl6pPr indent="0" lvl="5" marL="0" algn="l">
              <a:lnSpc>
                <a:spcPct val="100000"/>
              </a:lnSpc>
              <a:spcBef>
                <a:spcPts val="0"/>
              </a:spcBef>
              <a:spcAft>
                <a:spcPts val="0"/>
              </a:spcAft>
              <a:buNone/>
              <a:defRPr b="0" i="0" sz="3200" u="none">
                <a:solidFill>
                  <a:schemeClr val="dk1"/>
                </a:solidFill>
                <a:latin typeface="Arial"/>
                <a:ea typeface="Arial"/>
                <a:cs typeface="Arial"/>
                <a:sym typeface="Arial"/>
              </a:defRPr>
            </a:lvl6pPr>
            <a:lvl7pPr indent="0" lvl="6" marL="0" algn="l">
              <a:lnSpc>
                <a:spcPct val="100000"/>
              </a:lnSpc>
              <a:spcBef>
                <a:spcPts val="0"/>
              </a:spcBef>
              <a:spcAft>
                <a:spcPts val="0"/>
              </a:spcAft>
              <a:buNone/>
              <a:defRPr b="0" i="0" sz="3200" u="none">
                <a:solidFill>
                  <a:schemeClr val="dk1"/>
                </a:solidFill>
                <a:latin typeface="Arial"/>
                <a:ea typeface="Arial"/>
                <a:cs typeface="Arial"/>
                <a:sym typeface="Arial"/>
              </a:defRPr>
            </a:lvl7pPr>
            <a:lvl8pPr indent="0" lvl="7" marL="0" algn="l">
              <a:lnSpc>
                <a:spcPct val="100000"/>
              </a:lnSpc>
              <a:spcBef>
                <a:spcPts val="0"/>
              </a:spcBef>
              <a:spcAft>
                <a:spcPts val="0"/>
              </a:spcAft>
              <a:buNone/>
              <a:defRPr b="0" i="0" sz="3200" u="none">
                <a:solidFill>
                  <a:schemeClr val="dk1"/>
                </a:solidFill>
                <a:latin typeface="Arial"/>
                <a:ea typeface="Arial"/>
                <a:cs typeface="Arial"/>
                <a:sym typeface="Arial"/>
              </a:defRPr>
            </a:lvl8pPr>
            <a:lvl9pPr indent="0" lvl="8" marL="0" algn="l">
              <a:lnSpc>
                <a:spcPct val="100000"/>
              </a:lnSpc>
              <a:spcBef>
                <a:spcPts val="0"/>
              </a:spcBef>
              <a:spcAft>
                <a:spcPts val="0"/>
              </a:spcAft>
              <a:buNone/>
              <a:defRPr b="0" i="0" sz="32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4" name="Shape 84"/>
        <p:cNvGrpSpPr/>
        <p:nvPr/>
      </p:nvGrpSpPr>
      <p:grpSpPr>
        <a:xfrm>
          <a:off x="0" y="0"/>
          <a:ext cx="0" cy="0"/>
          <a:chOff x="0" y="0"/>
          <a:chExt cx="0" cy="0"/>
        </a:xfrm>
      </p:grpSpPr>
      <p:sp>
        <p:nvSpPr>
          <p:cNvPr id="85" name="Google Shape;85;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6" name="Google Shape;86;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7" name="Google Shape;8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b="0" i="0" sz="3200" u="none">
                <a:solidFill>
                  <a:schemeClr val="dk1"/>
                </a:solidFill>
                <a:latin typeface="Arial"/>
                <a:ea typeface="Arial"/>
                <a:cs typeface="Arial"/>
                <a:sym typeface="Arial"/>
              </a:defRPr>
            </a:lvl1pPr>
            <a:lvl2pPr indent="0" lvl="1" marL="0" algn="l">
              <a:lnSpc>
                <a:spcPct val="100000"/>
              </a:lnSpc>
              <a:spcBef>
                <a:spcPts val="0"/>
              </a:spcBef>
              <a:spcAft>
                <a:spcPts val="0"/>
              </a:spcAft>
              <a:buNone/>
              <a:defRPr b="0" i="0" sz="3200" u="none">
                <a:solidFill>
                  <a:schemeClr val="dk1"/>
                </a:solidFill>
                <a:latin typeface="Arial"/>
                <a:ea typeface="Arial"/>
                <a:cs typeface="Arial"/>
                <a:sym typeface="Arial"/>
              </a:defRPr>
            </a:lvl2pPr>
            <a:lvl3pPr indent="0" lvl="2" marL="0" algn="l">
              <a:lnSpc>
                <a:spcPct val="100000"/>
              </a:lnSpc>
              <a:spcBef>
                <a:spcPts val="0"/>
              </a:spcBef>
              <a:spcAft>
                <a:spcPts val="0"/>
              </a:spcAft>
              <a:buNone/>
              <a:defRPr b="0" i="0" sz="3200" u="none">
                <a:solidFill>
                  <a:schemeClr val="dk1"/>
                </a:solidFill>
                <a:latin typeface="Arial"/>
                <a:ea typeface="Arial"/>
                <a:cs typeface="Arial"/>
                <a:sym typeface="Arial"/>
              </a:defRPr>
            </a:lvl3pPr>
            <a:lvl4pPr indent="0" lvl="3" marL="0" algn="l">
              <a:lnSpc>
                <a:spcPct val="100000"/>
              </a:lnSpc>
              <a:spcBef>
                <a:spcPts val="0"/>
              </a:spcBef>
              <a:spcAft>
                <a:spcPts val="0"/>
              </a:spcAft>
              <a:buNone/>
              <a:defRPr b="0" i="0" sz="3200" u="none">
                <a:solidFill>
                  <a:schemeClr val="dk1"/>
                </a:solidFill>
                <a:latin typeface="Arial"/>
                <a:ea typeface="Arial"/>
                <a:cs typeface="Arial"/>
                <a:sym typeface="Arial"/>
              </a:defRPr>
            </a:lvl4pPr>
            <a:lvl5pPr indent="0" lvl="4" marL="0" algn="l">
              <a:lnSpc>
                <a:spcPct val="100000"/>
              </a:lnSpc>
              <a:spcBef>
                <a:spcPts val="0"/>
              </a:spcBef>
              <a:spcAft>
                <a:spcPts val="0"/>
              </a:spcAft>
              <a:buNone/>
              <a:defRPr b="0" i="0" sz="3200" u="none">
                <a:solidFill>
                  <a:schemeClr val="dk1"/>
                </a:solidFill>
                <a:latin typeface="Arial"/>
                <a:ea typeface="Arial"/>
                <a:cs typeface="Arial"/>
                <a:sym typeface="Arial"/>
              </a:defRPr>
            </a:lvl5pPr>
            <a:lvl6pPr indent="0" lvl="5" marL="0" algn="l">
              <a:lnSpc>
                <a:spcPct val="100000"/>
              </a:lnSpc>
              <a:spcBef>
                <a:spcPts val="0"/>
              </a:spcBef>
              <a:spcAft>
                <a:spcPts val="0"/>
              </a:spcAft>
              <a:buNone/>
              <a:defRPr b="0" i="0" sz="3200" u="none">
                <a:solidFill>
                  <a:schemeClr val="dk1"/>
                </a:solidFill>
                <a:latin typeface="Arial"/>
                <a:ea typeface="Arial"/>
                <a:cs typeface="Arial"/>
                <a:sym typeface="Arial"/>
              </a:defRPr>
            </a:lvl6pPr>
            <a:lvl7pPr indent="0" lvl="6" marL="0" algn="l">
              <a:lnSpc>
                <a:spcPct val="100000"/>
              </a:lnSpc>
              <a:spcBef>
                <a:spcPts val="0"/>
              </a:spcBef>
              <a:spcAft>
                <a:spcPts val="0"/>
              </a:spcAft>
              <a:buNone/>
              <a:defRPr b="0" i="0" sz="3200" u="none">
                <a:solidFill>
                  <a:schemeClr val="dk1"/>
                </a:solidFill>
                <a:latin typeface="Arial"/>
                <a:ea typeface="Arial"/>
                <a:cs typeface="Arial"/>
                <a:sym typeface="Arial"/>
              </a:defRPr>
            </a:lvl7pPr>
            <a:lvl8pPr indent="0" lvl="7" marL="0" algn="l">
              <a:lnSpc>
                <a:spcPct val="100000"/>
              </a:lnSpc>
              <a:spcBef>
                <a:spcPts val="0"/>
              </a:spcBef>
              <a:spcAft>
                <a:spcPts val="0"/>
              </a:spcAft>
              <a:buNone/>
              <a:defRPr b="0" i="0" sz="3200" u="none">
                <a:solidFill>
                  <a:schemeClr val="dk1"/>
                </a:solidFill>
                <a:latin typeface="Arial"/>
                <a:ea typeface="Arial"/>
                <a:cs typeface="Arial"/>
                <a:sym typeface="Arial"/>
              </a:defRPr>
            </a:lvl8pPr>
            <a:lvl9pPr indent="0" lvl="8" marL="0" algn="l">
              <a:lnSpc>
                <a:spcPct val="100000"/>
              </a:lnSpc>
              <a:spcBef>
                <a:spcPts val="0"/>
              </a:spcBef>
              <a:spcAft>
                <a:spcPts val="0"/>
              </a:spcAft>
              <a:buNone/>
              <a:defRPr b="0" i="0" sz="32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6" name="Shape 96"/>
        <p:cNvGrpSpPr/>
        <p:nvPr/>
      </p:nvGrpSpPr>
      <p:grpSpPr>
        <a:xfrm>
          <a:off x="0" y="0"/>
          <a:ext cx="0" cy="0"/>
          <a:chOff x="0" y="0"/>
          <a:chExt cx="0" cy="0"/>
        </a:xfrm>
      </p:grpSpPr>
      <p:sp>
        <p:nvSpPr>
          <p:cNvPr id="97" name="Google Shape;97;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8" name="Google Shape;98;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99" name="Google Shape;99;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21" name="Shape 21"/>
        <p:cNvGrpSpPr/>
        <p:nvPr/>
      </p:nvGrpSpPr>
      <p:grpSpPr>
        <a:xfrm>
          <a:off x="0" y="0"/>
          <a:ext cx="0" cy="0"/>
          <a:chOff x="0" y="0"/>
          <a:chExt cx="0" cy="0"/>
        </a:xfrm>
      </p:grpSpPr>
      <p:sp>
        <p:nvSpPr>
          <p:cNvPr id="22" name="Google Shape;22;p3"/>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b="0" i="0" sz="3200" u="none">
                <a:solidFill>
                  <a:schemeClr val="dk1"/>
                </a:solidFill>
                <a:latin typeface="Arial"/>
                <a:ea typeface="Arial"/>
                <a:cs typeface="Arial"/>
                <a:sym typeface="Arial"/>
              </a:defRPr>
            </a:lvl1pPr>
            <a:lvl2pPr indent="0" lvl="1" marL="0" algn="l">
              <a:lnSpc>
                <a:spcPct val="100000"/>
              </a:lnSpc>
              <a:spcBef>
                <a:spcPts val="0"/>
              </a:spcBef>
              <a:spcAft>
                <a:spcPts val="0"/>
              </a:spcAft>
              <a:buNone/>
              <a:defRPr b="0" i="0" sz="3200" u="none">
                <a:solidFill>
                  <a:schemeClr val="dk1"/>
                </a:solidFill>
                <a:latin typeface="Arial"/>
                <a:ea typeface="Arial"/>
                <a:cs typeface="Arial"/>
                <a:sym typeface="Arial"/>
              </a:defRPr>
            </a:lvl2pPr>
            <a:lvl3pPr indent="0" lvl="2" marL="0" algn="l">
              <a:lnSpc>
                <a:spcPct val="100000"/>
              </a:lnSpc>
              <a:spcBef>
                <a:spcPts val="0"/>
              </a:spcBef>
              <a:spcAft>
                <a:spcPts val="0"/>
              </a:spcAft>
              <a:buNone/>
              <a:defRPr b="0" i="0" sz="3200" u="none">
                <a:solidFill>
                  <a:schemeClr val="dk1"/>
                </a:solidFill>
                <a:latin typeface="Arial"/>
                <a:ea typeface="Arial"/>
                <a:cs typeface="Arial"/>
                <a:sym typeface="Arial"/>
              </a:defRPr>
            </a:lvl3pPr>
            <a:lvl4pPr indent="0" lvl="3" marL="0" algn="l">
              <a:lnSpc>
                <a:spcPct val="100000"/>
              </a:lnSpc>
              <a:spcBef>
                <a:spcPts val="0"/>
              </a:spcBef>
              <a:spcAft>
                <a:spcPts val="0"/>
              </a:spcAft>
              <a:buNone/>
              <a:defRPr b="0" i="0" sz="3200" u="none">
                <a:solidFill>
                  <a:schemeClr val="dk1"/>
                </a:solidFill>
                <a:latin typeface="Arial"/>
                <a:ea typeface="Arial"/>
                <a:cs typeface="Arial"/>
                <a:sym typeface="Arial"/>
              </a:defRPr>
            </a:lvl4pPr>
            <a:lvl5pPr indent="0" lvl="4" marL="0" algn="l">
              <a:lnSpc>
                <a:spcPct val="100000"/>
              </a:lnSpc>
              <a:spcBef>
                <a:spcPts val="0"/>
              </a:spcBef>
              <a:spcAft>
                <a:spcPts val="0"/>
              </a:spcAft>
              <a:buNone/>
              <a:defRPr b="0" i="0" sz="3200" u="none">
                <a:solidFill>
                  <a:schemeClr val="dk1"/>
                </a:solidFill>
                <a:latin typeface="Arial"/>
                <a:ea typeface="Arial"/>
                <a:cs typeface="Arial"/>
                <a:sym typeface="Arial"/>
              </a:defRPr>
            </a:lvl5pPr>
            <a:lvl6pPr indent="0" lvl="5" marL="0" algn="l">
              <a:lnSpc>
                <a:spcPct val="100000"/>
              </a:lnSpc>
              <a:spcBef>
                <a:spcPts val="0"/>
              </a:spcBef>
              <a:spcAft>
                <a:spcPts val="0"/>
              </a:spcAft>
              <a:buNone/>
              <a:defRPr b="0" i="0" sz="3200" u="none">
                <a:solidFill>
                  <a:schemeClr val="dk1"/>
                </a:solidFill>
                <a:latin typeface="Arial"/>
                <a:ea typeface="Arial"/>
                <a:cs typeface="Arial"/>
                <a:sym typeface="Arial"/>
              </a:defRPr>
            </a:lvl6pPr>
            <a:lvl7pPr indent="0" lvl="6" marL="0" algn="l">
              <a:lnSpc>
                <a:spcPct val="100000"/>
              </a:lnSpc>
              <a:spcBef>
                <a:spcPts val="0"/>
              </a:spcBef>
              <a:spcAft>
                <a:spcPts val="0"/>
              </a:spcAft>
              <a:buNone/>
              <a:defRPr b="0" i="0" sz="3200" u="none">
                <a:solidFill>
                  <a:schemeClr val="dk1"/>
                </a:solidFill>
                <a:latin typeface="Arial"/>
                <a:ea typeface="Arial"/>
                <a:cs typeface="Arial"/>
                <a:sym typeface="Arial"/>
              </a:defRPr>
            </a:lvl7pPr>
            <a:lvl8pPr indent="0" lvl="7" marL="0" algn="l">
              <a:lnSpc>
                <a:spcPct val="100000"/>
              </a:lnSpc>
              <a:spcBef>
                <a:spcPts val="0"/>
              </a:spcBef>
              <a:spcAft>
                <a:spcPts val="0"/>
              </a:spcAft>
              <a:buNone/>
              <a:defRPr b="0" i="0" sz="3200" u="none">
                <a:solidFill>
                  <a:schemeClr val="dk1"/>
                </a:solidFill>
                <a:latin typeface="Arial"/>
                <a:ea typeface="Arial"/>
                <a:cs typeface="Arial"/>
                <a:sym typeface="Arial"/>
              </a:defRPr>
            </a:lvl8pPr>
            <a:lvl9pPr indent="0" lvl="8" marL="0" algn="l">
              <a:lnSpc>
                <a:spcPct val="100000"/>
              </a:lnSpc>
              <a:spcBef>
                <a:spcPts val="0"/>
              </a:spcBef>
              <a:spcAft>
                <a:spcPts val="0"/>
              </a:spcAft>
              <a:buNone/>
              <a:defRPr b="0" i="0" sz="32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6" name="Shape 26"/>
        <p:cNvGrpSpPr/>
        <p:nvPr/>
      </p:nvGrpSpPr>
      <p:grpSpPr>
        <a:xfrm>
          <a:off x="0" y="0"/>
          <a:ext cx="0" cy="0"/>
          <a:chOff x="0" y="0"/>
          <a:chExt cx="0" cy="0"/>
        </a:xfrm>
      </p:grpSpPr>
      <p:sp>
        <p:nvSpPr>
          <p:cNvPr id="27" name="Google Shape;27;p4"/>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4"/>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4"/>
          <p:cNvSpPr txBox="1"/>
          <p:nvPr>
            <p:ph idx="2" type="body"/>
          </p:nvPr>
        </p:nvSpPr>
        <p:spPr>
          <a:xfrm>
            <a:off x="4648200" y="1600200"/>
            <a:ext cx="4038600" cy="45307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b="0" i="0" sz="3200" u="none">
                <a:solidFill>
                  <a:schemeClr val="dk1"/>
                </a:solidFill>
                <a:latin typeface="Arial"/>
                <a:ea typeface="Arial"/>
                <a:cs typeface="Arial"/>
                <a:sym typeface="Arial"/>
              </a:defRPr>
            </a:lvl1pPr>
            <a:lvl2pPr indent="0" lvl="1" marL="0" algn="l">
              <a:lnSpc>
                <a:spcPct val="100000"/>
              </a:lnSpc>
              <a:spcBef>
                <a:spcPts val="0"/>
              </a:spcBef>
              <a:spcAft>
                <a:spcPts val="0"/>
              </a:spcAft>
              <a:buNone/>
              <a:defRPr b="0" i="0" sz="3200" u="none">
                <a:solidFill>
                  <a:schemeClr val="dk1"/>
                </a:solidFill>
                <a:latin typeface="Arial"/>
                <a:ea typeface="Arial"/>
                <a:cs typeface="Arial"/>
                <a:sym typeface="Arial"/>
              </a:defRPr>
            </a:lvl2pPr>
            <a:lvl3pPr indent="0" lvl="2" marL="0" algn="l">
              <a:lnSpc>
                <a:spcPct val="100000"/>
              </a:lnSpc>
              <a:spcBef>
                <a:spcPts val="0"/>
              </a:spcBef>
              <a:spcAft>
                <a:spcPts val="0"/>
              </a:spcAft>
              <a:buNone/>
              <a:defRPr b="0" i="0" sz="3200" u="none">
                <a:solidFill>
                  <a:schemeClr val="dk1"/>
                </a:solidFill>
                <a:latin typeface="Arial"/>
                <a:ea typeface="Arial"/>
                <a:cs typeface="Arial"/>
                <a:sym typeface="Arial"/>
              </a:defRPr>
            </a:lvl3pPr>
            <a:lvl4pPr indent="0" lvl="3" marL="0" algn="l">
              <a:lnSpc>
                <a:spcPct val="100000"/>
              </a:lnSpc>
              <a:spcBef>
                <a:spcPts val="0"/>
              </a:spcBef>
              <a:spcAft>
                <a:spcPts val="0"/>
              </a:spcAft>
              <a:buNone/>
              <a:defRPr b="0" i="0" sz="3200" u="none">
                <a:solidFill>
                  <a:schemeClr val="dk1"/>
                </a:solidFill>
                <a:latin typeface="Arial"/>
                <a:ea typeface="Arial"/>
                <a:cs typeface="Arial"/>
                <a:sym typeface="Arial"/>
              </a:defRPr>
            </a:lvl4pPr>
            <a:lvl5pPr indent="0" lvl="4" marL="0" algn="l">
              <a:lnSpc>
                <a:spcPct val="100000"/>
              </a:lnSpc>
              <a:spcBef>
                <a:spcPts val="0"/>
              </a:spcBef>
              <a:spcAft>
                <a:spcPts val="0"/>
              </a:spcAft>
              <a:buNone/>
              <a:defRPr b="0" i="0" sz="3200" u="none">
                <a:solidFill>
                  <a:schemeClr val="dk1"/>
                </a:solidFill>
                <a:latin typeface="Arial"/>
                <a:ea typeface="Arial"/>
                <a:cs typeface="Arial"/>
                <a:sym typeface="Arial"/>
              </a:defRPr>
            </a:lvl5pPr>
            <a:lvl6pPr indent="0" lvl="5" marL="0" algn="l">
              <a:lnSpc>
                <a:spcPct val="100000"/>
              </a:lnSpc>
              <a:spcBef>
                <a:spcPts val="0"/>
              </a:spcBef>
              <a:spcAft>
                <a:spcPts val="0"/>
              </a:spcAft>
              <a:buNone/>
              <a:defRPr b="0" i="0" sz="3200" u="none">
                <a:solidFill>
                  <a:schemeClr val="dk1"/>
                </a:solidFill>
                <a:latin typeface="Arial"/>
                <a:ea typeface="Arial"/>
                <a:cs typeface="Arial"/>
                <a:sym typeface="Arial"/>
              </a:defRPr>
            </a:lvl6pPr>
            <a:lvl7pPr indent="0" lvl="6" marL="0" algn="l">
              <a:lnSpc>
                <a:spcPct val="100000"/>
              </a:lnSpc>
              <a:spcBef>
                <a:spcPts val="0"/>
              </a:spcBef>
              <a:spcAft>
                <a:spcPts val="0"/>
              </a:spcAft>
              <a:buNone/>
              <a:defRPr b="0" i="0" sz="3200" u="none">
                <a:solidFill>
                  <a:schemeClr val="dk1"/>
                </a:solidFill>
                <a:latin typeface="Arial"/>
                <a:ea typeface="Arial"/>
                <a:cs typeface="Arial"/>
                <a:sym typeface="Arial"/>
              </a:defRPr>
            </a:lvl7pPr>
            <a:lvl8pPr indent="0" lvl="7" marL="0" algn="l">
              <a:lnSpc>
                <a:spcPct val="100000"/>
              </a:lnSpc>
              <a:spcBef>
                <a:spcPts val="0"/>
              </a:spcBef>
              <a:spcAft>
                <a:spcPts val="0"/>
              </a:spcAft>
              <a:buNone/>
              <a:defRPr b="0" i="0" sz="3200" u="none">
                <a:solidFill>
                  <a:schemeClr val="dk1"/>
                </a:solidFill>
                <a:latin typeface="Arial"/>
                <a:ea typeface="Arial"/>
                <a:cs typeface="Arial"/>
                <a:sym typeface="Arial"/>
              </a:defRPr>
            </a:lvl8pPr>
            <a:lvl9pPr indent="0" lvl="8" marL="0" algn="l">
              <a:lnSpc>
                <a:spcPct val="100000"/>
              </a:lnSpc>
              <a:spcBef>
                <a:spcPts val="0"/>
              </a:spcBef>
              <a:spcAft>
                <a:spcPts val="0"/>
              </a:spcAft>
              <a:buNone/>
              <a:defRPr b="0" i="0" sz="32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3" name="Shape 33"/>
        <p:cNvGrpSpPr/>
        <p:nvPr/>
      </p:nvGrpSpPr>
      <p:grpSpPr>
        <a:xfrm>
          <a:off x="0" y="0"/>
          <a:ext cx="0" cy="0"/>
          <a:chOff x="0" y="0"/>
          <a:chExt cx="0" cy="0"/>
        </a:xfrm>
      </p:grpSpPr>
      <p:sp>
        <p:nvSpPr>
          <p:cNvPr id="34" name="Google Shape;34;p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b="0" i="0" sz="3200" u="none">
                <a:solidFill>
                  <a:schemeClr val="dk1"/>
                </a:solidFill>
                <a:latin typeface="Arial"/>
                <a:ea typeface="Arial"/>
                <a:cs typeface="Arial"/>
                <a:sym typeface="Arial"/>
              </a:defRPr>
            </a:lvl1pPr>
            <a:lvl2pPr indent="0" lvl="1" marL="0" algn="l">
              <a:lnSpc>
                <a:spcPct val="100000"/>
              </a:lnSpc>
              <a:spcBef>
                <a:spcPts val="0"/>
              </a:spcBef>
              <a:spcAft>
                <a:spcPts val="0"/>
              </a:spcAft>
              <a:buNone/>
              <a:defRPr b="0" i="0" sz="3200" u="none">
                <a:solidFill>
                  <a:schemeClr val="dk1"/>
                </a:solidFill>
                <a:latin typeface="Arial"/>
                <a:ea typeface="Arial"/>
                <a:cs typeface="Arial"/>
                <a:sym typeface="Arial"/>
              </a:defRPr>
            </a:lvl2pPr>
            <a:lvl3pPr indent="0" lvl="2" marL="0" algn="l">
              <a:lnSpc>
                <a:spcPct val="100000"/>
              </a:lnSpc>
              <a:spcBef>
                <a:spcPts val="0"/>
              </a:spcBef>
              <a:spcAft>
                <a:spcPts val="0"/>
              </a:spcAft>
              <a:buNone/>
              <a:defRPr b="0" i="0" sz="3200" u="none">
                <a:solidFill>
                  <a:schemeClr val="dk1"/>
                </a:solidFill>
                <a:latin typeface="Arial"/>
                <a:ea typeface="Arial"/>
                <a:cs typeface="Arial"/>
                <a:sym typeface="Arial"/>
              </a:defRPr>
            </a:lvl3pPr>
            <a:lvl4pPr indent="0" lvl="3" marL="0" algn="l">
              <a:lnSpc>
                <a:spcPct val="100000"/>
              </a:lnSpc>
              <a:spcBef>
                <a:spcPts val="0"/>
              </a:spcBef>
              <a:spcAft>
                <a:spcPts val="0"/>
              </a:spcAft>
              <a:buNone/>
              <a:defRPr b="0" i="0" sz="3200" u="none">
                <a:solidFill>
                  <a:schemeClr val="dk1"/>
                </a:solidFill>
                <a:latin typeface="Arial"/>
                <a:ea typeface="Arial"/>
                <a:cs typeface="Arial"/>
                <a:sym typeface="Arial"/>
              </a:defRPr>
            </a:lvl4pPr>
            <a:lvl5pPr indent="0" lvl="4" marL="0" algn="l">
              <a:lnSpc>
                <a:spcPct val="100000"/>
              </a:lnSpc>
              <a:spcBef>
                <a:spcPts val="0"/>
              </a:spcBef>
              <a:spcAft>
                <a:spcPts val="0"/>
              </a:spcAft>
              <a:buNone/>
              <a:defRPr b="0" i="0" sz="3200" u="none">
                <a:solidFill>
                  <a:schemeClr val="dk1"/>
                </a:solidFill>
                <a:latin typeface="Arial"/>
                <a:ea typeface="Arial"/>
                <a:cs typeface="Arial"/>
                <a:sym typeface="Arial"/>
              </a:defRPr>
            </a:lvl5pPr>
            <a:lvl6pPr indent="0" lvl="5" marL="0" algn="l">
              <a:lnSpc>
                <a:spcPct val="100000"/>
              </a:lnSpc>
              <a:spcBef>
                <a:spcPts val="0"/>
              </a:spcBef>
              <a:spcAft>
                <a:spcPts val="0"/>
              </a:spcAft>
              <a:buNone/>
              <a:defRPr b="0" i="0" sz="3200" u="none">
                <a:solidFill>
                  <a:schemeClr val="dk1"/>
                </a:solidFill>
                <a:latin typeface="Arial"/>
                <a:ea typeface="Arial"/>
                <a:cs typeface="Arial"/>
                <a:sym typeface="Arial"/>
              </a:defRPr>
            </a:lvl6pPr>
            <a:lvl7pPr indent="0" lvl="6" marL="0" algn="l">
              <a:lnSpc>
                <a:spcPct val="100000"/>
              </a:lnSpc>
              <a:spcBef>
                <a:spcPts val="0"/>
              </a:spcBef>
              <a:spcAft>
                <a:spcPts val="0"/>
              </a:spcAft>
              <a:buNone/>
              <a:defRPr b="0" i="0" sz="3200" u="none">
                <a:solidFill>
                  <a:schemeClr val="dk1"/>
                </a:solidFill>
                <a:latin typeface="Arial"/>
                <a:ea typeface="Arial"/>
                <a:cs typeface="Arial"/>
                <a:sym typeface="Arial"/>
              </a:defRPr>
            </a:lvl7pPr>
            <a:lvl8pPr indent="0" lvl="7" marL="0" algn="l">
              <a:lnSpc>
                <a:spcPct val="100000"/>
              </a:lnSpc>
              <a:spcBef>
                <a:spcPts val="0"/>
              </a:spcBef>
              <a:spcAft>
                <a:spcPts val="0"/>
              </a:spcAft>
              <a:buNone/>
              <a:defRPr b="0" i="0" sz="3200" u="none">
                <a:solidFill>
                  <a:schemeClr val="dk1"/>
                </a:solidFill>
                <a:latin typeface="Arial"/>
                <a:ea typeface="Arial"/>
                <a:cs typeface="Arial"/>
                <a:sym typeface="Arial"/>
              </a:defRPr>
            </a:lvl8pPr>
            <a:lvl9pPr indent="0" lvl="8" marL="0" algn="l">
              <a:lnSpc>
                <a:spcPct val="100000"/>
              </a:lnSpc>
              <a:spcBef>
                <a:spcPts val="0"/>
              </a:spcBef>
              <a:spcAft>
                <a:spcPts val="0"/>
              </a:spcAft>
              <a:buNone/>
              <a:defRPr b="0" i="0" sz="32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9" name="Shape 39"/>
        <p:cNvGrpSpPr/>
        <p:nvPr/>
      </p:nvGrpSpPr>
      <p:grpSpPr>
        <a:xfrm>
          <a:off x="0" y="0"/>
          <a:ext cx="0" cy="0"/>
          <a:chOff x="0" y="0"/>
          <a:chExt cx="0" cy="0"/>
        </a:xfrm>
      </p:grpSpPr>
      <p:sp>
        <p:nvSpPr>
          <p:cNvPr id="40" name="Google Shape;40;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b="0" i="0" sz="3200" u="none">
                <a:solidFill>
                  <a:schemeClr val="dk1"/>
                </a:solidFill>
                <a:latin typeface="Arial"/>
                <a:ea typeface="Arial"/>
                <a:cs typeface="Arial"/>
                <a:sym typeface="Arial"/>
              </a:defRPr>
            </a:lvl1pPr>
            <a:lvl2pPr indent="0" lvl="1" marL="0" algn="l">
              <a:lnSpc>
                <a:spcPct val="100000"/>
              </a:lnSpc>
              <a:spcBef>
                <a:spcPts val="0"/>
              </a:spcBef>
              <a:spcAft>
                <a:spcPts val="0"/>
              </a:spcAft>
              <a:buNone/>
              <a:defRPr b="0" i="0" sz="3200" u="none">
                <a:solidFill>
                  <a:schemeClr val="dk1"/>
                </a:solidFill>
                <a:latin typeface="Arial"/>
                <a:ea typeface="Arial"/>
                <a:cs typeface="Arial"/>
                <a:sym typeface="Arial"/>
              </a:defRPr>
            </a:lvl2pPr>
            <a:lvl3pPr indent="0" lvl="2" marL="0" algn="l">
              <a:lnSpc>
                <a:spcPct val="100000"/>
              </a:lnSpc>
              <a:spcBef>
                <a:spcPts val="0"/>
              </a:spcBef>
              <a:spcAft>
                <a:spcPts val="0"/>
              </a:spcAft>
              <a:buNone/>
              <a:defRPr b="0" i="0" sz="3200" u="none">
                <a:solidFill>
                  <a:schemeClr val="dk1"/>
                </a:solidFill>
                <a:latin typeface="Arial"/>
                <a:ea typeface="Arial"/>
                <a:cs typeface="Arial"/>
                <a:sym typeface="Arial"/>
              </a:defRPr>
            </a:lvl3pPr>
            <a:lvl4pPr indent="0" lvl="3" marL="0" algn="l">
              <a:lnSpc>
                <a:spcPct val="100000"/>
              </a:lnSpc>
              <a:spcBef>
                <a:spcPts val="0"/>
              </a:spcBef>
              <a:spcAft>
                <a:spcPts val="0"/>
              </a:spcAft>
              <a:buNone/>
              <a:defRPr b="0" i="0" sz="3200" u="none">
                <a:solidFill>
                  <a:schemeClr val="dk1"/>
                </a:solidFill>
                <a:latin typeface="Arial"/>
                <a:ea typeface="Arial"/>
                <a:cs typeface="Arial"/>
                <a:sym typeface="Arial"/>
              </a:defRPr>
            </a:lvl4pPr>
            <a:lvl5pPr indent="0" lvl="4" marL="0" algn="l">
              <a:lnSpc>
                <a:spcPct val="100000"/>
              </a:lnSpc>
              <a:spcBef>
                <a:spcPts val="0"/>
              </a:spcBef>
              <a:spcAft>
                <a:spcPts val="0"/>
              </a:spcAft>
              <a:buNone/>
              <a:defRPr b="0" i="0" sz="3200" u="none">
                <a:solidFill>
                  <a:schemeClr val="dk1"/>
                </a:solidFill>
                <a:latin typeface="Arial"/>
                <a:ea typeface="Arial"/>
                <a:cs typeface="Arial"/>
                <a:sym typeface="Arial"/>
              </a:defRPr>
            </a:lvl5pPr>
            <a:lvl6pPr indent="0" lvl="5" marL="0" algn="l">
              <a:lnSpc>
                <a:spcPct val="100000"/>
              </a:lnSpc>
              <a:spcBef>
                <a:spcPts val="0"/>
              </a:spcBef>
              <a:spcAft>
                <a:spcPts val="0"/>
              </a:spcAft>
              <a:buNone/>
              <a:defRPr b="0" i="0" sz="3200" u="none">
                <a:solidFill>
                  <a:schemeClr val="dk1"/>
                </a:solidFill>
                <a:latin typeface="Arial"/>
                <a:ea typeface="Arial"/>
                <a:cs typeface="Arial"/>
                <a:sym typeface="Arial"/>
              </a:defRPr>
            </a:lvl6pPr>
            <a:lvl7pPr indent="0" lvl="6" marL="0" algn="l">
              <a:lnSpc>
                <a:spcPct val="100000"/>
              </a:lnSpc>
              <a:spcBef>
                <a:spcPts val="0"/>
              </a:spcBef>
              <a:spcAft>
                <a:spcPts val="0"/>
              </a:spcAft>
              <a:buNone/>
              <a:defRPr b="0" i="0" sz="3200" u="none">
                <a:solidFill>
                  <a:schemeClr val="dk1"/>
                </a:solidFill>
                <a:latin typeface="Arial"/>
                <a:ea typeface="Arial"/>
                <a:cs typeface="Arial"/>
                <a:sym typeface="Arial"/>
              </a:defRPr>
            </a:lvl7pPr>
            <a:lvl8pPr indent="0" lvl="7" marL="0" algn="l">
              <a:lnSpc>
                <a:spcPct val="100000"/>
              </a:lnSpc>
              <a:spcBef>
                <a:spcPts val="0"/>
              </a:spcBef>
              <a:spcAft>
                <a:spcPts val="0"/>
              </a:spcAft>
              <a:buNone/>
              <a:defRPr b="0" i="0" sz="3200" u="none">
                <a:solidFill>
                  <a:schemeClr val="dk1"/>
                </a:solidFill>
                <a:latin typeface="Arial"/>
                <a:ea typeface="Arial"/>
                <a:cs typeface="Arial"/>
                <a:sym typeface="Arial"/>
              </a:defRPr>
            </a:lvl8pPr>
            <a:lvl9pPr indent="0" lvl="8" marL="0" algn="l">
              <a:lnSpc>
                <a:spcPct val="100000"/>
              </a:lnSpc>
              <a:spcBef>
                <a:spcPts val="0"/>
              </a:spcBef>
              <a:spcAft>
                <a:spcPts val="0"/>
              </a:spcAft>
              <a:buNone/>
              <a:defRPr b="0" i="0" sz="32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5" name="Shape 45"/>
        <p:cNvGrpSpPr/>
        <p:nvPr/>
      </p:nvGrpSpPr>
      <p:grpSpPr>
        <a:xfrm>
          <a:off x="0" y="0"/>
          <a:ext cx="0" cy="0"/>
          <a:chOff x="0" y="0"/>
          <a:chExt cx="0" cy="0"/>
        </a:xfrm>
      </p:grpSpPr>
      <p:sp>
        <p:nvSpPr>
          <p:cNvPr id="46" name="Google Shape;46;p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7"/>
          <p:cNvSpPr/>
          <p:nvPr>
            <p:ph idx="2" type="pic"/>
          </p:nvPr>
        </p:nvSpPr>
        <p:spPr>
          <a:xfrm>
            <a:off x="1792288" y="612775"/>
            <a:ext cx="5486400" cy="4114800"/>
          </a:xfrm>
          <a:prstGeom prst="rect">
            <a:avLst/>
          </a:prstGeom>
          <a:noFill/>
          <a:ln>
            <a:noFill/>
          </a:ln>
        </p:spPr>
      </p:sp>
      <p:sp>
        <p:nvSpPr>
          <p:cNvPr id="48" name="Google Shape;48;p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9" name="Google Shape;49;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b="0" i="0" sz="3200" u="none">
                <a:solidFill>
                  <a:schemeClr val="dk1"/>
                </a:solidFill>
                <a:latin typeface="Arial"/>
                <a:ea typeface="Arial"/>
                <a:cs typeface="Arial"/>
                <a:sym typeface="Arial"/>
              </a:defRPr>
            </a:lvl1pPr>
            <a:lvl2pPr indent="0" lvl="1" marL="0" algn="l">
              <a:lnSpc>
                <a:spcPct val="100000"/>
              </a:lnSpc>
              <a:spcBef>
                <a:spcPts val="0"/>
              </a:spcBef>
              <a:spcAft>
                <a:spcPts val="0"/>
              </a:spcAft>
              <a:buNone/>
              <a:defRPr b="0" i="0" sz="3200" u="none">
                <a:solidFill>
                  <a:schemeClr val="dk1"/>
                </a:solidFill>
                <a:latin typeface="Arial"/>
                <a:ea typeface="Arial"/>
                <a:cs typeface="Arial"/>
                <a:sym typeface="Arial"/>
              </a:defRPr>
            </a:lvl2pPr>
            <a:lvl3pPr indent="0" lvl="2" marL="0" algn="l">
              <a:lnSpc>
                <a:spcPct val="100000"/>
              </a:lnSpc>
              <a:spcBef>
                <a:spcPts val="0"/>
              </a:spcBef>
              <a:spcAft>
                <a:spcPts val="0"/>
              </a:spcAft>
              <a:buNone/>
              <a:defRPr b="0" i="0" sz="3200" u="none">
                <a:solidFill>
                  <a:schemeClr val="dk1"/>
                </a:solidFill>
                <a:latin typeface="Arial"/>
                <a:ea typeface="Arial"/>
                <a:cs typeface="Arial"/>
                <a:sym typeface="Arial"/>
              </a:defRPr>
            </a:lvl3pPr>
            <a:lvl4pPr indent="0" lvl="3" marL="0" algn="l">
              <a:lnSpc>
                <a:spcPct val="100000"/>
              </a:lnSpc>
              <a:spcBef>
                <a:spcPts val="0"/>
              </a:spcBef>
              <a:spcAft>
                <a:spcPts val="0"/>
              </a:spcAft>
              <a:buNone/>
              <a:defRPr b="0" i="0" sz="3200" u="none">
                <a:solidFill>
                  <a:schemeClr val="dk1"/>
                </a:solidFill>
                <a:latin typeface="Arial"/>
                <a:ea typeface="Arial"/>
                <a:cs typeface="Arial"/>
                <a:sym typeface="Arial"/>
              </a:defRPr>
            </a:lvl4pPr>
            <a:lvl5pPr indent="0" lvl="4" marL="0" algn="l">
              <a:lnSpc>
                <a:spcPct val="100000"/>
              </a:lnSpc>
              <a:spcBef>
                <a:spcPts val="0"/>
              </a:spcBef>
              <a:spcAft>
                <a:spcPts val="0"/>
              </a:spcAft>
              <a:buNone/>
              <a:defRPr b="0" i="0" sz="3200" u="none">
                <a:solidFill>
                  <a:schemeClr val="dk1"/>
                </a:solidFill>
                <a:latin typeface="Arial"/>
                <a:ea typeface="Arial"/>
                <a:cs typeface="Arial"/>
                <a:sym typeface="Arial"/>
              </a:defRPr>
            </a:lvl5pPr>
            <a:lvl6pPr indent="0" lvl="5" marL="0" algn="l">
              <a:lnSpc>
                <a:spcPct val="100000"/>
              </a:lnSpc>
              <a:spcBef>
                <a:spcPts val="0"/>
              </a:spcBef>
              <a:spcAft>
                <a:spcPts val="0"/>
              </a:spcAft>
              <a:buNone/>
              <a:defRPr b="0" i="0" sz="3200" u="none">
                <a:solidFill>
                  <a:schemeClr val="dk1"/>
                </a:solidFill>
                <a:latin typeface="Arial"/>
                <a:ea typeface="Arial"/>
                <a:cs typeface="Arial"/>
                <a:sym typeface="Arial"/>
              </a:defRPr>
            </a:lvl6pPr>
            <a:lvl7pPr indent="0" lvl="6" marL="0" algn="l">
              <a:lnSpc>
                <a:spcPct val="100000"/>
              </a:lnSpc>
              <a:spcBef>
                <a:spcPts val="0"/>
              </a:spcBef>
              <a:spcAft>
                <a:spcPts val="0"/>
              </a:spcAft>
              <a:buNone/>
              <a:defRPr b="0" i="0" sz="3200" u="none">
                <a:solidFill>
                  <a:schemeClr val="dk1"/>
                </a:solidFill>
                <a:latin typeface="Arial"/>
                <a:ea typeface="Arial"/>
                <a:cs typeface="Arial"/>
                <a:sym typeface="Arial"/>
              </a:defRPr>
            </a:lvl7pPr>
            <a:lvl8pPr indent="0" lvl="7" marL="0" algn="l">
              <a:lnSpc>
                <a:spcPct val="100000"/>
              </a:lnSpc>
              <a:spcBef>
                <a:spcPts val="0"/>
              </a:spcBef>
              <a:spcAft>
                <a:spcPts val="0"/>
              </a:spcAft>
              <a:buNone/>
              <a:defRPr b="0" i="0" sz="3200" u="none">
                <a:solidFill>
                  <a:schemeClr val="dk1"/>
                </a:solidFill>
                <a:latin typeface="Arial"/>
                <a:ea typeface="Arial"/>
                <a:cs typeface="Arial"/>
                <a:sym typeface="Arial"/>
              </a:defRPr>
            </a:lvl8pPr>
            <a:lvl9pPr indent="0" lvl="8" marL="0" algn="l">
              <a:lnSpc>
                <a:spcPct val="100000"/>
              </a:lnSpc>
              <a:spcBef>
                <a:spcPts val="0"/>
              </a:spcBef>
              <a:spcAft>
                <a:spcPts val="0"/>
              </a:spcAft>
              <a:buNone/>
              <a:defRPr b="0" i="0" sz="32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 name="Google Shape;54;p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5" name="Google Shape;55;p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6" name="Google Shape;56;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b="0" i="0" sz="3200" u="none">
                <a:solidFill>
                  <a:schemeClr val="dk1"/>
                </a:solidFill>
                <a:latin typeface="Arial"/>
                <a:ea typeface="Arial"/>
                <a:cs typeface="Arial"/>
                <a:sym typeface="Arial"/>
              </a:defRPr>
            </a:lvl1pPr>
            <a:lvl2pPr indent="0" lvl="1" marL="0" algn="l">
              <a:lnSpc>
                <a:spcPct val="100000"/>
              </a:lnSpc>
              <a:spcBef>
                <a:spcPts val="0"/>
              </a:spcBef>
              <a:spcAft>
                <a:spcPts val="0"/>
              </a:spcAft>
              <a:buNone/>
              <a:defRPr b="0" i="0" sz="3200" u="none">
                <a:solidFill>
                  <a:schemeClr val="dk1"/>
                </a:solidFill>
                <a:latin typeface="Arial"/>
                <a:ea typeface="Arial"/>
                <a:cs typeface="Arial"/>
                <a:sym typeface="Arial"/>
              </a:defRPr>
            </a:lvl2pPr>
            <a:lvl3pPr indent="0" lvl="2" marL="0" algn="l">
              <a:lnSpc>
                <a:spcPct val="100000"/>
              </a:lnSpc>
              <a:spcBef>
                <a:spcPts val="0"/>
              </a:spcBef>
              <a:spcAft>
                <a:spcPts val="0"/>
              </a:spcAft>
              <a:buNone/>
              <a:defRPr b="0" i="0" sz="3200" u="none">
                <a:solidFill>
                  <a:schemeClr val="dk1"/>
                </a:solidFill>
                <a:latin typeface="Arial"/>
                <a:ea typeface="Arial"/>
                <a:cs typeface="Arial"/>
                <a:sym typeface="Arial"/>
              </a:defRPr>
            </a:lvl3pPr>
            <a:lvl4pPr indent="0" lvl="3" marL="0" algn="l">
              <a:lnSpc>
                <a:spcPct val="100000"/>
              </a:lnSpc>
              <a:spcBef>
                <a:spcPts val="0"/>
              </a:spcBef>
              <a:spcAft>
                <a:spcPts val="0"/>
              </a:spcAft>
              <a:buNone/>
              <a:defRPr b="0" i="0" sz="3200" u="none">
                <a:solidFill>
                  <a:schemeClr val="dk1"/>
                </a:solidFill>
                <a:latin typeface="Arial"/>
                <a:ea typeface="Arial"/>
                <a:cs typeface="Arial"/>
                <a:sym typeface="Arial"/>
              </a:defRPr>
            </a:lvl4pPr>
            <a:lvl5pPr indent="0" lvl="4" marL="0" algn="l">
              <a:lnSpc>
                <a:spcPct val="100000"/>
              </a:lnSpc>
              <a:spcBef>
                <a:spcPts val="0"/>
              </a:spcBef>
              <a:spcAft>
                <a:spcPts val="0"/>
              </a:spcAft>
              <a:buNone/>
              <a:defRPr b="0" i="0" sz="3200" u="none">
                <a:solidFill>
                  <a:schemeClr val="dk1"/>
                </a:solidFill>
                <a:latin typeface="Arial"/>
                <a:ea typeface="Arial"/>
                <a:cs typeface="Arial"/>
                <a:sym typeface="Arial"/>
              </a:defRPr>
            </a:lvl5pPr>
            <a:lvl6pPr indent="0" lvl="5" marL="0" algn="l">
              <a:lnSpc>
                <a:spcPct val="100000"/>
              </a:lnSpc>
              <a:spcBef>
                <a:spcPts val="0"/>
              </a:spcBef>
              <a:spcAft>
                <a:spcPts val="0"/>
              </a:spcAft>
              <a:buNone/>
              <a:defRPr b="0" i="0" sz="3200" u="none">
                <a:solidFill>
                  <a:schemeClr val="dk1"/>
                </a:solidFill>
                <a:latin typeface="Arial"/>
                <a:ea typeface="Arial"/>
                <a:cs typeface="Arial"/>
                <a:sym typeface="Arial"/>
              </a:defRPr>
            </a:lvl6pPr>
            <a:lvl7pPr indent="0" lvl="6" marL="0" algn="l">
              <a:lnSpc>
                <a:spcPct val="100000"/>
              </a:lnSpc>
              <a:spcBef>
                <a:spcPts val="0"/>
              </a:spcBef>
              <a:spcAft>
                <a:spcPts val="0"/>
              </a:spcAft>
              <a:buNone/>
              <a:defRPr b="0" i="0" sz="3200" u="none">
                <a:solidFill>
                  <a:schemeClr val="dk1"/>
                </a:solidFill>
                <a:latin typeface="Arial"/>
                <a:ea typeface="Arial"/>
                <a:cs typeface="Arial"/>
                <a:sym typeface="Arial"/>
              </a:defRPr>
            </a:lvl7pPr>
            <a:lvl8pPr indent="0" lvl="7" marL="0" algn="l">
              <a:lnSpc>
                <a:spcPct val="100000"/>
              </a:lnSpc>
              <a:spcBef>
                <a:spcPts val="0"/>
              </a:spcBef>
              <a:spcAft>
                <a:spcPts val="0"/>
              </a:spcAft>
              <a:buNone/>
              <a:defRPr b="0" i="0" sz="3200" u="none">
                <a:solidFill>
                  <a:schemeClr val="dk1"/>
                </a:solidFill>
                <a:latin typeface="Arial"/>
                <a:ea typeface="Arial"/>
                <a:cs typeface="Arial"/>
                <a:sym typeface="Arial"/>
              </a:defRPr>
            </a:lvl8pPr>
            <a:lvl9pPr indent="0" lvl="8" marL="0" algn="l">
              <a:lnSpc>
                <a:spcPct val="100000"/>
              </a:lnSpc>
              <a:spcBef>
                <a:spcPts val="0"/>
              </a:spcBef>
              <a:spcAft>
                <a:spcPts val="0"/>
              </a:spcAft>
              <a:buNone/>
              <a:defRPr b="0" i="0" sz="32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b="0" i="0" sz="3200" u="none">
                <a:solidFill>
                  <a:schemeClr val="dk1"/>
                </a:solidFill>
                <a:latin typeface="Arial"/>
                <a:ea typeface="Arial"/>
                <a:cs typeface="Arial"/>
                <a:sym typeface="Arial"/>
              </a:defRPr>
            </a:lvl1pPr>
            <a:lvl2pPr indent="0" lvl="1" marL="0" algn="l">
              <a:lnSpc>
                <a:spcPct val="100000"/>
              </a:lnSpc>
              <a:spcBef>
                <a:spcPts val="0"/>
              </a:spcBef>
              <a:spcAft>
                <a:spcPts val="0"/>
              </a:spcAft>
              <a:buNone/>
              <a:defRPr b="0" i="0" sz="3200" u="none">
                <a:solidFill>
                  <a:schemeClr val="dk1"/>
                </a:solidFill>
                <a:latin typeface="Arial"/>
                <a:ea typeface="Arial"/>
                <a:cs typeface="Arial"/>
                <a:sym typeface="Arial"/>
              </a:defRPr>
            </a:lvl2pPr>
            <a:lvl3pPr indent="0" lvl="2" marL="0" algn="l">
              <a:lnSpc>
                <a:spcPct val="100000"/>
              </a:lnSpc>
              <a:spcBef>
                <a:spcPts val="0"/>
              </a:spcBef>
              <a:spcAft>
                <a:spcPts val="0"/>
              </a:spcAft>
              <a:buNone/>
              <a:defRPr b="0" i="0" sz="3200" u="none">
                <a:solidFill>
                  <a:schemeClr val="dk1"/>
                </a:solidFill>
                <a:latin typeface="Arial"/>
                <a:ea typeface="Arial"/>
                <a:cs typeface="Arial"/>
                <a:sym typeface="Arial"/>
              </a:defRPr>
            </a:lvl3pPr>
            <a:lvl4pPr indent="0" lvl="3" marL="0" algn="l">
              <a:lnSpc>
                <a:spcPct val="100000"/>
              </a:lnSpc>
              <a:spcBef>
                <a:spcPts val="0"/>
              </a:spcBef>
              <a:spcAft>
                <a:spcPts val="0"/>
              </a:spcAft>
              <a:buNone/>
              <a:defRPr b="0" i="0" sz="3200" u="none">
                <a:solidFill>
                  <a:schemeClr val="dk1"/>
                </a:solidFill>
                <a:latin typeface="Arial"/>
                <a:ea typeface="Arial"/>
                <a:cs typeface="Arial"/>
                <a:sym typeface="Arial"/>
              </a:defRPr>
            </a:lvl4pPr>
            <a:lvl5pPr indent="0" lvl="4" marL="0" algn="l">
              <a:lnSpc>
                <a:spcPct val="100000"/>
              </a:lnSpc>
              <a:spcBef>
                <a:spcPts val="0"/>
              </a:spcBef>
              <a:spcAft>
                <a:spcPts val="0"/>
              </a:spcAft>
              <a:buNone/>
              <a:defRPr b="0" i="0" sz="3200" u="none">
                <a:solidFill>
                  <a:schemeClr val="dk1"/>
                </a:solidFill>
                <a:latin typeface="Arial"/>
                <a:ea typeface="Arial"/>
                <a:cs typeface="Arial"/>
                <a:sym typeface="Arial"/>
              </a:defRPr>
            </a:lvl5pPr>
            <a:lvl6pPr indent="0" lvl="5" marL="0" algn="l">
              <a:lnSpc>
                <a:spcPct val="100000"/>
              </a:lnSpc>
              <a:spcBef>
                <a:spcPts val="0"/>
              </a:spcBef>
              <a:spcAft>
                <a:spcPts val="0"/>
              </a:spcAft>
              <a:buNone/>
              <a:defRPr b="0" i="0" sz="3200" u="none">
                <a:solidFill>
                  <a:schemeClr val="dk1"/>
                </a:solidFill>
                <a:latin typeface="Arial"/>
                <a:ea typeface="Arial"/>
                <a:cs typeface="Arial"/>
                <a:sym typeface="Arial"/>
              </a:defRPr>
            </a:lvl6pPr>
            <a:lvl7pPr indent="0" lvl="6" marL="0" algn="l">
              <a:lnSpc>
                <a:spcPct val="100000"/>
              </a:lnSpc>
              <a:spcBef>
                <a:spcPts val="0"/>
              </a:spcBef>
              <a:spcAft>
                <a:spcPts val="0"/>
              </a:spcAft>
              <a:buNone/>
              <a:defRPr b="0" i="0" sz="3200" u="none">
                <a:solidFill>
                  <a:schemeClr val="dk1"/>
                </a:solidFill>
                <a:latin typeface="Arial"/>
                <a:ea typeface="Arial"/>
                <a:cs typeface="Arial"/>
                <a:sym typeface="Arial"/>
              </a:defRPr>
            </a:lvl7pPr>
            <a:lvl8pPr indent="0" lvl="7" marL="0" algn="l">
              <a:lnSpc>
                <a:spcPct val="100000"/>
              </a:lnSpc>
              <a:spcBef>
                <a:spcPts val="0"/>
              </a:spcBef>
              <a:spcAft>
                <a:spcPts val="0"/>
              </a:spcAft>
              <a:buNone/>
              <a:defRPr b="0" i="0" sz="3200" u="none">
                <a:solidFill>
                  <a:schemeClr val="dk1"/>
                </a:solidFill>
                <a:latin typeface="Arial"/>
                <a:ea typeface="Arial"/>
                <a:cs typeface="Arial"/>
                <a:sym typeface="Arial"/>
              </a:defRPr>
            </a:lvl8pPr>
            <a:lvl9pPr indent="0" lvl="8" marL="0" algn="l">
              <a:lnSpc>
                <a:spcPct val="100000"/>
              </a:lnSpc>
              <a:spcBef>
                <a:spcPts val="0"/>
              </a:spcBef>
              <a:spcAft>
                <a:spcPts val="0"/>
              </a:spcAft>
              <a:buNone/>
              <a:defRPr b="0" i="0" sz="32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b="0" i="0" sz="3200" u="none">
                <a:solidFill>
                  <a:schemeClr val="dk1"/>
                </a:solidFill>
                <a:latin typeface="Arial"/>
                <a:ea typeface="Arial"/>
                <a:cs typeface="Arial"/>
                <a:sym typeface="Arial"/>
              </a:defRPr>
            </a:lvl1pPr>
            <a:lvl2pPr indent="0" lvl="1" marL="0" algn="l">
              <a:lnSpc>
                <a:spcPct val="100000"/>
              </a:lnSpc>
              <a:spcBef>
                <a:spcPts val="0"/>
              </a:spcBef>
              <a:spcAft>
                <a:spcPts val="0"/>
              </a:spcAft>
              <a:buNone/>
              <a:defRPr b="0" i="0" sz="3200" u="none">
                <a:solidFill>
                  <a:schemeClr val="dk1"/>
                </a:solidFill>
                <a:latin typeface="Arial"/>
                <a:ea typeface="Arial"/>
                <a:cs typeface="Arial"/>
                <a:sym typeface="Arial"/>
              </a:defRPr>
            </a:lvl2pPr>
            <a:lvl3pPr indent="0" lvl="2" marL="0" algn="l">
              <a:lnSpc>
                <a:spcPct val="100000"/>
              </a:lnSpc>
              <a:spcBef>
                <a:spcPts val="0"/>
              </a:spcBef>
              <a:spcAft>
                <a:spcPts val="0"/>
              </a:spcAft>
              <a:buNone/>
              <a:defRPr b="0" i="0" sz="3200" u="none">
                <a:solidFill>
                  <a:schemeClr val="dk1"/>
                </a:solidFill>
                <a:latin typeface="Arial"/>
                <a:ea typeface="Arial"/>
                <a:cs typeface="Arial"/>
                <a:sym typeface="Arial"/>
              </a:defRPr>
            </a:lvl3pPr>
            <a:lvl4pPr indent="0" lvl="3" marL="0" algn="l">
              <a:lnSpc>
                <a:spcPct val="100000"/>
              </a:lnSpc>
              <a:spcBef>
                <a:spcPts val="0"/>
              </a:spcBef>
              <a:spcAft>
                <a:spcPts val="0"/>
              </a:spcAft>
              <a:buNone/>
              <a:defRPr b="0" i="0" sz="3200" u="none">
                <a:solidFill>
                  <a:schemeClr val="dk1"/>
                </a:solidFill>
                <a:latin typeface="Arial"/>
                <a:ea typeface="Arial"/>
                <a:cs typeface="Arial"/>
                <a:sym typeface="Arial"/>
              </a:defRPr>
            </a:lvl4pPr>
            <a:lvl5pPr indent="0" lvl="4" marL="0" algn="l">
              <a:lnSpc>
                <a:spcPct val="100000"/>
              </a:lnSpc>
              <a:spcBef>
                <a:spcPts val="0"/>
              </a:spcBef>
              <a:spcAft>
                <a:spcPts val="0"/>
              </a:spcAft>
              <a:buNone/>
              <a:defRPr b="0" i="0" sz="3200" u="none">
                <a:solidFill>
                  <a:schemeClr val="dk1"/>
                </a:solidFill>
                <a:latin typeface="Arial"/>
                <a:ea typeface="Arial"/>
                <a:cs typeface="Arial"/>
                <a:sym typeface="Arial"/>
              </a:defRPr>
            </a:lvl5pPr>
            <a:lvl6pPr indent="0" lvl="5" marL="0" algn="l">
              <a:lnSpc>
                <a:spcPct val="100000"/>
              </a:lnSpc>
              <a:spcBef>
                <a:spcPts val="0"/>
              </a:spcBef>
              <a:spcAft>
                <a:spcPts val="0"/>
              </a:spcAft>
              <a:buNone/>
              <a:defRPr b="0" i="0" sz="3200" u="none">
                <a:solidFill>
                  <a:schemeClr val="dk1"/>
                </a:solidFill>
                <a:latin typeface="Arial"/>
                <a:ea typeface="Arial"/>
                <a:cs typeface="Arial"/>
                <a:sym typeface="Arial"/>
              </a:defRPr>
            </a:lvl6pPr>
            <a:lvl7pPr indent="0" lvl="6" marL="0" algn="l">
              <a:lnSpc>
                <a:spcPct val="100000"/>
              </a:lnSpc>
              <a:spcBef>
                <a:spcPts val="0"/>
              </a:spcBef>
              <a:spcAft>
                <a:spcPts val="0"/>
              </a:spcAft>
              <a:buNone/>
              <a:defRPr b="0" i="0" sz="3200" u="none">
                <a:solidFill>
                  <a:schemeClr val="dk1"/>
                </a:solidFill>
                <a:latin typeface="Arial"/>
                <a:ea typeface="Arial"/>
                <a:cs typeface="Arial"/>
                <a:sym typeface="Arial"/>
              </a:defRPr>
            </a:lvl7pPr>
            <a:lvl8pPr indent="0" lvl="7" marL="0" algn="l">
              <a:lnSpc>
                <a:spcPct val="100000"/>
              </a:lnSpc>
              <a:spcBef>
                <a:spcPts val="0"/>
              </a:spcBef>
              <a:spcAft>
                <a:spcPts val="0"/>
              </a:spcAft>
              <a:buNone/>
              <a:defRPr b="0" i="0" sz="3200" u="none">
                <a:solidFill>
                  <a:schemeClr val="dk1"/>
                </a:solidFill>
                <a:latin typeface="Arial"/>
                <a:ea typeface="Arial"/>
                <a:cs typeface="Arial"/>
                <a:sym typeface="Arial"/>
              </a:defRPr>
            </a:lvl8pPr>
            <a:lvl9pPr indent="0" lvl="8" marL="0" algn="l">
              <a:lnSpc>
                <a:spcPct val="100000"/>
              </a:lnSpc>
              <a:spcBef>
                <a:spcPts val="0"/>
              </a:spcBef>
              <a:spcAft>
                <a:spcPts val="0"/>
              </a:spcAft>
              <a:buNone/>
              <a:defRPr b="0" i="0" sz="32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None/>
              <a:defRPr b="0" i="0" sz="32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32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32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32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32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32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32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32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32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2" name="Google Shape;92;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3" name="Google Shape;93;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32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9pPr>
          </a:lstStyle>
          <a:p/>
        </p:txBody>
      </p:sp>
      <p:sp>
        <p:nvSpPr>
          <p:cNvPr id="94" name="Google Shape;94;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32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9pPr>
          </a:lstStyle>
          <a:p/>
        </p:txBody>
      </p:sp>
      <p:sp>
        <p:nvSpPr>
          <p:cNvPr id="95" name="Google Shape;95;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 name="Shape 106"/>
        <p:cNvGrpSpPr/>
        <p:nvPr/>
      </p:nvGrpSpPr>
      <p:grpSpPr>
        <a:xfrm>
          <a:off x="0" y="0"/>
          <a:ext cx="0" cy="0"/>
          <a:chOff x="0" y="0"/>
          <a:chExt cx="0" cy="0"/>
        </a:xfrm>
      </p:grpSpPr>
      <p:sp>
        <p:nvSpPr>
          <p:cNvPr id="107" name="Google Shape;107;p16"/>
          <p:cNvSpPr txBox="1"/>
          <p:nvPr/>
        </p:nvSpPr>
        <p:spPr>
          <a:xfrm>
            <a:off x="914400" y="1568450"/>
            <a:ext cx="7391400" cy="27082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Digital Logic &amp; Design</a:t>
            </a:r>
            <a:endParaRPr/>
          </a:p>
          <a:p>
            <a:pPr indent="0" lvl="0" marL="0" marR="0" rtl="0" algn="ctr">
              <a:lnSpc>
                <a:spcPct val="100000"/>
              </a:lnSpc>
              <a:spcBef>
                <a:spcPts val="160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0" lvl="0" marL="0" marR="0" rtl="0" algn="ctr">
              <a:lnSpc>
                <a:spcPct val="100000"/>
              </a:lnSpc>
              <a:spcBef>
                <a:spcPts val="140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Lecture 03</a:t>
            </a:r>
            <a:endParaRPr/>
          </a:p>
          <a:p>
            <a:pPr indent="0" lvl="0" marL="0" marR="0" rtl="0" algn="l">
              <a:lnSpc>
                <a:spcPct val="100000"/>
              </a:lnSpc>
              <a:spcBef>
                <a:spcPts val="0"/>
              </a:spcBef>
              <a:spcAft>
                <a:spcPts val="0"/>
              </a:spcAft>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Addition and Subtraction</a:t>
            </a:r>
            <a:br>
              <a:rPr b="0" i="0" lang="en-US" sz="3200" u="none">
                <a:solidFill>
                  <a:schemeClr val="dk1"/>
                </a:solidFill>
                <a:latin typeface="Arial"/>
                <a:ea typeface="Arial"/>
                <a:cs typeface="Arial"/>
                <a:sym typeface="Arial"/>
              </a:rPr>
            </a:br>
            <a:r>
              <a:rPr b="0" i="0" lang="en-US" sz="3200" u="none">
                <a:solidFill>
                  <a:schemeClr val="dk1"/>
                </a:solidFill>
                <a:latin typeface="Arial"/>
                <a:ea typeface="Arial"/>
                <a:cs typeface="Arial"/>
                <a:sym typeface="Arial"/>
              </a:rPr>
              <a:t>2’complement vs. Signed </a:t>
            </a:r>
            <a:endParaRPr/>
          </a:p>
        </p:txBody>
      </p:sp>
      <p:sp>
        <p:nvSpPr>
          <p:cNvPr id="181" name="Google Shape;181;p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0101	+5			0101		+5</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sng">
                <a:solidFill>
                  <a:schemeClr val="dk1"/>
                </a:solidFill>
                <a:latin typeface="Calibri"/>
                <a:ea typeface="Calibri"/>
                <a:cs typeface="Calibri"/>
                <a:sym typeface="Calibri"/>
              </a:rPr>
              <a:t>   1110	 -2</a:t>
            </a:r>
            <a:r>
              <a:rPr b="0" i="0" lang="en-US" sz="2800" u="none">
                <a:solidFill>
                  <a:schemeClr val="dk1"/>
                </a:solidFill>
                <a:latin typeface="Calibri"/>
                <a:ea typeface="Calibri"/>
                <a:cs typeface="Calibri"/>
                <a:sym typeface="Calibri"/>
              </a:rPr>
              <a:t>			</a:t>
            </a:r>
            <a:r>
              <a:rPr b="0" i="0" lang="en-US" sz="2800" u="sng">
                <a:solidFill>
                  <a:schemeClr val="dk1"/>
                </a:solidFill>
                <a:latin typeface="Calibri"/>
                <a:ea typeface="Calibri"/>
                <a:cs typeface="Calibri"/>
                <a:sym typeface="Calibri"/>
              </a:rPr>
              <a:t>1010		 -2</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10011	+3			1111		+3</a:t>
            </a:r>
            <a:endParaRPr/>
          </a:p>
          <a:p>
            <a:pPr indent="-342900" lvl="0" marL="342900" marR="0" rtl="0" algn="l">
              <a:lnSpc>
                <a:spcPct val="9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1011	-5			1101		 -5</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sng">
                <a:solidFill>
                  <a:schemeClr val="dk1"/>
                </a:solidFill>
                <a:latin typeface="Calibri"/>
                <a:ea typeface="Calibri"/>
                <a:cs typeface="Calibri"/>
                <a:sym typeface="Calibri"/>
              </a:rPr>
              <a:t>   0010          +2</a:t>
            </a:r>
            <a:r>
              <a:rPr b="0" i="0" lang="en-US" sz="2800" u="none">
                <a:solidFill>
                  <a:schemeClr val="dk1"/>
                </a:solidFill>
                <a:latin typeface="Calibri"/>
                <a:ea typeface="Calibri"/>
                <a:cs typeface="Calibri"/>
                <a:sym typeface="Calibri"/>
              </a:rPr>
              <a:t>			</a:t>
            </a:r>
            <a:r>
              <a:rPr b="0" i="0" lang="en-US" sz="2800" u="sng">
                <a:solidFill>
                  <a:schemeClr val="dk1"/>
                </a:solidFill>
                <a:latin typeface="Calibri"/>
                <a:ea typeface="Calibri"/>
                <a:cs typeface="Calibri"/>
                <a:sym typeface="Calibri"/>
              </a:rPr>
              <a:t>0010		+2</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1101          -3			1111		 -3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Range of Numbers</a:t>
            </a:r>
            <a:endParaRPr/>
          </a:p>
        </p:txBody>
      </p:sp>
      <p:sp>
        <p:nvSpPr>
          <p:cNvPr id="188" name="Google Shape;188;p2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Unsigned</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Positive Numbers Only (0 to 7)</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3-bit</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Signed Magnitude</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Positive &amp; Negative Numbers (-7 to 7)</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4-bit</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2’s Complement</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Positive &amp; Negative Numbers (-8 to 7)</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4-bit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Range of Numbers</a:t>
            </a:r>
            <a:endParaRPr/>
          </a:p>
        </p:txBody>
      </p:sp>
      <p:pic>
        <p:nvPicPr>
          <p:cNvPr id="195" name="Google Shape;195;p27"/>
          <p:cNvPicPr preferRelativeResize="0"/>
          <p:nvPr/>
        </p:nvPicPr>
        <p:blipFill rotWithShape="1">
          <a:blip r:embed="rId3">
            <a:alphaModFix/>
          </a:blip>
          <a:srcRect b="0" l="0" r="0" t="0"/>
          <a:stretch/>
        </p:blipFill>
        <p:spPr>
          <a:xfrm>
            <a:off x="685800" y="1333500"/>
            <a:ext cx="7942262" cy="5191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Range &amp; Overflow</a:t>
            </a:r>
            <a:endParaRPr/>
          </a:p>
        </p:txBody>
      </p:sp>
      <p:sp>
        <p:nvSpPr>
          <p:cNvPr id="201" name="Google Shape;201;p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2 + 7 using 3-bit unsigned binary?</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9 overflow?</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2 – 7?</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Can not represent -7 in unsigned binary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Range and Overflow</a:t>
            </a:r>
            <a:endParaRPr/>
          </a:p>
        </p:txBody>
      </p:sp>
      <p:sp>
        <p:nvSpPr>
          <p:cNvPr id="208" name="Google Shape;208;p2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1011	-5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sng">
                <a:solidFill>
                  <a:schemeClr val="dk1"/>
                </a:solidFill>
                <a:latin typeface="Calibri"/>
                <a:ea typeface="Calibri"/>
                <a:cs typeface="Calibri"/>
                <a:sym typeface="Calibri"/>
              </a:rPr>
              <a:t>    1101          -3</a:t>
            </a:r>
            <a:r>
              <a:rPr b="0" i="0" lang="en-US" sz="2800" u="none">
                <a:solidFill>
                  <a:schemeClr val="dk1"/>
                </a:solidFill>
                <a:latin typeface="Calibri"/>
                <a:ea typeface="Calibri"/>
                <a:cs typeface="Calibri"/>
                <a:sym typeface="Calibri"/>
              </a:rPr>
              <a:t>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11000          -8		      </a:t>
            </a:r>
            <a:endParaRPr/>
          </a:p>
          <a:p>
            <a:pPr indent="-3429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1011	-5			0101		 +5</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sng">
                <a:solidFill>
                  <a:schemeClr val="dk1"/>
                </a:solidFill>
                <a:latin typeface="Calibri"/>
                <a:ea typeface="Calibri"/>
                <a:cs typeface="Calibri"/>
                <a:sym typeface="Calibri"/>
              </a:rPr>
              <a:t>    1100          -4</a:t>
            </a:r>
            <a:r>
              <a:rPr b="0" i="0" lang="en-US" sz="2800" u="none">
                <a:solidFill>
                  <a:schemeClr val="dk1"/>
                </a:solidFill>
                <a:latin typeface="Calibri"/>
                <a:ea typeface="Calibri"/>
                <a:cs typeface="Calibri"/>
                <a:sym typeface="Calibri"/>
              </a:rPr>
              <a:t>			</a:t>
            </a:r>
            <a:r>
              <a:rPr b="0" i="0" lang="en-US" sz="2800" u="sng">
                <a:solidFill>
                  <a:schemeClr val="dk1"/>
                </a:solidFill>
                <a:latin typeface="Calibri"/>
                <a:ea typeface="Calibri"/>
                <a:cs typeface="Calibri"/>
                <a:sym typeface="Calibri"/>
              </a:rPr>
              <a:t>0100	 	 +4</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10111          -9		           1001 	            +9</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Range of Binary Numbers</a:t>
            </a:r>
            <a:endParaRPr/>
          </a:p>
        </p:txBody>
      </p:sp>
      <p:sp>
        <p:nvSpPr>
          <p:cNvPr id="214" name="Google Shape;214;p3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Processors can handle 64-bit unsigned binary values.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Maximum unsigned decimal number is 1.8446 x 10</a:t>
            </a:r>
            <a:r>
              <a:rPr b="0" baseline="30000" i="0" lang="en-US" sz="2800" u="none">
                <a:solidFill>
                  <a:schemeClr val="dk1"/>
                </a:solidFill>
                <a:latin typeface="Calibri"/>
                <a:ea typeface="Calibri"/>
                <a:cs typeface="Calibri"/>
                <a:sym typeface="Calibri"/>
              </a:rPr>
              <a:t>19</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How to represent larger numbers?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How to represent very small numbers?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How to represent numbers with integer part and fraction part?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Hexadecimal Number System</a:t>
            </a:r>
            <a:endParaRPr/>
          </a:p>
        </p:txBody>
      </p:sp>
      <p:sp>
        <p:nvSpPr>
          <p:cNvPr id="220" name="Google Shape;220;p3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Base 16</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0, 1, 2, 3, 4, 5, 6, 7, 8, 9, A, B, C, D, E, F</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Representing Binary in compact form</a:t>
            </a:r>
            <a:endParaRPr/>
          </a:p>
          <a:p>
            <a:pPr indent="-285750" lvl="1" marL="74295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1101100000110</a:t>
            </a:r>
            <a:r>
              <a:rPr b="0" baseline="-25000" i="0" lang="en-US" sz="3200" u="none" cap="none" strike="noStrike">
                <a:solidFill>
                  <a:schemeClr val="dk1"/>
                </a:solidFill>
                <a:latin typeface="Arial"/>
                <a:ea typeface="Arial"/>
                <a:cs typeface="Arial"/>
                <a:sym typeface="Arial"/>
              </a:rPr>
              <a:t>2</a:t>
            </a:r>
            <a:r>
              <a:rPr b="0" i="0" lang="en-US" sz="3200" u="none" cap="none" strike="noStrike">
                <a:solidFill>
                  <a:schemeClr val="dk1"/>
                </a:solidFill>
                <a:latin typeface="Arial"/>
                <a:ea typeface="Arial"/>
                <a:cs typeface="Arial"/>
                <a:sym typeface="Arial"/>
              </a:rPr>
              <a:t> = 1B06 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Counting in Hexadecimal</a:t>
            </a:r>
            <a:endParaRPr/>
          </a:p>
        </p:txBody>
      </p:sp>
      <p:graphicFrame>
        <p:nvGraphicFramePr>
          <p:cNvPr id="226" name="Google Shape;226;p32"/>
          <p:cNvGraphicFramePr/>
          <p:nvPr/>
        </p:nvGraphicFramePr>
        <p:xfrm>
          <a:off x="457200" y="1524000"/>
          <a:ext cx="3000000" cy="3000000"/>
        </p:xfrm>
        <a:graphic>
          <a:graphicData uri="http://schemas.openxmlformats.org/drawingml/2006/table">
            <a:tbl>
              <a:tblPr>
                <a:noFill/>
                <a:tableStyleId>{A5E0BE0B-AC84-44E6-9281-FE8BF6F4B70A}</a:tableStyleId>
              </a:tblPr>
              <a:tblGrid>
                <a:gridCol w="1143000"/>
                <a:gridCol w="1066800"/>
                <a:gridCol w="1905000"/>
                <a:gridCol w="1143000"/>
                <a:gridCol w="1066800"/>
                <a:gridCol w="1905000"/>
              </a:tblGrid>
              <a:tr h="854075">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Decimal</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Binary</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Hexadecimal</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Decimal</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Binary</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Hexadecimal</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9900">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0000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8</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1000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8</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8300">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0001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9</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1001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9</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9900">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0010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1010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8300">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0011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1011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9900">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0100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1100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8300">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5</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0101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5</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1101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9900">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6</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0110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6</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1110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8300">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7</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0111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7</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15</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1111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Counting in Hexadecimal</a:t>
            </a:r>
            <a:endParaRPr/>
          </a:p>
        </p:txBody>
      </p:sp>
      <p:graphicFrame>
        <p:nvGraphicFramePr>
          <p:cNvPr id="232" name="Google Shape;232;p33"/>
          <p:cNvGraphicFramePr/>
          <p:nvPr/>
        </p:nvGraphicFramePr>
        <p:xfrm>
          <a:off x="381000" y="1905000"/>
          <a:ext cx="3000000" cy="3000000"/>
        </p:xfrm>
        <a:graphic>
          <a:graphicData uri="http://schemas.openxmlformats.org/drawingml/2006/table">
            <a:tbl>
              <a:tblPr>
                <a:noFill/>
                <a:tableStyleId>{A5E0BE0B-AC84-44E6-9281-FE8BF6F4B70A}</a:tableStyleId>
              </a:tblPr>
              <a:tblGrid>
                <a:gridCol w="1295400"/>
                <a:gridCol w="1524000"/>
                <a:gridCol w="1295400"/>
                <a:gridCol w="1447800"/>
                <a:gridCol w="1295400"/>
                <a:gridCol w="1600200"/>
              </a:tblGrid>
              <a:tr h="822325">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Decimal</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Hexa-</a:t>
                      </a:r>
                      <a:endParaRPr/>
                    </a:p>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Decimal</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Decimal</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Hexa-</a:t>
                      </a:r>
                      <a:endParaRPr/>
                    </a:p>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Decimal</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Decimal</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Hexa-</a:t>
                      </a:r>
                      <a:endParaRPr/>
                    </a:p>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Decimal</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9900">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16</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24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18</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32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20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8300">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17</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25</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19</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33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21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9900">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18</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26</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34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22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8300">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19</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27</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35</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23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9900">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20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28</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1C</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36</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24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8300">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21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15</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29</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37</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25</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9900">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22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16</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30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38</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26</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8300">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23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17</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31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39</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27</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Binary to Hexadecimal Conversion </a:t>
            </a:r>
            <a:endParaRPr/>
          </a:p>
        </p:txBody>
      </p:sp>
      <p:sp>
        <p:nvSpPr>
          <p:cNvPr id="238" name="Google Shape;238;p3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(11010110101110010110)</a:t>
            </a:r>
            <a:r>
              <a:rPr b="0" baseline="-25000" i="0" lang="en-US" sz="3200" u="none" cap="none" strike="noStrike">
                <a:solidFill>
                  <a:schemeClr val="dk1"/>
                </a:solidFill>
                <a:latin typeface="Arial"/>
                <a:ea typeface="Arial"/>
                <a:cs typeface="Arial"/>
                <a:sym typeface="Arial"/>
              </a:rPr>
              <a:t> 2 </a:t>
            </a:r>
            <a:r>
              <a:rPr b="0" i="0" lang="en-US" sz="3200" u="none" cap="none" strike="noStrike">
                <a:solidFill>
                  <a:schemeClr val="dk1"/>
                </a:solidFill>
                <a:latin typeface="Arial"/>
                <a:ea typeface="Arial"/>
                <a:cs typeface="Arial"/>
                <a:sym typeface="Arial"/>
              </a:rPr>
              <a:t>= ( ? )</a:t>
            </a:r>
            <a:r>
              <a:rPr b="0" baseline="-25000" i="0" lang="en-US" sz="3200" u="none" cap="none" strike="noStrike">
                <a:solidFill>
                  <a:schemeClr val="dk1"/>
                </a:solidFill>
                <a:latin typeface="Arial"/>
                <a:ea typeface="Arial"/>
                <a:cs typeface="Arial"/>
                <a:sym typeface="Arial"/>
              </a:rPr>
              <a:t>16</a:t>
            </a:r>
            <a:endParaRPr b="0" i="0" sz="3200" u="none" cap="none" strike="noStrike">
              <a:solidFill>
                <a:schemeClr val="dk1"/>
              </a:solidFill>
              <a:latin typeface="Arial"/>
              <a:ea typeface="Arial"/>
              <a:cs typeface="Arial"/>
              <a:sym typeface="Arial"/>
            </a:endParaRPr>
          </a:p>
          <a:p>
            <a:pPr indent="-285750" lvl="1" marL="74295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285750" lvl="1" marL="74295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1101 0110 1011 1001 0110</a:t>
            </a:r>
            <a:endParaRPr/>
          </a:p>
          <a:p>
            <a:pPr indent="-285750" lvl="1" marL="74295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285750" lvl="1" marL="74295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   D       6       B	   9	   6</a:t>
            </a:r>
            <a:endParaRPr/>
          </a:p>
          <a:p>
            <a:pPr indent="-285750" lvl="1" marL="74295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285750" lvl="1" marL="74295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 (11010110101110010110) </a:t>
            </a:r>
            <a:r>
              <a:rPr b="0" baseline="-25000" i="0" lang="en-US" sz="3200" u="none" cap="none" strike="noStrike">
                <a:solidFill>
                  <a:schemeClr val="dk1"/>
                </a:solidFill>
                <a:latin typeface="Arial"/>
                <a:ea typeface="Arial"/>
                <a:cs typeface="Arial"/>
                <a:sym typeface="Arial"/>
              </a:rPr>
              <a:t>2 </a:t>
            </a:r>
            <a:r>
              <a:rPr b="0" i="0" lang="en-US" sz="3200" u="none" cap="none" strike="noStrike">
                <a:solidFill>
                  <a:schemeClr val="dk1"/>
                </a:solidFill>
                <a:latin typeface="Arial"/>
                <a:ea typeface="Arial"/>
                <a:cs typeface="Arial"/>
                <a:sym typeface="Arial"/>
              </a:rPr>
              <a:t>= (D6B96)</a:t>
            </a:r>
            <a:r>
              <a:rPr b="0" baseline="-25000" i="0" lang="en-US" sz="3200" u="none" cap="none" strike="noStrike">
                <a:solidFill>
                  <a:schemeClr val="dk1"/>
                </a:solidFill>
                <a:latin typeface="Arial"/>
                <a:ea typeface="Arial"/>
                <a:cs typeface="Arial"/>
                <a:sym typeface="Arial"/>
              </a:rPr>
              <a:t>16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Recap</a:t>
            </a:r>
            <a:endParaRPr/>
          </a:p>
        </p:txBody>
      </p:sp>
      <p:sp>
        <p:nvSpPr>
          <p:cNvPr id="114" name="Google Shape;114;p1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Number System Conversion</a:t>
            </a:r>
            <a:endParaRPr/>
          </a:p>
          <a:p>
            <a:pPr indent="-285750" lvl="1" marL="742950" marR="0" rtl="0" algn="l">
              <a:lnSpc>
                <a:spcPct val="8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Sum-of-Weights  for converting to decimal</a:t>
            </a:r>
            <a:endParaRPr/>
          </a:p>
          <a:p>
            <a:pPr indent="-285750" lvl="1" marL="742950" marR="0" rtl="0" algn="l">
              <a:lnSpc>
                <a:spcPct val="8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Repeated division for converting from decimal</a:t>
            </a:r>
            <a:endParaRPr/>
          </a:p>
          <a:p>
            <a:pPr indent="-285750" lvl="1" marL="742950" marR="0" rtl="0" algn="l">
              <a:lnSpc>
                <a:spcPct val="80000"/>
              </a:lnSpc>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342900" lvl="0" marL="342900" marR="0" rtl="0" algn="l">
              <a:lnSpc>
                <a:spcPct val="8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Binary Arithmetic</a:t>
            </a:r>
            <a:endParaRPr/>
          </a:p>
          <a:p>
            <a:pPr indent="-285750" lvl="1" marL="742950" marR="0" rtl="0" algn="l">
              <a:lnSpc>
                <a:spcPct val="8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Similar to Decimal Arithmetic</a:t>
            </a:r>
            <a:endParaRPr/>
          </a:p>
          <a:p>
            <a:pPr indent="-285750" lvl="1" marL="742950" marR="0" rtl="0" algn="l">
              <a:lnSpc>
                <a:spcPct val="8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Multiplying by a constant by shifting left</a:t>
            </a:r>
            <a:endParaRPr/>
          </a:p>
          <a:p>
            <a:pPr indent="-285750" lvl="1" marL="742950" marR="0" rtl="0" algn="l">
              <a:lnSpc>
                <a:spcPct val="8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Dividing by a constant by shifting right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Hexadecimal to Binary Conversion </a:t>
            </a:r>
            <a:endParaRPr/>
          </a:p>
        </p:txBody>
      </p:sp>
      <p:sp>
        <p:nvSpPr>
          <p:cNvPr id="244" name="Google Shape;244;p3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(FD13)</a:t>
            </a:r>
            <a:r>
              <a:rPr b="0" baseline="-25000" i="0" lang="en-US" sz="3200" u="none" cap="none" strike="noStrike">
                <a:solidFill>
                  <a:schemeClr val="dk1"/>
                </a:solidFill>
                <a:latin typeface="Arial"/>
                <a:ea typeface="Arial"/>
                <a:cs typeface="Arial"/>
                <a:sym typeface="Arial"/>
              </a:rPr>
              <a:t> 16</a:t>
            </a:r>
            <a:r>
              <a:rPr b="0" i="0" lang="en-US" sz="3200" u="none" cap="none" strike="noStrike">
                <a:solidFill>
                  <a:schemeClr val="dk1"/>
                </a:solidFill>
                <a:latin typeface="Arial"/>
                <a:ea typeface="Arial"/>
                <a:cs typeface="Arial"/>
                <a:sym typeface="Arial"/>
              </a:rPr>
              <a:t>  = ( ? )</a:t>
            </a:r>
            <a:r>
              <a:rPr b="0" baseline="-25000" i="0" lang="en-US" sz="3200" u="none" cap="none" strike="noStrike">
                <a:solidFill>
                  <a:schemeClr val="dk1"/>
                </a:solidFill>
                <a:latin typeface="Arial"/>
                <a:ea typeface="Arial"/>
                <a:cs typeface="Arial"/>
                <a:sym typeface="Arial"/>
              </a:rPr>
              <a:t>2</a:t>
            </a:r>
            <a:endParaRPr/>
          </a:p>
          <a:p>
            <a:pPr indent="-82550" lvl="1" marL="742950" marR="0" rtl="0" algn="l">
              <a:lnSpc>
                <a:spcPct val="100000"/>
              </a:lnSpc>
              <a:spcBef>
                <a:spcPts val="640"/>
              </a:spcBef>
              <a:spcAft>
                <a:spcPts val="0"/>
              </a:spcAft>
              <a:buClr>
                <a:schemeClr val="dk1"/>
              </a:buClr>
              <a:buSzPts val="3200"/>
              <a:buFont typeface="Arial"/>
              <a:buNone/>
            </a:pPr>
            <a:r>
              <a:t/>
            </a:r>
            <a:endParaRPr b="0" baseline="-25000" i="0" sz="3200" u="none" cap="none" strike="noStrike">
              <a:solidFill>
                <a:schemeClr val="dk1"/>
              </a:solidFill>
              <a:latin typeface="Arial"/>
              <a:ea typeface="Arial"/>
              <a:cs typeface="Arial"/>
              <a:sym typeface="Arial"/>
            </a:endParaRPr>
          </a:p>
          <a:p>
            <a:pPr indent="-285750" lvl="1" marL="74295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   F	 D	 1	 3</a:t>
            </a:r>
            <a:endParaRPr/>
          </a:p>
          <a:p>
            <a:pPr indent="-82550" lvl="1" marL="74295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285750" lvl="1" marL="74295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1111 1101 0001 0011	 </a:t>
            </a:r>
            <a:endParaRPr/>
          </a:p>
          <a:p>
            <a:pPr indent="-285750" lvl="1" marL="742950" marR="0" rtl="0" algn="l">
              <a:lnSpc>
                <a:spcPct val="100000"/>
              </a:lnSpc>
              <a:spcBef>
                <a:spcPts val="64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 </a:t>
            </a:r>
            <a:endParaRPr/>
          </a:p>
          <a:p>
            <a:pPr indent="-285750" lvl="1" marL="74295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(FD13)</a:t>
            </a:r>
            <a:r>
              <a:rPr b="0" baseline="-25000" i="0" lang="en-US" sz="3200" u="none" cap="none" strike="noStrike">
                <a:solidFill>
                  <a:schemeClr val="dk1"/>
                </a:solidFill>
                <a:latin typeface="Arial"/>
                <a:ea typeface="Arial"/>
                <a:cs typeface="Arial"/>
                <a:sym typeface="Arial"/>
              </a:rPr>
              <a:t> 16</a:t>
            </a:r>
            <a:r>
              <a:rPr b="0" i="0" lang="en-US" sz="3200" u="none" cap="none" strike="noStrike">
                <a:solidFill>
                  <a:schemeClr val="dk1"/>
                </a:solidFill>
                <a:latin typeface="Arial"/>
                <a:ea typeface="Arial"/>
                <a:cs typeface="Arial"/>
                <a:sym typeface="Arial"/>
              </a:rPr>
              <a:t>  = (1111 1101 0001 0011 )</a:t>
            </a:r>
            <a:r>
              <a:rPr b="0" baseline="-25000" i="0" lang="en-US" sz="3200" u="none" cap="none" strike="noStrike">
                <a:solidFill>
                  <a:schemeClr val="dk1"/>
                </a:solidFill>
                <a:latin typeface="Arial"/>
                <a:ea typeface="Arial"/>
                <a:cs typeface="Arial"/>
                <a:sym typeface="Arial"/>
              </a:rPr>
              <a:t>2</a:t>
            </a:r>
            <a:endParaRPr/>
          </a:p>
          <a:p>
            <a:pPr indent="-285750" lvl="1" marL="742950" marR="0" rtl="0" algn="l">
              <a:lnSpc>
                <a:spcPct val="100000"/>
              </a:lnSpc>
              <a:spcBef>
                <a:spcPts val="64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Decimal-Hexadecimal Conversion </a:t>
            </a:r>
            <a:endParaRPr/>
          </a:p>
        </p:txBody>
      </p:sp>
      <p:sp>
        <p:nvSpPr>
          <p:cNvPr id="250" name="Google Shape;250;p36"/>
          <p:cNvSpPr txBox="1"/>
          <p:nvPr>
            <p:ph idx="1" type="body"/>
          </p:nvPr>
        </p:nvSpPr>
        <p:spPr>
          <a:xfrm>
            <a:off x="457200" y="1600200"/>
            <a:ext cx="8153400" cy="2362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Decimal to Hexadecimal Conversion</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Indirect Method </a:t>
            </a:r>
            <a:endParaRPr/>
          </a:p>
          <a:p>
            <a:pPr indent="-285750" lvl="1" marL="74295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Decimal →Binary → Hexadecimal</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Repeated Division by 16</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Decimal-Hexadecimal Conversion </a:t>
            </a:r>
            <a:endParaRPr/>
          </a:p>
        </p:txBody>
      </p:sp>
      <p:sp>
        <p:nvSpPr>
          <p:cNvPr id="256" name="Google Shape;256;p37"/>
          <p:cNvSpPr txBox="1"/>
          <p:nvPr>
            <p:ph idx="1" type="body"/>
          </p:nvPr>
        </p:nvSpPr>
        <p:spPr>
          <a:xfrm>
            <a:off x="457200" y="1600200"/>
            <a:ext cx="81534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Hexadecimal to Decimal Conversion</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Indirect Method </a:t>
            </a:r>
            <a:endParaRPr/>
          </a:p>
          <a:p>
            <a:pPr indent="-285750" lvl="1" marL="74295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Hexadecimal →Binary → Decimal</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Sum-of-Weights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Hexadecimal Addition &amp; Subtraction</a:t>
            </a:r>
            <a:endParaRPr/>
          </a:p>
        </p:txBody>
      </p:sp>
      <p:sp>
        <p:nvSpPr>
          <p:cNvPr id="262" name="Google Shape;262;p3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Hexadecimal Addition</a:t>
            </a:r>
            <a:endParaRPr/>
          </a:p>
          <a:p>
            <a:pPr indent="-285750" lvl="1" marL="74295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Carry generated</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Hexadecimal Subtraction</a:t>
            </a:r>
            <a:endParaRPr/>
          </a:p>
          <a:p>
            <a:pPr indent="-285750" lvl="1" marL="74295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Borrow weight 16</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1828800" y="1524000"/>
            <a:ext cx="60960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Repeated Division by 16</a:t>
            </a:r>
            <a:endParaRPr/>
          </a:p>
        </p:txBody>
      </p:sp>
      <p:graphicFrame>
        <p:nvGraphicFramePr>
          <p:cNvPr id="268" name="Google Shape;268;p39"/>
          <p:cNvGraphicFramePr/>
          <p:nvPr/>
        </p:nvGraphicFramePr>
        <p:xfrm>
          <a:off x="457200" y="2362200"/>
          <a:ext cx="3000000" cy="3000000"/>
        </p:xfrm>
        <a:graphic>
          <a:graphicData uri="http://schemas.openxmlformats.org/drawingml/2006/table">
            <a:tbl>
              <a:tblPr>
                <a:noFill/>
                <a:tableStyleId>{A5E0BE0B-AC84-44E6-9281-FE8BF6F4B70A}</a:tableStyleId>
              </a:tblPr>
              <a:tblGrid>
                <a:gridCol w="1785925"/>
                <a:gridCol w="2916225"/>
                <a:gridCol w="3527425"/>
              </a:tblGrid>
              <a:tr h="942975">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Number</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Quotient </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Remainder</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41375">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2096</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131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42975">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131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8</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41375">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8</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8</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69" name="Google Shape;269;p39"/>
          <p:cNvSpPr txBox="1"/>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Decimal to Hexadecimal Conversion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2819400" y="1295400"/>
            <a:ext cx="3886200" cy="6556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Sum-of-Weights</a:t>
            </a:r>
            <a:endParaRPr/>
          </a:p>
        </p:txBody>
      </p:sp>
      <p:sp>
        <p:nvSpPr>
          <p:cNvPr id="275" name="Google Shape;275;p40"/>
          <p:cNvSpPr txBox="1"/>
          <p:nvPr>
            <p:ph idx="1" type="body"/>
          </p:nvPr>
        </p:nvSpPr>
        <p:spPr>
          <a:xfrm>
            <a:off x="457200" y="21336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(CA02) </a:t>
            </a:r>
            <a:r>
              <a:rPr b="0" baseline="-25000" i="0" lang="en-US" sz="3200" u="none">
                <a:solidFill>
                  <a:schemeClr val="dk1"/>
                </a:solidFill>
                <a:latin typeface="Calibri"/>
                <a:ea typeface="Calibri"/>
                <a:cs typeface="Calibri"/>
                <a:sym typeface="Calibri"/>
              </a:rPr>
              <a:t>16 </a:t>
            </a:r>
            <a:r>
              <a:rPr b="0" i="0" lang="en-US" sz="3200" u="none">
                <a:solidFill>
                  <a:schemeClr val="dk1"/>
                </a:solidFill>
                <a:latin typeface="Calibri"/>
                <a:ea typeface="Calibri"/>
                <a:cs typeface="Calibri"/>
                <a:sym typeface="Calibri"/>
              </a:rPr>
              <a:t>=  (?)</a:t>
            </a:r>
            <a:r>
              <a:rPr b="0" baseline="-25000" i="0" lang="en-US" sz="3200" u="none">
                <a:solidFill>
                  <a:schemeClr val="dk1"/>
                </a:solidFill>
                <a:latin typeface="Calibri"/>
                <a:ea typeface="Calibri"/>
                <a:cs typeface="Calibri"/>
                <a:sym typeface="Calibri"/>
              </a:rPr>
              <a:t> 10</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=(C x 16</a:t>
            </a:r>
            <a:r>
              <a:rPr b="0" baseline="30000" i="0" lang="en-US" sz="3200" u="none">
                <a:solidFill>
                  <a:schemeClr val="dk1"/>
                </a:solidFill>
                <a:latin typeface="Calibri"/>
                <a:ea typeface="Calibri"/>
                <a:cs typeface="Calibri"/>
                <a:sym typeface="Calibri"/>
              </a:rPr>
              <a:t>3</a:t>
            </a:r>
            <a:r>
              <a:rPr b="0" i="0" lang="en-US" sz="3200" u="none">
                <a:solidFill>
                  <a:schemeClr val="dk1"/>
                </a:solidFill>
                <a:latin typeface="Calibri"/>
                <a:ea typeface="Calibri"/>
                <a:cs typeface="Calibri"/>
                <a:sym typeface="Calibri"/>
              </a:rPr>
              <a:t>) + (A x 16</a:t>
            </a:r>
            <a:r>
              <a:rPr b="0" baseline="30000" i="0" lang="en-US" sz="3200" u="none">
                <a:solidFill>
                  <a:schemeClr val="dk1"/>
                </a:solidFill>
                <a:latin typeface="Calibri"/>
                <a:ea typeface="Calibri"/>
                <a:cs typeface="Calibri"/>
                <a:sym typeface="Calibri"/>
              </a:rPr>
              <a:t>2</a:t>
            </a:r>
            <a:r>
              <a:rPr b="0" i="0" lang="en-US" sz="3200" u="none">
                <a:solidFill>
                  <a:schemeClr val="dk1"/>
                </a:solidFill>
                <a:latin typeface="Calibri"/>
                <a:ea typeface="Calibri"/>
                <a:cs typeface="Calibri"/>
                <a:sym typeface="Calibri"/>
              </a:rPr>
              <a:t>) + (0 x 16</a:t>
            </a:r>
            <a:r>
              <a:rPr b="0" baseline="30000" i="0" lang="en-US" sz="3200" u="none">
                <a:solidFill>
                  <a:schemeClr val="dk1"/>
                </a:solidFill>
                <a:latin typeface="Calibri"/>
                <a:ea typeface="Calibri"/>
                <a:cs typeface="Calibri"/>
                <a:sym typeface="Calibri"/>
              </a:rPr>
              <a:t>1</a:t>
            </a:r>
            <a:r>
              <a:rPr b="0" i="0" lang="en-US" sz="3200" u="none">
                <a:solidFill>
                  <a:schemeClr val="dk1"/>
                </a:solidFill>
                <a:latin typeface="Calibri"/>
                <a:ea typeface="Calibri"/>
                <a:cs typeface="Calibri"/>
                <a:sym typeface="Calibri"/>
              </a:rPr>
              <a:t>) + (2 x 16</a:t>
            </a:r>
            <a:r>
              <a:rPr b="0" baseline="30000" i="0" lang="en-US" sz="3200" u="none">
                <a:solidFill>
                  <a:schemeClr val="dk1"/>
                </a:solidFill>
                <a:latin typeface="Calibri"/>
                <a:ea typeface="Calibri"/>
                <a:cs typeface="Calibri"/>
                <a:sym typeface="Calibri"/>
              </a:rPr>
              <a:t>0</a:t>
            </a:r>
            <a:r>
              <a:rPr b="0" i="0" lang="en-US" sz="3200" u="none">
                <a:solidFill>
                  <a:schemeClr val="dk1"/>
                </a:solidFill>
                <a:latin typeface="Calibri"/>
                <a:ea typeface="Calibri"/>
                <a:cs typeface="Calibri"/>
                <a:sym typeface="Calibri"/>
              </a:rPr>
              <a:t>)</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=(12 x 16</a:t>
            </a:r>
            <a:r>
              <a:rPr b="0" baseline="30000" i="0" lang="en-US" sz="3200" u="none">
                <a:solidFill>
                  <a:schemeClr val="dk1"/>
                </a:solidFill>
                <a:latin typeface="Calibri"/>
                <a:ea typeface="Calibri"/>
                <a:cs typeface="Calibri"/>
                <a:sym typeface="Calibri"/>
              </a:rPr>
              <a:t>3</a:t>
            </a:r>
            <a:r>
              <a:rPr b="0" i="0" lang="en-US" sz="3200" u="none">
                <a:solidFill>
                  <a:schemeClr val="dk1"/>
                </a:solidFill>
                <a:latin typeface="Calibri"/>
                <a:ea typeface="Calibri"/>
                <a:cs typeface="Calibri"/>
                <a:sym typeface="Calibri"/>
              </a:rPr>
              <a:t>) + (10 x 16</a:t>
            </a:r>
            <a:r>
              <a:rPr b="0" baseline="30000" i="0" lang="en-US" sz="3200" u="none">
                <a:solidFill>
                  <a:schemeClr val="dk1"/>
                </a:solidFill>
                <a:latin typeface="Calibri"/>
                <a:ea typeface="Calibri"/>
                <a:cs typeface="Calibri"/>
                <a:sym typeface="Calibri"/>
              </a:rPr>
              <a:t>2</a:t>
            </a:r>
            <a:r>
              <a:rPr b="0" i="0" lang="en-US" sz="3200" u="none">
                <a:solidFill>
                  <a:schemeClr val="dk1"/>
                </a:solidFill>
                <a:latin typeface="Calibri"/>
                <a:ea typeface="Calibri"/>
                <a:cs typeface="Calibri"/>
                <a:sym typeface="Calibri"/>
              </a:rPr>
              <a:t>) + (0 x 16</a:t>
            </a:r>
            <a:r>
              <a:rPr b="0" baseline="30000" i="0" lang="en-US" sz="3200" u="none">
                <a:solidFill>
                  <a:schemeClr val="dk1"/>
                </a:solidFill>
                <a:latin typeface="Calibri"/>
                <a:ea typeface="Calibri"/>
                <a:cs typeface="Calibri"/>
                <a:sym typeface="Calibri"/>
              </a:rPr>
              <a:t>1</a:t>
            </a:r>
            <a:r>
              <a:rPr b="0" i="0" lang="en-US" sz="3200" u="none">
                <a:solidFill>
                  <a:schemeClr val="dk1"/>
                </a:solidFill>
                <a:latin typeface="Calibri"/>
                <a:ea typeface="Calibri"/>
                <a:cs typeface="Calibri"/>
                <a:sym typeface="Calibri"/>
              </a:rPr>
              <a:t>) + (2 x 16</a:t>
            </a:r>
            <a:r>
              <a:rPr b="0" baseline="30000" i="0" lang="en-US" sz="3200" u="none">
                <a:solidFill>
                  <a:schemeClr val="dk1"/>
                </a:solidFill>
                <a:latin typeface="Calibri"/>
                <a:ea typeface="Calibri"/>
                <a:cs typeface="Calibri"/>
                <a:sym typeface="Calibri"/>
              </a:rPr>
              <a:t>0</a:t>
            </a:r>
            <a:r>
              <a:rPr b="0" i="0" lang="en-US" sz="3200" u="none">
                <a:solidFill>
                  <a:schemeClr val="dk1"/>
                </a:solidFill>
                <a:latin typeface="Calibri"/>
                <a:ea typeface="Calibri"/>
                <a:cs typeface="Calibri"/>
                <a:sym typeface="Calibri"/>
              </a:rPr>
              <a:t>)</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=(12 x 4096) + (10 x 256) + (0 x 16) + (2 x 1)</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=49152 + 2560 + 0 + 2</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=(51714) </a:t>
            </a:r>
            <a:r>
              <a:rPr b="0" baseline="-25000" i="0" lang="en-US" sz="3200" u="none">
                <a:solidFill>
                  <a:schemeClr val="dk1"/>
                </a:solidFill>
                <a:latin typeface="Calibri"/>
                <a:ea typeface="Calibri"/>
                <a:cs typeface="Calibri"/>
                <a:sym typeface="Calibri"/>
              </a:rPr>
              <a:t>10</a:t>
            </a:r>
            <a:endParaRPr/>
          </a:p>
        </p:txBody>
      </p:sp>
      <p:sp>
        <p:nvSpPr>
          <p:cNvPr id="276" name="Google Shape;276;p40"/>
          <p:cNvSpPr txBox="1"/>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Hexadecimal to Decimal Conversion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0" name="Shape 280"/>
        <p:cNvGrpSpPr/>
        <p:nvPr/>
      </p:nvGrpSpPr>
      <p:grpSpPr>
        <a:xfrm>
          <a:off x="0" y="0"/>
          <a:ext cx="0" cy="0"/>
          <a:chOff x="0" y="0"/>
          <a:chExt cx="0" cy="0"/>
        </a:xfrm>
      </p:grpSpPr>
      <p:sp>
        <p:nvSpPr>
          <p:cNvPr id="281" name="Google Shape;281;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Hexadecimal Addition</a:t>
            </a:r>
            <a:endParaRPr/>
          </a:p>
        </p:txBody>
      </p:sp>
      <p:sp>
        <p:nvSpPr>
          <p:cNvPr id="282" name="Google Shape;282;p4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Carry	  1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2AC6		6+5=11d  Bh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a:t>
            </a:r>
            <a:r>
              <a:rPr b="0" i="0" lang="en-US" sz="3200" u="sng">
                <a:solidFill>
                  <a:schemeClr val="dk1"/>
                </a:solidFill>
                <a:latin typeface="Calibri"/>
                <a:ea typeface="Calibri"/>
                <a:cs typeface="Calibri"/>
                <a:sym typeface="Calibri"/>
              </a:rPr>
              <a:t> +       92B5</a:t>
            </a:r>
            <a:r>
              <a:rPr b="0" i="0" lang="en-US" sz="3200" u="none">
                <a:solidFill>
                  <a:schemeClr val="dk1"/>
                </a:solidFill>
                <a:latin typeface="Calibri"/>
                <a:ea typeface="Calibri"/>
                <a:cs typeface="Calibri"/>
                <a:sym typeface="Calibri"/>
              </a:rPr>
              <a:t>		C+B=23d  17h</a:t>
            </a:r>
            <a:endParaRPr b="0" i="0" sz="3200" u="sng">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BD7B		A+2+1=13d Dh</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2+9=11d  Bh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6" name="Shape 286"/>
        <p:cNvGrpSpPr/>
        <p:nvPr/>
      </p:nvGrpSpPr>
      <p:grpSpPr>
        <a:xfrm>
          <a:off x="0" y="0"/>
          <a:ext cx="0" cy="0"/>
          <a:chOff x="0" y="0"/>
          <a:chExt cx="0" cy="0"/>
        </a:xfrm>
      </p:grpSpPr>
      <p:sp>
        <p:nvSpPr>
          <p:cNvPr id="287" name="Google Shape;287;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Hexadecimal Subtraction</a:t>
            </a:r>
            <a:endParaRPr/>
          </a:p>
        </p:txBody>
      </p:sp>
      <p:sp>
        <p:nvSpPr>
          <p:cNvPr id="288" name="Google Shape;288;p4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Borrow	1,A,21 </a:t>
            </a:r>
            <a:endParaRPr/>
          </a:p>
          <a:p>
            <a:pPr indent="-342900" lvl="0" marL="342900" marR="0" rtl="0" algn="l">
              <a:lnSpc>
                <a:spcPct val="100000"/>
              </a:lnSpc>
              <a:spcBef>
                <a:spcPts val="64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111</a:t>
            </a:r>
            <a:r>
              <a:rPr b="0" i="0" lang="en-US" sz="3200" u="none">
                <a:solidFill>
                  <a:schemeClr val="dk1"/>
                </a:solidFill>
                <a:latin typeface="Calibri"/>
                <a:ea typeface="Calibri"/>
                <a:cs typeface="Calibri"/>
                <a:sym typeface="Calibri"/>
              </a:rPr>
              <a:t>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92B5		21-6=15d  Fh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a:t>
            </a:r>
            <a:r>
              <a:rPr b="0" i="0" lang="en-US" sz="3200" u="sng">
                <a:solidFill>
                  <a:schemeClr val="dk1"/>
                </a:solidFill>
                <a:latin typeface="Calibri"/>
                <a:ea typeface="Calibri"/>
                <a:cs typeface="Calibri"/>
                <a:sym typeface="Calibri"/>
              </a:rPr>
              <a:t> -       2AC6</a:t>
            </a:r>
            <a:r>
              <a:rPr b="0" i="0" lang="en-US" sz="3200" u="none">
                <a:solidFill>
                  <a:schemeClr val="dk1"/>
                </a:solidFill>
                <a:latin typeface="Calibri"/>
                <a:ea typeface="Calibri"/>
                <a:cs typeface="Calibri"/>
                <a:sym typeface="Calibri"/>
              </a:rPr>
              <a:t>		26-C=14d  Eh</a:t>
            </a:r>
            <a:endParaRPr b="0" i="0" sz="3200" u="sng">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67EF		17-A=7d 7h</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8-2=6d  6h</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2" name="Shape 292"/>
        <p:cNvGrpSpPr/>
        <p:nvPr/>
      </p:nvGrpSpPr>
      <p:grpSpPr>
        <a:xfrm>
          <a:off x="0" y="0"/>
          <a:ext cx="0" cy="0"/>
          <a:chOff x="0" y="0"/>
          <a:chExt cx="0" cy="0"/>
        </a:xfrm>
      </p:grpSpPr>
      <p:sp>
        <p:nvSpPr>
          <p:cNvPr id="293" name="Google Shape;293;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Octal Number System</a:t>
            </a:r>
            <a:endParaRPr/>
          </a:p>
        </p:txBody>
      </p:sp>
      <p:sp>
        <p:nvSpPr>
          <p:cNvPr id="294" name="Google Shape;294;p4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Base 8</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0, 1, 2, 3, 4, 5, 6, 7</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Representing Binary in compact form</a:t>
            </a:r>
            <a:endParaRPr/>
          </a:p>
          <a:p>
            <a:pPr indent="-285750" lvl="1" marL="74295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1101100000110</a:t>
            </a:r>
            <a:r>
              <a:rPr b="0" baseline="-25000" i="0" lang="en-US" sz="3200" u="none" cap="none" strike="noStrike">
                <a:solidFill>
                  <a:schemeClr val="dk1"/>
                </a:solidFill>
                <a:latin typeface="Arial"/>
                <a:ea typeface="Arial"/>
                <a:cs typeface="Arial"/>
                <a:sym typeface="Arial"/>
              </a:rPr>
              <a:t>2</a:t>
            </a:r>
            <a:r>
              <a:rPr b="0" i="0" lang="en-US" sz="3200" u="none" cap="none" strike="noStrike">
                <a:solidFill>
                  <a:schemeClr val="dk1"/>
                </a:solidFill>
                <a:latin typeface="Arial"/>
                <a:ea typeface="Arial"/>
                <a:cs typeface="Arial"/>
                <a:sym typeface="Arial"/>
              </a:rPr>
              <a:t> = 15406</a:t>
            </a:r>
            <a:r>
              <a:rPr b="0" baseline="-25000" i="0" lang="en-US" sz="3200" u="none" cap="none" strike="noStrike">
                <a:solidFill>
                  <a:schemeClr val="dk1"/>
                </a:solidFill>
                <a:latin typeface="Arial"/>
                <a:ea typeface="Arial"/>
                <a:cs typeface="Arial"/>
                <a:sym typeface="Arial"/>
              </a:rPr>
              <a:t>8</a:t>
            </a:r>
            <a:r>
              <a:rPr b="0" i="0" lang="en-US" sz="3200" u="none" cap="none" strike="noStrike">
                <a:solidFill>
                  <a:schemeClr val="dk1"/>
                </a:solidFill>
                <a:latin typeface="Arial"/>
                <a:ea typeface="Arial"/>
                <a:cs typeface="Arial"/>
                <a:sym typeface="Arial"/>
              </a:rP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8" name="Shape 298"/>
        <p:cNvGrpSpPr/>
        <p:nvPr/>
      </p:nvGrpSpPr>
      <p:grpSpPr>
        <a:xfrm>
          <a:off x="0" y="0"/>
          <a:ext cx="0" cy="0"/>
          <a:chOff x="0" y="0"/>
          <a:chExt cx="0" cy="0"/>
        </a:xfrm>
      </p:grpSpPr>
      <p:sp>
        <p:nvSpPr>
          <p:cNvPr id="299" name="Google Shape;299;p44"/>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Counting in Octal</a:t>
            </a:r>
            <a:endParaRPr/>
          </a:p>
        </p:txBody>
      </p:sp>
      <p:graphicFrame>
        <p:nvGraphicFramePr>
          <p:cNvPr id="300" name="Google Shape;300;p44"/>
          <p:cNvGraphicFramePr/>
          <p:nvPr/>
        </p:nvGraphicFramePr>
        <p:xfrm>
          <a:off x="1524000" y="1752600"/>
          <a:ext cx="3000000" cy="3000000"/>
        </p:xfrm>
        <a:graphic>
          <a:graphicData uri="http://schemas.openxmlformats.org/drawingml/2006/table">
            <a:tbl>
              <a:tblPr>
                <a:noFill/>
                <a:tableStyleId>{A5E0BE0B-AC84-44E6-9281-FE8BF6F4B70A}</a:tableStyleId>
              </a:tblPr>
              <a:tblGrid>
                <a:gridCol w="2032000"/>
                <a:gridCol w="2032000"/>
                <a:gridCol w="2032000"/>
              </a:tblGrid>
              <a:tr h="517525">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Decimal</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Binary</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Octal</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9100">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000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7525">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001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9100">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010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7525">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011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9100">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7525">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5</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101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5</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9100">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6</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110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6</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7525">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7</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111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7</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Signed and Unsigned Numbers</a:t>
            </a:r>
            <a:endParaRPr/>
          </a:p>
        </p:txBody>
      </p:sp>
      <p:sp>
        <p:nvSpPr>
          <p:cNvPr id="121" name="Google Shape;121;p18"/>
          <p:cNvSpPr txBox="1"/>
          <p:nvPr>
            <p:ph idx="1" type="body"/>
          </p:nvPr>
        </p:nvSpPr>
        <p:spPr>
          <a:xfrm>
            <a:off x="539750" y="17526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Unsigned Binary Numbers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Signed Binary Numbers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Most significant bit represents sign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0 represents a positive number</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1 represents a negative number</a:t>
            </a:r>
            <a:endParaRPr/>
          </a:p>
        </p:txBody>
      </p:sp>
      <p:pic>
        <p:nvPicPr>
          <p:cNvPr id="122" name="Google Shape;122;p18"/>
          <p:cNvPicPr preferRelativeResize="0"/>
          <p:nvPr/>
        </p:nvPicPr>
        <p:blipFill rotWithShape="1">
          <a:blip r:embed="rId3">
            <a:alphaModFix/>
          </a:blip>
          <a:srcRect b="0" l="0" r="0" t="0"/>
          <a:stretch/>
        </p:blipFill>
        <p:spPr>
          <a:xfrm>
            <a:off x="539750" y="4953000"/>
            <a:ext cx="3759200" cy="714375"/>
          </a:xfrm>
          <a:prstGeom prst="rect">
            <a:avLst/>
          </a:prstGeom>
          <a:noFill/>
          <a:ln>
            <a:noFill/>
          </a:ln>
        </p:spPr>
      </p:pic>
      <p:pic>
        <p:nvPicPr>
          <p:cNvPr id="123" name="Google Shape;123;p18"/>
          <p:cNvPicPr preferRelativeResize="0"/>
          <p:nvPr/>
        </p:nvPicPr>
        <p:blipFill rotWithShape="1">
          <a:blip r:embed="rId4">
            <a:alphaModFix/>
          </a:blip>
          <a:srcRect b="0" l="0" r="0" t="0"/>
          <a:stretch/>
        </p:blipFill>
        <p:spPr>
          <a:xfrm>
            <a:off x="646112" y="4267200"/>
            <a:ext cx="3544887" cy="457200"/>
          </a:xfrm>
          <a:prstGeom prst="rect">
            <a:avLst/>
          </a:prstGeom>
          <a:noFill/>
          <a:ln>
            <a:noFill/>
          </a:ln>
        </p:spPr>
      </p:pic>
      <p:pic>
        <p:nvPicPr>
          <p:cNvPr id="124" name="Google Shape;124;p18"/>
          <p:cNvPicPr preferRelativeResize="0"/>
          <p:nvPr/>
        </p:nvPicPr>
        <p:blipFill rotWithShape="1">
          <a:blip r:embed="rId5">
            <a:alphaModFix/>
          </a:blip>
          <a:srcRect b="0" l="0" r="0" t="0"/>
          <a:stretch/>
        </p:blipFill>
        <p:spPr>
          <a:xfrm>
            <a:off x="4298950" y="4248150"/>
            <a:ext cx="1552575" cy="400050"/>
          </a:xfrm>
          <a:prstGeom prst="rect">
            <a:avLst/>
          </a:prstGeom>
          <a:noFill/>
          <a:ln>
            <a:noFill/>
          </a:ln>
        </p:spPr>
      </p:pic>
      <p:pic>
        <p:nvPicPr>
          <p:cNvPr id="125" name="Google Shape;125;p18"/>
          <p:cNvPicPr preferRelativeResize="0"/>
          <p:nvPr/>
        </p:nvPicPr>
        <p:blipFill rotWithShape="1">
          <a:blip r:embed="rId6">
            <a:alphaModFix/>
          </a:blip>
          <a:srcRect b="0" l="0" r="0" t="0"/>
          <a:stretch/>
        </p:blipFill>
        <p:spPr>
          <a:xfrm>
            <a:off x="5851525" y="4311650"/>
            <a:ext cx="2390775" cy="412750"/>
          </a:xfrm>
          <a:prstGeom prst="rect">
            <a:avLst/>
          </a:prstGeom>
          <a:noFill/>
          <a:ln>
            <a:noFill/>
          </a:ln>
        </p:spPr>
      </p:pic>
      <p:pic>
        <p:nvPicPr>
          <p:cNvPr id="126" name="Google Shape;126;p18"/>
          <p:cNvPicPr preferRelativeResize="0"/>
          <p:nvPr/>
        </p:nvPicPr>
        <p:blipFill rotWithShape="1">
          <a:blip r:embed="rId7">
            <a:alphaModFix/>
          </a:blip>
          <a:srcRect b="0" l="0" r="0" t="0"/>
          <a:stretch/>
        </p:blipFill>
        <p:spPr>
          <a:xfrm>
            <a:off x="5411787" y="5053012"/>
            <a:ext cx="1827212" cy="536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4" name="Shape 304"/>
        <p:cNvGrpSpPr/>
        <p:nvPr/>
      </p:nvGrpSpPr>
      <p:grpSpPr>
        <a:xfrm>
          <a:off x="0" y="0"/>
          <a:ext cx="0" cy="0"/>
          <a:chOff x="0" y="0"/>
          <a:chExt cx="0" cy="0"/>
        </a:xfrm>
      </p:grpSpPr>
      <p:sp>
        <p:nvSpPr>
          <p:cNvPr id="305" name="Google Shape;305;p45"/>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Counting in Octal</a:t>
            </a:r>
            <a:endParaRPr/>
          </a:p>
        </p:txBody>
      </p:sp>
      <p:graphicFrame>
        <p:nvGraphicFramePr>
          <p:cNvPr id="306" name="Google Shape;306;p45"/>
          <p:cNvGraphicFramePr/>
          <p:nvPr/>
        </p:nvGraphicFramePr>
        <p:xfrm>
          <a:off x="457200" y="1600200"/>
          <a:ext cx="3000000" cy="3000000"/>
        </p:xfrm>
        <a:graphic>
          <a:graphicData uri="http://schemas.openxmlformats.org/drawingml/2006/table">
            <a:tbl>
              <a:tblPr>
                <a:noFill/>
                <a:tableStyleId>{A5E0BE0B-AC84-44E6-9281-FE8BF6F4B70A}</a:tableStyleId>
              </a:tblPr>
              <a:tblGrid>
                <a:gridCol w="1524000"/>
                <a:gridCol w="1143000"/>
                <a:gridCol w="1600200"/>
                <a:gridCol w="1219200"/>
                <a:gridCol w="1600200"/>
                <a:gridCol w="1143000"/>
              </a:tblGrid>
              <a:tr h="517525">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Decimal</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Octal</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Decimal</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Octal</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Decimal</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Octal</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9100">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8</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16</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20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24</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30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5150">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9</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17</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21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25</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31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7525">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12</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18</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22</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26</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32</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7525">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13</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19</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23</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27</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33</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9100">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12</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14</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20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24</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28</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34</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7525">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13</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15</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21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25</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29</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35</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9100">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14</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16</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22</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26</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30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36</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7525">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15</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17</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23</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27</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31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37</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0" name="Shape 310"/>
        <p:cNvGrpSpPr/>
        <p:nvPr/>
      </p:nvGrpSpPr>
      <p:grpSpPr>
        <a:xfrm>
          <a:off x="0" y="0"/>
          <a:ext cx="0" cy="0"/>
          <a:chOff x="0" y="0"/>
          <a:chExt cx="0" cy="0"/>
        </a:xfrm>
      </p:grpSpPr>
      <p:sp>
        <p:nvSpPr>
          <p:cNvPr id="311" name="Google Shape;311;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Binary-Octal Conversion </a:t>
            </a:r>
            <a:endParaRPr/>
          </a:p>
        </p:txBody>
      </p:sp>
      <p:sp>
        <p:nvSpPr>
          <p:cNvPr id="312" name="Google Shape;312;p4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Binary to Octal Conversion</a:t>
            </a:r>
            <a:endParaRPr/>
          </a:p>
          <a:p>
            <a:pPr indent="-285750" lvl="1" marL="74295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11010110101110010110</a:t>
            </a:r>
            <a:endParaRPr/>
          </a:p>
          <a:p>
            <a:pPr indent="-285750" lvl="1" marL="74295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011 010 110 101 110 010 110</a:t>
            </a:r>
            <a:endParaRPr/>
          </a:p>
          <a:p>
            <a:pPr indent="-285750" lvl="1" marL="74295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3     2      6	    5 	   6    2      6</a:t>
            </a:r>
            <a:endParaRPr/>
          </a:p>
          <a:p>
            <a:pPr indent="-342900" lvl="0" marL="342900" marR="0" rtl="0" algn="l">
              <a:lnSpc>
                <a:spcPct val="100000"/>
              </a:lnSpc>
              <a:spcBef>
                <a:spcPts val="720"/>
              </a:spcBef>
              <a:spcAft>
                <a:spcPts val="0"/>
              </a:spcAft>
              <a:buClr>
                <a:schemeClr val="dk1"/>
              </a:buClr>
              <a:buSzPts val="3600"/>
              <a:buFont typeface="Arial"/>
              <a:buChar char="•"/>
            </a:pPr>
            <a:r>
              <a:rPr b="0" i="0" lang="en-US" sz="3600" u="none">
                <a:solidFill>
                  <a:schemeClr val="dk1"/>
                </a:solidFill>
                <a:latin typeface="Calibri"/>
                <a:ea typeface="Calibri"/>
                <a:cs typeface="Calibri"/>
                <a:sym typeface="Calibri"/>
              </a:rPr>
              <a:t>Octal to Binary Conversion</a:t>
            </a:r>
            <a:endParaRPr/>
          </a:p>
          <a:p>
            <a:pPr indent="-285750" lvl="1" marL="74295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1726</a:t>
            </a:r>
            <a:endParaRPr/>
          </a:p>
          <a:p>
            <a:pPr indent="-285750" lvl="1" marL="74295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001 111 010 110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6" name="Shape 316"/>
        <p:cNvGrpSpPr/>
        <p:nvPr/>
      </p:nvGrpSpPr>
      <p:grpSpPr>
        <a:xfrm>
          <a:off x="0" y="0"/>
          <a:ext cx="0" cy="0"/>
          <a:chOff x="0" y="0"/>
          <a:chExt cx="0" cy="0"/>
        </a:xfrm>
      </p:grpSpPr>
      <p:sp>
        <p:nvSpPr>
          <p:cNvPr id="317" name="Google Shape;317;p47"/>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Decimal-Octal Conversion </a:t>
            </a:r>
            <a:endParaRPr/>
          </a:p>
        </p:txBody>
      </p:sp>
      <p:sp>
        <p:nvSpPr>
          <p:cNvPr id="318" name="Google Shape;318;p47"/>
          <p:cNvSpPr txBox="1"/>
          <p:nvPr>
            <p:ph idx="1" type="body"/>
          </p:nvPr>
        </p:nvSpPr>
        <p:spPr>
          <a:xfrm>
            <a:off x="457200" y="1600200"/>
            <a:ext cx="8153400" cy="2362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Decimal to Octal Conversion</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Indirect Method </a:t>
            </a:r>
            <a:endParaRPr/>
          </a:p>
          <a:p>
            <a:pPr indent="-285750" lvl="1" marL="74295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Decimal →Binary → Octal</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Repeated Division by 8</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2" name="Shape 322"/>
        <p:cNvGrpSpPr/>
        <p:nvPr/>
      </p:nvGrpSpPr>
      <p:grpSpPr>
        <a:xfrm>
          <a:off x="0" y="0"/>
          <a:ext cx="0" cy="0"/>
          <a:chOff x="0" y="0"/>
          <a:chExt cx="0" cy="0"/>
        </a:xfrm>
      </p:grpSpPr>
      <p:sp>
        <p:nvSpPr>
          <p:cNvPr id="323" name="Google Shape;323;p48"/>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Decimal-Octal Conversion </a:t>
            </a:r>
            <a:endParaRPr/>
          </a:p>
        </p:txBody>
      </p:sp>
      <p:sp>
        <p:nvSpPr>
          <p:cNvPr id="324" name="Google Shape;324;p48"/>
          <p:cNvSpPr txBox="1"/>
          <p:nvPr>
            <p:ph idx="1" type="body"/>
          </p:nvPr>
        </p:nvSpPr>
        <p:spPr>
          <a:xfrm>
            <a:off x="457200" y="1600200"/>
            <a:ext cx="81534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Octal to Decimal Conversion</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Indirect Method </a:t>
            </a:r>
            <a:endParaRPr/>
          </a:p>
          <a:p>
            <a:pPr indent="-285750" lvl="1" marL="74295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Octal →Binary → Decimal</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Sum-of-Weights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8" name="Shape 328"/>
        <p:cNvGrpSpPr/>
        <p:nvPr/>
      </p:nvGrpSpPr>
      <p:grpSpPr>
        <a:xfrm>
          <a:off x="0" y="0"/>
          <a:ext cx="0" cy="0"/>
          <a:chOff x="0" y="0"/>
          <a:chExt cx="0" cy="0"/>
        </a:xfrm>
      </p:grpSpPr>
      <p:sp>
        <p:nvSpPr>
          <p:cNvPr id="329" name="Google Shape;329;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Octal Addition &amp; Subtraction</a:t>
            </a:r>
            <a:endParaRPr/>
          </a:p>
        </p:txBody>
      </p:sp>
      <p:sp>
        <p:nvSpPr>
          <p:cNvPr id="330" name="Google Shape;330;p4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Octal Addition</a:t>
            </a:r>
            <a:endParaRPr/>
          </a:p>
          <a:p>
            <a:pPr indent="-285750" lvl="1" marL="74295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Carry generated</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Octal Subtraction</a:t>
            </a:r>
            <a:endParaRPr/>
          </a:p>
          <a:p>
            <a:pPr indent="-285750" lvl="1" marL="74295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Borrow weight 8</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4" name="Shape 334"/>
        <p:cNvGrpSpPr/>
        <p:nvPr/>
      </p:nvGrpSpPr>
      <p:grpSpPr>
        <a:xfrm>
          <a:off x="0" y="0"/>
          <a:ext cx="0" cy="0"/>
          <a:chOff x="0" y="0"/>
          <a:chExt cx="0" cy="0"/>
        </a:xfrm>
      </p:grpSpPr>
      <p:sp>
        <p:nvSpPr>
          <p:cNvPr id="335" name="Google Shape;335;p50"/>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Repeated Division by 8</a:t>
            </a:r>
            <a:endParaRPr/>
          </a:p>
        </p:txBody>
      </p:sp>
      <p:graphicFrame>
        <p:nvGraphicFramePr>
          <p:cNvPr id="336" name="Google Shape;336;p50"/>
          <p:cNvGraphicFramePr/>
          <p:nvPr/>
        </p:nvGraphicFramePr>
        <p:xfrm>
          <a:off x="457200" y="2819400"/>
          <a:ext cx="3000000" cy="3000000"/>
        </p:xfrm>
        <a:graphic>
          <a:graphicData uri="http://schemas.openxmlformats.org/drawingml/2006/table">
            <a:tbl>
              <a:tblPr>
                <a:noFill/>
                <a:tableStyleId>{A5E0BE0B-AC84-44E6-9281-FE8BF6F4B70A}</a:tableStyleId>
              </a:tblPr>
              <a:tblGrid>
                <a:gridCol w="1785925"/>
                <a:gridCol w="2916225"/>
                <a:gridCol w="3527425"/>
              </a:tblGrid>
              <a:tr h="661975">
                <a:tc>
                  <a:txBody>
                    <a:bodyPr/>
                    <a:lstStyle/>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Number</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Quotient </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Remainder</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61975">
                <a:tc>
                  <a:txBody>
                    <a:bodyPr/>
                    <a:lstStyle/>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2075</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259</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3                  (O</a:t>
                      </a:r>
                      <a:r>
                        <a:rPr b="0" baseline="-25000" i="0" lang="en-US" sz="2800" u="none" cap="none" strike="noStrike">
                          <a:solidFill>
                            <a:schemeClr val="dk1"/>
                          </a:solidFill>
                          <a:latin typeface="Arial"/>
                          <a:ea typeface="Arial"/>
                          <a:cs typeface="Arial"/>
                          <a:sym typeface="Arial"/>
                        </a:rPr>
                        <a:t>0</a:t>
                      </a:r>
                      <a:r>
                        <a:rPr b="0" i="0" lang="en-US" sz="2800" u="none" cap="none" strike="noStrike">
                          <a:solidFill>
                            <a:schemeClr val="dk1"/>
                          </a:solidFill>
                          <a:latin typeface="Arial"/>
                          <a:ea typeface="Arial"/>
                          <a:cs typeface="Arial"/>
                          <a:sym typeface="Arial"/>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63575">
                <a:tc>
                  <a:txBody>
                    <a:bodyPr/>
                    <a:lstStyle/>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259</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32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3                  (O</a:t>
                      </a:r>
                      <a:r>
                        <a:rPr b="0" baseline="-25000" i="0" lang="en-US" sz="2800" u="none" cap="none" strike="noStrike">
                          <a:solidFill>
                            <a:schemeClr val="dk1"/>
                          </a:solidFill>
                          <a:latin typeface="Arial"/>
                          <a:ea typeface="Arial"/>
                          <a:cs typeface="Arial"/>
                          <a:sym typeface="Arial"/>
                        </a:rPr>
                        <a:t>1</a:t>
                      </a:r>
                      <a:r>
                        <a:rPr b="0" i="0" lang="en-US" sz="2800" u="none" cap="none" strike="noStrike">
                          <a:solidFill>
                            <a:schemeClr val="dk1"/>
                          </a:solidFill>
                          <a:latin typeface="Arial"/>
                          <a:ea typeface="Arial"/>
                          <a:cs typeface="Arial"/>
                          <a:sym typeface="Arial"/>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61975">
                <a:tc>
                  <a:txBody>
                    <a:bodyPr/>
                    <a:lstStyle/>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8</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0                  (O</a:t>
                      </a:r>
                      <a:r>
                        <a:rPr b="0" baseline="-25000" i="0" lang="en-US" sz="2800" u="none" cap="none" strike="noStrike">
                          <a:solidFill>
                            <a:schemeClr val="dk1"/>
                          </a:solidFill>
                          <a:latin typeface="Arial"/>
                          <a:ea typeface="Arial"/>
                          <a:cs typeface="Arial"/>
                          <a:sym typeface="Arial"/>
                        </a:rPr>
                        <a:t>2</a:t>
                      </a:r>
                      <a:r>
                        <a:rPr b="0" i="0" lang="en-US" sz="2800" u="none" cap="none" strike="noStrike">
                          <a:solidFill>
                            <a:schemeClr val="dk1"/>
                          </a:solidFill>
                          <a:latin typeface="Arial"/>
                          <a:ea typeface="Arial"/>
                          <a:cs typeface="Arial"/>
                          <a:sym typeface="Arial"/>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61975">
                <a:tc>
                  <a:txBody>
                    <a:bodyPr/>
                    <a:lstStyle/>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4                  (O</a:t>
                      </a:r>
                      <a:r>
                        <a:rPr b="0" baseline="-25000" i="0" lang="en-US" sz="2800" u="none" cap="none" strike="noStrike">
                          <a:solidFill>
                            <a:schemeClr val="dk1"/>
                          </a:solidFill>
                          <a:latin typeface="Arial"/>
                          <a:ea typeface="Arial"/>
                          <a:cs typeface="Arial"/>
                          <a:sym typeface="Arial"/>
                        </a:rPr>
                        <a:t>3</a:t>
                      </a:r>
                      <a:r>
                        <a:rPr b="0" i="0" lang="en-US" sz="2800" u="none" cap="none" strike="noStrike">
                          <a:solidFill>
                            <a:schemeClr val="dk1"/>
                          </a:solidFill>
                          <a:latin typeface="Arial"/>
                          <a:ea typeface="Arial"/>
                          <a:cs typeface="Arial"/>
                          <a:sym typeface="Arial"/>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0" name="Shape 340"/>
        <p:cNvGrpSpPr/>
        <p:nvPr/>
      </p:nvGrpSpPr>
      <p:grpSpPr>
        <a:xfrm>
          <a:off x="0" y="0"/>
          <a:ext cx="0" cy="0"/>
          <a:chOff x="0" y="0"/>
          <a:chExt cx="0" cy="0"/>
        </a:xfrm>
      </p:grpSpPr>
      <p:sp>
        <p:nvSpPr>
          <p:cNvPr id="341" name="Google Shape;341;p5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Sum-of-Weights</a:t>
            </a:r>
            <a:endParaRPr/>
          </a:p>
        </p:txBody>
      </p:sp>
      <p:sp>
        <p:nvSpPr>
          <p:cNvPr id="342" name="Google Shape;342;p5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Arial"/>
              <a:buNone/>
            </a:pPr>
            <a:r>
              <a:rPr b="0" i="0" lang="en-US" sz="3600" u="none">
                <a:solidFill>
                  <a:schemeClr val="dk1"/>
                </a:solidFill>
                <a:latin typeface="Calibri"/>
                <a:ea typeface="Calibri"/>
                <a:cs typeface="Calibri"/>
                <a:sym typeface="Calibri"/>
              </a:rPr>
              <a:t>4033</a:t>
            </a:r>
            <a:endParaRPr/>
          </a:p>
          <a:p>
            <a:pPr indent="-342900" lvl="0" marL="342900" marR="0" rtl="0" algn="l">
              <a:lnSpc>
                <a:spcPct val="100000"/>
              </a:lnSpc>
              <a:spcBef>
                <a:spcPts val="720"/>
              </a:spcBef>
              <a:spcAft>
                <a:spcPts val="0"/>
              </a:spcAft>
              <a:buClr>
                <a:schemeClr val="dk1"/>
              </a:buClr>
              <a:buSzPts val="3600"/>
              <a:buFont typeface="Arial"/>
              <a:buNone/>
            </a:pPr>
            <a:r>
              <a:rPr b="0" i="0" lang="en-US" sz="3600" u="none">
                <a:solidFill>
                  <a:schemeClr val="dk1"/>
                </a:solidFill>
                <a:latin typeface="Calibri"/>
                <a:ea typeface="Calibri"/>
                <a:cs typeface="Calibri"/>
                <a:sym typeface="Calibri"/>
              </a:rPr>
              <a:t>(4 x 8</a:t>
            </a:r>
            <a:r>
              <a:rPr b="0" baseline="30000" i="0" lang="en-US" sz="3600" u="none">
                <a:solidFill>
                  <a:schemeClr val="dk1"/>
                </a:solidFill>
                <a:latin typeface="Calibri"/>
                <a:ea typeface="Calibri"/>
                <a:cs typeface="Calibri"/>
                <a:sym typeface="Calibri"/>
              </a:rPr>
              <a:t>3</a:t>
            </a:r>
            <a:r>
              <a:rPr b="0" i="0" lang="en-US" sz="3600" u="none">
                <a:solidFill>
                  <a:schemeClr val="dk1"/>
                </a:solidFill>
                <a:latin typeface="Calibri"/>
                <a:ea typeface="Calibri"/>
                <a:cs typeface="Calibri"/>
                <a:sym typeface="Calibri"/>
              </a:rPr>
              <a:t>) + (0 x 8</a:t>
            </a:r>
            <a:r>
              <a:rPr b="0" baseline="30000" i="0" lang="en-US" sz="3600" u="none">
                <a:solidFill>
                  <a:schemeClr val="dk1"/>
                </a:solidFill>
                <a:latin typeface="Calibri"/>
                <a:ea typeface="Calibri"/>
                <a:cs typeface="Calibri"/>
                <a:sym typeface="Calibri"/>
              </a:rPr>
              <a:t>2</a:t>
            </a:r>
            <a:r>
              <a:rPr b="0" i="0" lang="en-US" sz="3600" u="none">
                <a:solidFill>
                  <a:schemeClr val="dk1"/>
                </a:solidFill>
                <a:latin typeface="Calibri"/>
                <a:ea typeface="Calibri"/>
                <a:cs typeface="Calibri"/>
                <a:sym typeface="Calibri"/>
              </a:rPr>
              <a:t>) + (3 x 8</a:t>
            </a:r>
            <a:r>
              <a:rPr b="0" baseline="30000" i="0" lang="en-US" sz="3600" u="none">
                <a:solidFill>
                  <a:schemeClr val="dk1"/>
                </a:solidFill>
                <a:latin typeface="Calibri"/>
                <a:ea typeface="Calibri"/>
                <a:cs typeface="Calibri"/>
                <a:sym typeface="Calibri"/>
              </a:rPr>
              <a:t>1</a:t>
            </a:r>
            <a:r>
              <a:rPr b="0" i="0" lang="en-US" sz="3600" u="none">
                <a:solidFill>
                  <a:schemeClr val="dk1"/>
                </a:solidFill>
                <a:latin typeface="Calibri"/>
                <a:ea typeface="Calibri"/>
                <a:cs typeface="Calibri"/>
                <a:sym typeface="Calibri"/>
              </a:rPr>
              <a:t>) + (3 x 8</a:t>
            </a:r>
            <a:r>
              <a:rPr b="0" baseline="30000" i="0" lang="en-US" sz="3600" u="none">
                <a:solidFill>
                  <a:schemeClr val="dk1"/>
                </a:solidFill>
                <a:latin typeface="Calibri"/>
                <a:ea typeface="Calibri"/>
                <a:cs typeface="Calibri"/>
                <a:sym typeface="Calibri"/>
              </a:rPr>
              <a:t>0</a:t>
            </a:r>
            <a:r>
              <a:rPr b="0" i="0" lang="en-US" sz="3600" u="none">
                <a:solidFill>
                  <a:schemeClr val="dk1"/>
                </a:solidFill>
                <a:latin typeface="Calibri"/>
                <a:ea typeface="Calibri"/>
                <a:cs typeface="Calibri"/>
                <a:sym typeface="Calibri"/>
              </a:rPr>
              <a:t>)</a:t>
            </a:r>
            <a:endParaRPr/>
          </a:p>
          <a:p>
            <a:pPr indent="-342900" lvl="0" marL="342900" marR="0" rtl="0" algn="l">
              <a:lnSpc>
                <a:spcPct val="100000"/>
              </a:lnSpc>
              <a:spcBef>
                <a:spcPts val="720"/>
              </a:spcBef>
              <a:spcAft>
                <a:spcPts val="0"/>
              </a:spcAft>
              <a:buClr>
                <a:schemeClr val="dk1"/>
              </a:buClr>
              <a:buSzPts val="3600"/>
              <a:buFont typeface="Arial"/>
              <a:buNone/>
            </a:pPr>
            <a:r>
              <a:rPr b="0" i="0" lang="en-US" sz="3600" u="none">
                <a:solidFill>
                  <a:schemeClr val="dk1"/>
                </a:solidFill>
                <a:latin typeface="Calibri"/>
                <a:ea typeface="Calibri"/>
                <a:cs typeface="Calibri"/>
                <a:sym typeface="Calibri"/>
              </a:rPr>
              <a:t>(4 x 512) + (0 x 64) + (3 x 8) + (3 x 1)</a:t>
            </a:r>
            <a:endParaRPr/>
          </a:p>
          <a:p>
            <a:pPr indent="-342900" lvl="0" marL="342900" marR="0" rtl="0" algn="l">
              <a:lnSpc>
                <a:spcPct val="100000"/>
              </a:lnSpc>
              <a:spcBef>
                <a:spcPts val="720"/>
              </a:spcBef>
              <a:spcAft>
                <a:spcPts val="0"/>
              </a:spcAft>
              <a:buClr>
                <a:schemeClr val="dk1"/>
              </a:buClr>
              <a:buSzPts val="3600"/>
              <a:buFont typeface="Arial"/>
              <a:buNone/>
            </a:pPr>
            <a:r>
              <a:rPr b="0" i="0" lang="en-US" sz="3600" u="none">
                <a:solidFill>
                  <a:schemeClr val="dk1"/>
                </a:solidFill>
                <a:latin typeface="Calibri"/>
                <a:ea typeface="Calibri"/>
                <a:cs typeface="Calibri"/>
                <a:sym typeface="Calibri"/>
              </a:rPr>
              <a:t>2048 + 0 + 24 + 3</a:t>
            </a:r>
            <a:endParaRPr/>
          </a:p>
          <a:p>
            <a:pPr indent="-342900" lvl="0" marL="342900" marR="0" rtl="0" algn="l">
              <a:lnSpc>
                <a:spcPct val="100000"/>
              </a:lnSpc>
              <a:spcBef>
                <a:spcPts val="720"/>
              </a:spcBef>
              <a:spcAft>
                <a:spcPts val="0"/>
              </a:spcAft>
              <a:buClr>
                <a:schemeClr val="dk1"/>
              </a:buClr>
              <a:buSzPts val="3600"/>
              <a:buFont typeface="Arial"/>
              <a:buNone/>
            </a:pPr>
            <a:r>
              <a:rPr b="0" i="0" lang="en-US" sz="3600" u="none">
                <a:solidFill>
                  <a:schemeClr val="dk1"/>
                </a:solidFill>
                <a:latin typeface="Calibri"/>
                <a:ea typeface="Calibri"/>
                <a:cs typeface="Calibri"/>
                <a:sym typeface="Calibri"/>
              </a:rPr>
              <a:t>2075</a:t>
            </a:r>
            <a:endParaRPr/>
          </a:p>
          <a:p>
            <a:pPr indent="-114300" lvl="0" marL="342900" marR="0" rtl="0" algn="l">
              <a:spcBef>
                <a:spcPts val="720"/>
              </a:spcBef>
              <a:spcAft>
                <a:spcPts val="0"/>
              </a:spcAft>
              <a:buClr>
                <a:schemeClr val="dk1"/>
              </a:buClr>
              <a:buSzPts val="3600"/>
              <a:buFont typeface="Arial"/>
              <a:buNone/>
            </a:pPr>
            <a:r>
              <a:t/>
            </a:r>
            <a:endParaRPr b="0" i="0" sz="3600" u="non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6" name="Shape 346"/>
        <p:cNvGrpSpPr/>
        <p:nvPr/>
      </p:nvGrpSpPr>
      <p:grpSpPr>
        <a:xfrm>
          <a:off x="0" y="0"/>
          <a:ext cx="0" cy="0"/>
          <a:chOff x="0" y="0"/>
          <a:chExt cx="0" cy="0"/>
        </a:xfrm>
      </p:grpSpPr>
      <p:sp>
        <p:nvSpPr>
          <p:cNvPr id="347" name="Google Shape;347;p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Octal Addition</a:t>
            </a:r>
            <a:endParaRPr/>
          </a:p>
        </p:txBody>
      </p:sp>
      <p:sp>
        <p:nvSpPr>
          <p:cNvPr id="348" name="Google Shape;348;p5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Carry	1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7602			2+1=3</a:t>
            </a:r>
            <a:r>
              <a:rPr b="0" baseline="-25000" i="0" lang="en-US" sz="3200" u="none">
                <a:solidFill>
                  <a:schemeClr val="dk1"/>
                </a:solidFill>
                <a:latin typeface="Calibri"/>
                <a:ea typeface="Calibri"/>
                <a:cs typeface="Calibri"/>
                <a:sym typeface="Calibri"/>
              </a:rPr>
              <a:t>10</a:t>
            </a:r>
            <a:r>
              <a:rPr b="0" i="0" lang="en-US" sz="3200" u="none">
                <a:solidFill>
                  <a:schemeClr val="dk1"/>
                </a:solidFill>
                <a:latin typeface="Calibri"/>
                <a:ea typeface="Calibri"/>
                <a:cs typeface="Calibri"/>
                <a:sym typeface="Calibri"/>
              </a:rPr>
              <a:t>       =3</a:t>
            </a:r>
            <a:r>
              <a:rPr b="0" baseline="-25000" i="0" lang="en-US" sz="3200" u="none">
                <a:solidFill>
                  <a:schemeClr val="dk1"/>
                </a:solidFill>
                <a:latin typeface="Calibri"/>
                <a:ea typeface="Calibri"/>
                <a:cs typeface="Calibri"/>
                <a:sym typeface="Calibri"/>
              </a:rPr>
              <a:t>8</a:t>
            </a:r>
            <a:r>
              <a:rPr b="0" i="0" lang="en-US" sz="3200" u="none">
                <a:solidFill>
                  <a:schemeClr val="dk1"/>
                </a:solidFill>
                <a:latin typeface="Calibri"/>
                <a:ea typeface="Calibri"/>
                <a:cs typeface="Calibri"/>
                <a:sym typeface="Calibri"/>
              </a:rPr>
              <a:t> 		  </a:t>
            </a:r>
            <a:r>
              <a:rPr b="0" i="0" lang="en-US" sz="3200" u="sng">
                <a:solidFill>
                  <a:schemeClr val="dk1"/>
                </a:solidFill>
                <a:latin typeface="Calibri"/>
                <a:ea typeface="Calibri"/>
                <a:cs typeface="Calibri"/>
                <a:sym typeface="Calibri"/>
              </a:rPr>
              <a:t> +     5771</a:t>
            </a:r>
            <a:r>
              <a:rPr b="0" i="0" lang="en-US" sz="3200" u="none">
                <a:solidFill>
                  <a:schemeClr val="dk1"/>
                </a:solidFill>
                <a:latin typeface="Calibri"/>
                <a:ea typeface="Calibri"/>
                <a:cs typeface="Calibri"/>
                <a:sym typeface="Calibri"/>
              </a:rPr>
              <a:t>			0+7=7</a:t>
            </a:r>
            <a:r>
              <a:rPr b="0" baseline="-25000" i="0" lang="en-US" sz="3200" u="none">
                <a:solidFill>
                  <a:schemeClr val="dk1"/>
                </a:solidFill>
                <a:latin typeface="Calibri"/>
                <a:ea typeface="Calibri"/>
                <a:cs typeface="Calibri"/>
                <a:sym typeface="Calibri"/>
              </a:rPr>
              <a:t>10</a:t>
            </a:r>
            <a:r>
              <a:rPr b="0" i="0" lang="en-US" sz="3200" u="none">
                <a:solidFill>
                  <a:schemeClr val="dk1"/>
                </a:solidFill>
                <a:latin typeface="Calibri"/>
                <a:ea typeface="Calibri"/>
                <a:cs typeface="Calibri"/>
                <a:sym typeface="Calibri"/>
              </a:rPr>
              <a:t>       =7</a:t>
            </a:r>
            <a:r>
              <a:rPr b="0" baseline="-25000" i="0" lang="en-US" sz="3200" u="none">
                <a:solidFill>
                  <a:schemeClr val="dk1"/>
                </a:solidFill>
                <a:latin typeface="Calibri"/>
                <a:ea typeface="Calibri"/>
                <a:cs typeface="Calibri"/>
                <a:sym typeface="Calibri"/>
              </a:rPr>
              <a:t>8</a:t>
            </a:r>
            <a:r>
              <a:rPr b="0" i="0" lang="en-US" sz="3200" u="none">
                <a:solidFill>
                  <a:schemeClr val="dk1"/>
                </a:solidFill>
                <a:latin typeface="Calibri"/>
                <a:ea typeface="Calibri"/>
                <a:cs typeface="Calibri"/>
                <a:sym typeface="Calibri"/>
              </a:rPr>
              <a:t>     	        15573			6+7=13</a:t>
            </a:r>
            <a:r>
              <a:rPr b="0" baseline="-25000" i="0" lang="en-US" sz="3200" u="none">
                <a:solidFill>
                  <a:schemeClr val="dk1"/>
                </a:solidFill>
                <a:latin typeface="Calibri"/>
                <a:ea typeface="Calibri"/>
                <a:cs typeface="Calibri"/>
                <a:sym typeface="Calibri"/>
              </a:rPr>
              <a:t>10</a:t>
            </a:r>
            <a:r>
              <a:rPr b="0" i="0" lang="en-US" sz="3200" u="none">
                <a:solidFill>
                  <a:schemeClr val="dk1"/>
                </a:solidFill>
                <a:latin typeface="Calibri"/>
                <a:ea typeface="Calibri"/>
                <a:cs typeface="Calibri"/>
                <a:sym typeface="Calibri"/>
              </a:rPr>
              <a:t>     =15</a:t>
            </a:r>
            <a:r>
              <a:rPr b="0" baseline="-25000" i="0" lang="en-US" sz="3200" u="none">
                <a:solidFill>
                  <a:schemeClr val="dk1"/>
                </a:solidFill>
                <a:latin typeface="Calibri"/>
                <a:ea typeface="Calibri"/>
                <a:cs typeface="Calibri"/>
                <a:sym typeface="Calibri"/>
              </a:rPr>
              <a:t>8</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1+7+5=13</a:t>
            </a:r>
            <a:r>
              <a:rPr b="0" baseline="-25000" i="0" lang="en-US" sz="3200" u="none">
                <a:solidFill>
                  <a:schemeClr val="dk1"/>
                </a:solidFill>
                <a:latin typeface="Calibri"/>
                <a:ea typeface="Calibri"/>
                <a:cs typeface="Calibri"/>
                <a:sym typeface="Calibri"/>
              </a:rPr>
              <a:t>10</a:t>
            </a:r>
            <a:r>
              <a:rPr b="0" i="0" lang="en-US" sz="3200" u="none">
                <a:solidFill>
                  <a:schemeClr val="dk1"/>
                </a:solidFill>
                <a:latin typeface="Calibri"/>
                <a:ea typeface="Calibri"/>
                <a:cs typeface="Calibri"/>
                <a:sym typeface="Calibri"/>
              </a:rPr>
              <a:t>=15</a:t>
            </a:r>
            <a:r>
              <a:rPr b="0" baseline="-25000" i="0" lang="en-US" sz="3200" u="none">
                <a:solidFill>
                  <a:schemeClr val="dk1"/>
                </a:solidFill>
                <a:latin typeface="Calibri"/>
                <a:ea typeface="Calibri"/>
                <a:cs typeface="Calibri"/>
                <a:sym typeface="Calibri"/>
              </a:rPr>
              <a:t>8</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2" name="Shape 352"/>
        <p:cNvGrpSpPr/>
        <p:nvPr/>
      </p:nvGrpSpPr>
      <p:grpSpPr>
        <a:xfrm>
          <a:off x="0" y="0"/>
          <a:ext cx="0" cy="0"/>
          <a:chOff x="0" y="0"/>
          <a:chExt cx="0" cy="0"/>
        </a:xfrm>
      </p:grpSpPr>
      <p:sp>
        <p:nvSpPr>
          <p:cNvPr id="353" name="Google Shape;353;p5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Octal Subtraction</a:t>
            </a:r>
            <a:endParaRPr/>
          </a:p>
        </p:txBody>
      </p:sp>
      <p:sp>
        <p:nvSpPr>
          <p:cNvPr id="354" name="Google Shape;354;p5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Borrow	  11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7602</a:t>
            </a:r>
            <a:r>
              <a:rPr b="0" baseline="-25000" i="0" lang="en-US" sz="3200" u="none">
                <a:solidFill>
                  <a:schemeClr val="dk1"/>
                </a:solidFill>
                <a:latin typeface="Calibri"/>
                <a:ea typeface="Calibri"/>
                <a:cs typeface="Calibri"/>
                <a:sym typeface="Calibri"/>
              </a:rPr>
              <a:t>8</a:t>
            </a:r>
            <a:r>
              <a:rPr b="0" i="0" lang="en-US" sz="3200" u="none">
                <a:solidFill>
                  <a:schemeClr val="dk1"/>
                </a:solidFill>
                <a:latin typeface="Calibri"/>
                <a:ea typeface="Calibri"/>
                <a:cs typeface="Calibri"/>
                <a:sym typeface="Calibri"/>
              </a:rPr>
              <a:t>			2-1=1</a:t>
            </a:r>
            <a:r>
              <a:rPr b="0" baseline="-25000" i="0" lang="en-US" sz="3200" u="none">
                <a:solidFill>
                  <a:schemeClr val="dk1"/>
                </a:solidFill>
                <a:latin typeface="Calibri"/>
                <a:ea typeface="Calibri"/>
                <a:cs typeface="Calibri"/>
                <a:sym typeface="Calibri"/>
              </a:rPr>
              <a:t>10</a:t>
            </a:r>
            <a:r>
              <a:rPr b="0" i="0" lang="en-US" sz="3200" u="none">
                <a:solidFill>
                  <a:schemeClr val="dk1"/>
                </a:solidFill>
                <a:latin typeface="Calibri"/>
                <a:ea typeface="Calibri"/>
                <a:cs typeface="Calibri"/>
                <a:sym typeface="Calibri"/>
              </a:rPr>
              <a:t>  =1</a:t>
            </a:r>
            <a:r>
              <a:rPr b="0" baseline="-25000" i="0" lang="en-US" sz="3200" u="none">
                <a:solidFill>
                  <a:schemeClr val="dk1"/>
                </a:solidFill>
                <a:latin typeface="Calibri"/>
                <a:ea typeface="Calibri"/>
                <a:cs typeface="Calibri"/>
                <a:sym typeface="Calibri"/>
              </a:rPr>
              <a:t>8</a:t>
            </a:r>
            <a:r>
              <a:rPr b="0" i="0" lang="en-US" sz="3200" u="none">
                <a:solidFill>
                  <a:schemeClr val="dk1"/>
                </a:solidFill>
                <a:latin typeface="Calibri"/>
                <a:ea typeface="Calibri"/>
                <a:cs typeface="Calibri"/>
                <a:sym typeface="Calibri"/>
              </a:rPr>
              <a:t>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a:t>
            </a:r>
            <a:r>
              <a:rPr b="0" i="0" lang="en-US" sz="3200" u="sng">
                <a:solidFill>
                  <a:schemeClr val="dk1"/>
                </a:solidFill>
                <a:latin typeface="Calibri"/>
                <a:ea typeface="Calibri"/>
                <a:cs typeface="Calibri"/>
                <a:sym typeface="Calibri"/>
              </a:rPr>
              <a:t> -        5771</a:t>
            </a:r>
            <a:r>
              <a:rPr b="0" baseline="-25000" i="0" lang="en-US" sz="3200" u="none">
                <a:solidFill>
                  <a:schemeClr val="dk1"/>
                </a:solidFill>
                <a:latin typeface="Calibri"/>
                <a:ea typeface="Calibri"/>
                <a:cs typeface="Calibri"/>
                <a:sym typeface="Calibri"/>
              </a:rPr>
              <a:t>8</a:t>
            </a:r>
            <a:r>
              <a:rPr b="0" i="0" lang="en-US" sz="3200" u="none">
                <a:solidFill>
                  <a:schemeClr val="dk1"/>
                </a:solidFill>
                <a:latin typeface="Calibri"/>
                <a:ea typeface="Calibri"/>
                <a:cs typeface="Calibri"/>
                <a:sym typeface="Calibri"/>
              </a:rPr>
              <a:t>		8-7=1</a:t>
            </a:r>
            <a:r>
              <a:rPr b="0" baseline="-25000" i="0" lang="en-US" sz="3200" u="none">
                <a:solidFill>
                  <a:schemeClr val="dk1"/>
                </a:solidFill>
                <a:latin typeface="Calibri"/>
                <a:ea typeface="Calibri"/>
                <a:cs typeface="Calibri"/>
                <a:sym typeface="Calibri"/>
              </a:rPr>
              <a:t>10</a:t>
            </a:r>
            <a:r>
              <a:rPr b="0" i="0" lang="en-US" sz="3200" u="none">
                <a:solidFill>
                  <a:schemeClr val="dk1"/>
                </a:solidFill>
                <a:latin typeface="Calibri"/>
                <a:ea typeface="Calibri"/>
                <a:cs typeface="Calibri"/>
                <a:sym typeface="Calibri"/>
              </a:rPr>
              <a:t>  =1</a:t>
            </a:r>
            <a:r>
              <a:rPr b="0" baseline="-25000" i="0" lang="en-US" sz="3200" u="none">
                <a:solidFill>
                  <a:schemeClr val="dk1"/>
                </a:solidFill>
                <a:latin typeface="Calibri"/>
                <a:ea typeface="Calibri"/>
                <a:cs typeface="Calibri"/>
                <a:sym typeface="Calibri"/>
              </a:rPr>
              <a:t>8</a:t>
            </a:r>
            <a:endParaRPr b="0" baseline="-25000" i="0" sz="3200" u="sng">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1611</a:t>
            </a:r>
            <a:r>
              <a:rPr b="0" baseline="-25000" i="0" lang="en-US" sz="3200" u="none">
                <a:solidFill>
                  <a:schemeClr val="dk1"/>
                </a:solidFill>
                <a:latin typeface="Calibri"/>
                <a:ea typeface="Calibri"/>
                <a:cs typeface="Calibri"/>
                <a:sym typeface="Calibri"/>
              </a:rPr>
              <a:t>8</a:t>
            </a:r>
            <a:r>
              <a:rPr b="0" i="0" lang="en-US" sz="3200" u="none">
                <a:solidFill>
                  <a:schemeClr val="dk1"/>
                </a:solidFill>
                <a:latin typeface="Calibri"/>
                <a:ea typeface="Calibri"/>
                <a:cs typeface="Calibri"/>
                <a:sym typeface="Calibri"/>
              </a:rPr>
              <a:t>		13-7=6</a:t>
            </a:r>
            <a:r>
              <a:rPr b="0" baseline="-25000" i="0" lang="en-US" sz="3200" u="none">
                <a:solidFill>
                  <a:schemeClr val="dk1"/>
                </a:solidFill>
                <a:latin typeface="Calibri"/>
                <a:ea typeface="Calibri"/>
                <a:cs typeface="Calibri"/>
                <a:sym typeface="Calibri"/>
              </a:rPr>
              <a:t>10</a:t>
            </a:r>
            <a:r>
              <a:rPr b="0" i="0" lang="en-US" sz="3200" u="none">
                <a:solidFill>
                  <a:schemeClr val="dk1"/>
                </a:solidFill>
                <a:latin typeface="Calibri"/>
                <a:ea typeface="Calibri"/>
                <a:cs typeface="Calibri"/>
                <a:sym typeface="Calibri"/>
              </a:rPr>
              <a:t> =6</a:t>
            </a:r>
            <a:r>
              <a:rPr b="0" baseline="-25000" i="0" lang="en-US" sz="3200" u="none">
                <a:solidFill>
                  <a:schemeClr val="dk1"/>
                </a:solidFill>
                <a:latin typeface="Calibri"/>
                <a:ea typeface="Calibri"/>
                <a:cs typeface="Calibri"/>
                <a:sym typeface="Calibri"/>
              </a:rPr>
              <a:t>8</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6-5=1</a:t>
            </a:r>
            <a:r>
              <a:rPr b="0" baseline="-25000" i="0" lang="en-US" sz="3200" u="none">
                <a:solidFill>
                  <a:schemeClr val="dk1"/>
                </a:solidFill>
                <a:latin typeface="Calibri"/>
                <a:ea typeface="Calibri"/>
                <a:cs typeface="Calibri"/>
                <a:sym typeface="Calibri"/>
              </a:rPr>
              <a:t>10</a:t>
            </a:r>
            <a:r>
              <a:rPr b="0" i="0" lang="en-US" sz="3200" u="none">
                <a:solidFill>
                  <a:schemeClr val="dk1"/>
                </a:solidFill>
                <a:latin typeface="Calibri"/>
                <a:ea typeface="Calibri"/>
                <a:cs typeface="Calibri"/>
                <a:sym typeface="Calibri"/>
              </a:rPr>
              <a:t>   =1</a:t>
            </a:r>
            <a:r>
              <a:rPr b="0" baseline="-25000" i="0" lang="en-US" sz="3200" u="none">
                <a:solidFill>
                  <a:schemeClr val="dk1"/>
                </a:solidFill>
                <a:latin typeface="Calibri"/>
                <a:ea typeface="Calibri"/>
                <a:cs typeface="Calibri"/>
                <a:sym typeface="Calibri"/>
              </a:rPr>
              <a:t>8</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1’s Complement form</a:t>
            </a:r>
            <a:endParaRPr/>
          </a:p>
        </p:txBody>
      </p:sp>
      <p:sp>
        <p:nvSpPr>
          <p:cNvPr id="133" name="Google Shape;133;p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1’s complement  of a binary number is found by changing all 1’s to 0’s and all 0’s to 1’s</a:t>
            </a:r>
            <a:endParaRPr/>
          </a:p>
          <a:p>
            <a:pPr indent="-3429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Binary number 	0 1 1 0 1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1’s complement	1 0 0 1 0</a:t>
            </a:r>
            <a:endParaRPr/>
          </a:p>
        </p:txBody>
      </p:sp>
      <p:cxnSp>
        <p:nvCxnSpPr>
          <p:cNvPr id="134" name="Google Shape;134;p19"/>
          <p:cNvCxnSpPr/>
          <p:nvPr/>
        </p:nvCxnSpPr>
        <p:spPr>
          <a:xfrm>
            <a:off x="3352800" y="3581400"/>
            <a:ext cx="0" cy="457200"/>
          </a:xfrm>
          <a:prstGeom prst="straightConnector1">
            <a:avLst/>
          </a:prstGeom>
          <a:noFill/>
          <a:ln cap="flat" cmpd="sng" w="15875">
            <a:solidFill>
              <a:schemeClr val="dk1"/>
            </a:solidFill>
            <a:prstDash val="solid"/>
            <a:miter lim="800000"/>
            <a:headEnd len="med" w="med" type="none"/>
            <a:tailEnd len="med" w="med" type="stealth"/>
          </a:ln>
        </p:spPr>
      </p:cxnSp>
      <p:cxnSp>
        <p:nvCxnSpPr>
          <p:cNvPr id="135" name="Google Shape;135;p19"/>
          <p:cNvCxnSpPr/>
          <p:nvPr/>
        </p:nvCxnSpPr>
        <p:spPr>
          <a:xfrm>
            <a:off x="3657600" y="3581400"/>
            <a:ext cx="0" cy="457200"/>
          </a:xfrm>
          <a:prstGeom prst="straightConnector1">
            <a:avLst/>
          </a:prstGeom>
          <a:noFill/>
          <a:ln cap="flat" cmpd="sng" w="15875">
            <a:solidFill>
              <a:schemeClr val="dk1"/>
            </a:solidFill>
            <a:prstDash val="solid"/>
            <a:miter lim="800000"/>
            <a:headEnd len="med" w="med" type="none"/>
            <a:tailEnd len="med" w="med" type="stealth"/>
          </a:ln>
        </p:spPr>
      </p:cxnSp>
      <p:cxnSp>
        <p:nvCxnSpPr>
          <p:cNvPr id="136" name="Google Shape;136;p19"/>
          <p:cNvCxnSpPr/>
          <p:nvPr/>
        </p:nvCxnSpPr>
        <p:spPr>
          <a:xfrm>
            <a:off x="3886200" y="3581400"/>
            <a:ext cx="0" cy="457200"/>
          </a:xfrm>
          <a:prstGeom prst="straightConnector1">
            <a:avLst/>
          </a:prstGeom>
          <a:noFill/>
          <a:ln cap="flat" cmpd="sng" w="15875">
            <a:solidFill>
              <a:schemeClr val="dk1"/>
            </a:solidFill>
            <a:prstDash val="solid"/>
            <a:miter lim="800000"/>
            <a:headEnd len="med" w="med" type="none"/>
            <a:tailEnd len="med" w="med" type="stealth"/>
          </a:ln>
        </p:spPr>
      </p:cxnSp>
      <p:cxnSp>
        <p:nvCxnSpPr>
          <p:cNvPr id="137" name="Google Shape;137;p19"/>
          <p:cNvCxnSpPr/>
          <p:nvPr/>
        </p:nvCxnSpPr>
        <p:spPr>
          <a:xfrm>
            <a:off x="4114800" y="3581400"/>
            <a:ext cx="0" cy="457200"/>
          </a:xfrm>
          <a:prstGeom prst="straightConnector1">
            <a:avLst/>
          </a:prstGeom>
          <a:noFill/>
          <a:ln cap="flat" cmpd="sng" w="15875">
            <a:solidFill>
              <a:schemeClr val="dk1"/>
            </a:solidFill>
            <a:prstDash val="solid"/>
            <a:miter lim="800000"/>
            <a:headEnd len="med" w="med" type="none"/>
            <a:tailEnd len="med" w="med" type="stealth"/>
          </a:ln>
        </p:spPr>
      </p:cxnSp>
      <p:cxnSp>
        <p:nvCxnSpPr>
          <p:cNvPr id="138" name="Google Shape;138;p19"/>
          <p:cNvCxnSpPr/>
          <p:nvPr/>
        </p:nvCxnSpPr>
        <p:spPr>
          <a:xfrm>
            <a:off x="4419600" y="3581400"/>
            <a:ext cx="0" cy="457200"/>
          </a:xfrm>
          <a:prstGeom prst="straightConnector1">
            <a:avLst/>
          </a:prstGeom>
          <a:noFill/>
          <a:ln cap="flat" cmpd="sng" w="15875">
            <a:solidFill>
              <a:schemeClr val="dk1"/>
            </a:solidFill>
            <a:prstDash val="solid"/>
            <a:miter lim="800000"/>
            <a:headEnd len="med" w="med" type="none"/>
            <a:tailEnd len="med" w="med" type="stealth"/>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2’s Complement form</a:t>
            </a:r>
            <a:endParaRPr/>
          </a:p>
        </p:txBody>
      </p:sp>
      <p:sp>
        <p:nvSpPr>
          <p:cNvPr id="145" name="Google Shape;145;p20"/>
          <p:cNvSpPr txBox="1"/>
          <p:nvPr>
            <p:ph idx="1" type="body"/>
          </p:nvPr>
        </p:nvSpPr>
        <p:spPr>
          <a:xfrm>
            <a:off x="457200" y="1143000"/>
            <a:ext cx="82296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2’s complement of a binary number is found by adding 1 to LSB of 1’s complement.</a:t>
            </a:r>
            <a:endParaRPr/>
          </a:p>
          <a:p>
            <a:pPr indent="-3429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2’s complement = (1’s complement) + 1</a:t>
            </a:r>
            <a:endParaRPr/>
          </a:p>
          <a:p>
            <a:pPr indent="-3429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Binary number 	01101 	(13)</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1’s complement	10010</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a:t>
            </a:r>
            <a:r>
              <a:rPr b="0" i="0" lang="en-US" sz="2800" u="sng" cap="none" strike="noStrike">
                <a:solidFill>
                  <a:schemeClr val="dk1"/>
                </a:solidFill>
                <a:latin typeface="Calibri"/>
                <a:ea typeface="Calibri"/>
                <a:cs typeface="Calibri"/>
                <a:sym typeface="Calibri"/>
              </a:rPr>
              <a:t>+      1</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2’s complement	10011 	(-13)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2’s Complement form</a:t>
            </a:r>
            <a:endParaRPr/>
          </a:p>
        </p:txBody>
      </p:sp>
      <p:sp>
        <p:nvSpPr>
          <p:cNvPr id="152" name="Google Shape;152;p21"/>
          <p:cNvSpPr txBox="1"/>
          <p:nvPr>
            <p:ph idx="1" type="body"/>
          </p:nvPr>
        </p:nvSpPr>
        <p:spPr>
          <a:xfrm>
            <a:off x="457200" y="1143000"/>
            <a:ext cx="82296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Alternative method</a:t>
            </a:r>
            <a:endParaRPr/>
          </a:p>
          <a:p>
            <a:pPr indent="-3429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40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Start at the right with the LSB and write the bits as they are up to and including the first 1</a:t>
            </a:r>
            <a:endParaRPr/>
          </a:p>
          <a:p>
            <a:pPr indent="-342900" lvl="0" marL="342900" marR="0" rtl="0" algn="l">
              <a:lnSpc>
                <a:spcPct val="100000"/>
              </a:lnSpc>
              <a:spcBef>
                <a:spcPts val="40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Take the 1’s complement of the remaining bits</a:t>
            </a:r>
            <a:endParaRPr/>
          </a:p>
          <a:p>
            <a:pPr indent="-215900" lvl="0" marL="342900" marR="0" rtl="0" algn="l">
              <a:lnSpc>
                <a:spcPct val="100000"/>
              </a:lnSpc>
              <a:spcBef>
                <a:spcPts val="4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215900" lvl="0" marL="342900" marR="0" rtl="0" algn="l">
              <a:lnSpc>
                <a:spcPct val="100000"/>
              </a:lnSpc>
              <a:spcBef>
                <a:spcPts val="4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215900" lvl="0" marL="342900" marR="0" rtl="0" algn="l">
              <a:lnSpc>
                <a:spcPct val="100000"/>
              </a:lnSpc>
              <a:spcBef>
                <a:spcPts val="4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pic>
        <p:nvPicPr>
          <p:cNvPr id="153" name="Google Shape;153;p21"/>
          <p:cNvPicPr preferRelativeResize="0"/>
          <p:nvPr/>
        </p:nvPicPr>
        <p:blipFill rotWithShape="1">
          <a:blip r:embed="rId3">
            <a:alphaModFix/>
          </a:blip>
          <a:srcRect b="0" l="0" r="0" t="0"/>
          <a:stretch/>
        </p:blipFill>
        <p:spPr>
          <a:xfrm>
            <a:off x="685800" y="4038600"/>
            <a:ext cx="7467600" cy="152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2’s Complement form</a:t>
            </a:r>
            <a:endParaRPr/>
          </a:p>
        </p:txBody>
      </p:sp>
      <p:sp>
        <p:nvSpPr>
          <p:cNvPr id="160" name="Google Shape;160;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1’s complement form</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2’s complement form</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Binary number 	01101	(13)</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1’s complement	10010</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r>
              <a:rPr b="0" i="0" lang="en-US" sz="2800" u="sng">
                <a:solidFill>
                  <a:schemeClr val="dk1"/>
                </a:solidFill>
                <a:latin typeface="Calibri"/>
                <a:ea typeface="Calibri"/>
                <a:cs typeface="Calibri"/>
                <a:sym typeface="Calibri"/>
              </a:rPr>
              <a:t>+      1</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2’s complement	10011	(-13)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Addition and Subtraction with 2’s Complement</a:t>
            </a:r>
            <a:endParaRPr/>
          </a:p>
        </p:txBody>
      </p:sp>
      <p:sp>
        <p:nvSpPr>
          <p:cNvPr id="167" name="Google Shape;167;p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0101	+5			0101		+5</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sng">
                <a:solidFill>
                  <a:schemeClr val="dk1"/>
                </a:solidFill>
                <a:latin typeface="Calibri"/>
                <a:ea typeface="Calibri"/>
                <a:cs typeface="Calibri"/>
                <a:sym typeface="Calibri"/>
              </a:rPr>
              <a:t>	0010	+2</a:t>
            </a:r>
            <a:r>
              <a:rPr b="0" i="0" lang="en-US" sz="2800" u="none">
                <a:solidFill>
                  <a:schemeClr val="dk1"/>
                </a:solidFill>
                <a:latin typeface="Calibri"/>
                <a:ea typeface="Calibri"/>
                <a:cs typeface="Calibri"/>
                <a:sym typeface="Calibri"/>
              </a:rPr>
              <a:t>			</a:t>
            </a:r>
            <a:r>
              <a:rPr b="0" i="0" lang="en-US" sz="2800" u="sng">
                <a:solidFill>
                  <a:schemeClr val="dk1"/>
                </a:solidFill>
                <a:latin typeface="Calibri"/>
                <a:ea typeface="Calibri"/>
                <a:cs typeface="Calibri"/>
                <a:sym typeface="Calibri"/>
              </a:rPr>
              <a:t>1110		 -2</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0111	+7		         10011		+3</a:t>
            </a:r>
            <a:endParaRPr/>
          </a:p>
          <a:p>
            <a:pPr indent="-342900" lvl="0" marL="342900" marR="0" rtl="0" algn="l">
              <a:lnSpc>
                <a:spcPct val="9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1011	-5			1011		 -5</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sng">
                <a:solidFill>
                  <a:schemeClr val="dk1"/>
                </a:solidFill>
                <a:latin typeface="Calibri"/>
                <a:ea typeface="Calibri"/>
                <a:cs typeface="Calibri"/>
                <a:sym typeface="Calibri"/>
              </a:rPr>
              <a:t>	1110	-2</a:t>
            </a:r>
            <a:r>
              <a:rPr b="0" i="0" lang="en-US" sz="2800" u="none">
                <a:solidFill>
                  <a:schemeClr val="dk1"/>
                </a:solidFill>
                <a:latin typeface="Calibri"/>
                <a:ea typeface="Calibri"/>
                <a:cs typeface="Calibri"/>
                <a:sym typeface="Calibri"/>
              </a:rPr>
              <a:t>			</a:t>
            </a:r>
            <a:r>
              <a:rPr b="0" i="0" lang="en-US" sz="2800" u="sng">
                <a:solidFill>
                  <a:schemeClr val="dk1"/>
                </a:solidFill>
                <a:latin typeface="Calibri"/>
                <a:ea typeface="Calibri"/>
                <a:cs typeface="Calibri"/>
                <a:sym typeface="Calibri"/>
              </a:rPr>
              <a:t>0010		+2</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11001	-7			1101		 -3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Addition and Subtraction</a:t>
            </a:r>
            <a:br>
              <a:rPr b="0" i="0" lang="en-US" sz="3200" u="none">
                <a:solidFill>
                  <a:schemeClr val="dk1"/>
                </a:solidFill>
                <a:latin typeface="Arial"/>
                <a:ea typeface="Arial"/>
                <a:cs typeface="Arial"/>
                <a:sym typeface="Arial"/>
              </a:rPr>
            </a:br>
            <a:r>
              <a:rPr b="0" i="0" lang="en-US" sz="3200" u="none">
                <a:solidFill>
                  <a:schemeClr val="dk1"/>
                </a:solidFill>
                <a:latin typeface="Arial"/>
                <a:ea typeface="Arial"/>
                <a:cs typeface="Arial"/>
                <a:sym typeface="Arial"/>
              </a:rPr>
              <a:t>2’s complement  vs. Signed</a:t>
            </a:r>
            <a:endParaRPr/>
          </a:p>
        </p:txBody>
      </p:sp>
      <p:sp>
        <p:nvSpPr>
          <p:cNvPr id="174" name="Google Shape;174;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2’s Complement		Signed Binary</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0101	+5			0101		+5</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sng">
                <a:solidFill>
                  <a:schemeClr val="dk1"/>
                </a:solidFill>
                <a:latin typeface="Calibri"/>
                <a:ea typeface="Calibri"/>
                <a:cs typeface="Calibri"/>
                <a:sym typeface="Calibri"/>
              </a:rPr>
              <a:t>   0010	+2</a:t>
            </a:r>
            <a:r>
              <a:rPr b="0" i="0" lang="en-US" sz="2800" u="none">
                <a:solidFill>
                  <a:schemeClr val="dk1"/>
                </a:solidFill>
                <a:latin typeface="Calibri"/>
                <a:ea typeface="Calibri"/>
                <a:cs typeface="Calibri"/>
                <a:sym typeface="Calibri"/>
              </a:rPr>
              <a:t>			</a:t>
            </a:r>
            <a:r>
              <a:rPr b="0" i="0" lang="en-US" sz="2800" u="sng">
                <a:solidFill>
                  <a:schemeClr val="dk1"/>
                </a:solidFill>
                <a:latin typeface="Calibri"/>
                <a:ea typeface="Calibri"/>
                <a:cs typeface="Calibri"/>
                <a:sym typeface="Calibri"/>
              </a:rPr>
              <a:t>0010		+2</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0111	+7			0111		+7</a:t>
            </a:r>
            <a:endParaRPr/>
          </a:p>
          <a:p>
            <a:pPr indent="-342900" lvl="0" marL="342900" marR="0" rtl="0" algn="l">
              <a:lnSpc>
                <a:spcPct val="9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1011	-5			1101		 -5</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sng">
                <a:solidFill>
                  <a:schemeClr val="dk1"/>
                </a:solidFill>
                <a:latin typeface="Calibri"/>
                <a:ea typeface="Calibri"/>
                <a:cs typeface="Calibri"/>
                <a:sym typeface="Calibri"/>
              </a:rPr>
              <a:t>   1110	-2</a:t>
            </a:r>
            <a:r>
              <a:rPr b="0" i="0" lang="en-US" sz="2800" u="none">
                <a:solidFill>
                  <a:schemeClr val="dk1"/>
                </a:solidFill>
                <a:latin typeface="Calibri"/>
                <a:ea typeface="Calibri"/>
                <a:cs typeface="Calibri"/>
                <a:sym typeface="Calibri"/>
              </a:rPr>
              <a:t>			</a:t>
            </a:r>
            <a:r>
              <a:rPr b="0" i="0" lang="en-US" sz="2800" u="sng">
                <a:solidFill>
                  <a:schemeClr val="dk1"/>
                </a:solidFill>
                <a:latin typeface="Calibri"/>
                <a:ea typeface="Calibri"/>
                <a:cs typeface="Calibri"/>
                <a:sym typeface="Calibri"/>
              </a:rPr>
              <a:t>1010		 -2</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11001	-7		         10111		 -7</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