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25AA1-E109-4B84-A4F7-8C7EA9345CC8}">
  <a:tblStyle styleId="{C8E25AA1-E109-4B84-A4F7-8C7EA9345C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4-variable K-map 6 groups of 4 cells each are formed.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6 groups form the six terms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AB, AC*, AD, BC, CD, B*D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 of these six groups three groups are redundant and therefore they are introducing three extra product terms which are not required.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essential terms that are required are AC*, BC and B*D 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4-variable K-map 5 groups of 4 cells  and 2 cells are formed.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5 groups form the five terms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ABC*, ACD, A*BC, A*C*D and BD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 of these five groups the largest group of 4 cells is redundant and therefore it is introducing an extra product term which is not required.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essential terms that are required are ABC*, ACD, A*BC and A*C*D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function table for the output A&gt;B represents the output of the circuit output logic line representing A&gt;B for 16 combinations of the 2-bit numbers A and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input numbers A and B are represented by 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0</a:t>
            </a:r>
            <a:r>
              <a:rPr lang="en-US"/>
              <a:t> and B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0 </a:t>
            </a:r>
            <a:r>
              <a:rPr lang="en-US"/>
              <a:t>columns of the function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A&gt;B line is set to 1 when A&gt;B.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Thus for input combinations of A and B that is 01 00, 10 00, 10 01, 11 00, 11 01 and 11 10 the output A&gt;B is 1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function table for the output A=B represents the output of the circuit logic line representing A=B for 16 combinations of the 2-bit numbers A and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input numbers A and B are represented by 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0</a:t>
            </a:r>
            <a:r>
              <a:rPr lang="en-US"/>
              <a:t> and B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0 </a:t>
            </a:r>
            <a:r>
              <a:rPr lang="en-US"/>
              <a:t>columns of the function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A=B line is set to 1 when A=B.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Thus for input combinations of A and B that is 00 00, 01 01, 10 10 and 11 11 the output A=B is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function table for the output A&lt;B represents the output of the circuit logic line representing A&lt;B for 16 combinations of the 2-bit numbers A and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input numbers A and B are represented by 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0</a:t>
            </a:r>
            <a:r>
              <a:rPr lang="en-US"/>
              <a:t> and B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0 </a:t>
            </a:r>
            <a:r>
              <a:rPr lang="en-US"/>
              <a:t>columns of the function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A&lt;B line is set to 1 when A&lt;B.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Thus for input combinations of A and B that is 00 01, 00 10, 00 11, 01 10, 01 11 and 10 11 the output A&lt;B is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Simplifying expression for A&gt;B through a 4-variable K-map yields A1B1*+A0B1*B0*+A1A0B0*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the left most column has binary values 00, 01, 11 and 10 representing A1A0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top row has binary values 00, 01, 11 and 10 representing B1B0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Simplifying expression for A=B through a 4-variable K-map yields A1*A0*B1*B0*+A1*A0B1*B0+A1A0B1B0+A1A0*B1B0*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Simplifying expression for A&lt;B through a 4-variable K-map yields A1*B1+A1*A0*B0+A0*B1B0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229600" cy="529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Logic &amp; Design</a:t>
            </a:r>
            <a:br>
              <a:rPr lang="en-US" sz="3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Karnaugh Map 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23"/>
          <p:cNvGraphicFramePr/>
          <p:nvPr/>
        </p:nvGraphicFramePr>
        <p:xfrm>
          <a:off x="2438400" y="2590800"/>
          <a:ext cx="4114800" cy="317655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2" name="Google Shape;182;p2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3429000" y="4572000"/>
            <a:ext cx="1524000" cy="114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4191000" y="4572000"/>
            <a:ext cx="1524000" cy="114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029200" y="3962400"/>
            <a:ext cx="1524000" cy="114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 rot="10800000">
            <a:off x="4267200" y="51054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380" h="390" extrusionOk="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4267200" y="33528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380" h="390" extrusionOk="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3505200" y="4495800"/>
            <a:ext cx="2971800" cy="609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5105400" y="3352800"/>
            <a:ext cx="609600" cy="2362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Karnaugh Map 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24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8" name="Google Shape;198;p2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4191000" y="3962400"/>
            <a:ext cx="1524000" cy="114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3581400" y="4572000"/>
            <a:ext cx="1219200" cy="457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4343400" y="3352800"/>
            <a:ext cx="457200" cy="114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5105400" y="4038600"/>
            <a:ext cx="1219200" cy="457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5105400" y="4572000"/>
            <a:ext cx="457200" cy="114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Comparator Circuit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two 2-bit binary numbers A and 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three outputs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A&gt;B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A&lt;B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Table for A&gt;B</a:t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A&gt;B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9" name="Google Shape;109;p16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A&gt;B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Table for A=B</a:t>
            </a:r>
            <a:endParaRPr/>
          </a:p>
        </p:txBody>
      </p:sp>
      <p:graphicFrame>
        <p:nvGraphicFramePr>
          <p:cNvPr id="116" name="Google Shape;116;p17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A=B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7" name="Google Shape;117;p17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A=B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Table for A&lt;B</a:t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A&lt;B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5" name="Google Shape;125;p18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A&lt;B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Karnaugh Map for A&gt;B 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" name="Google Shape;134;p19"/>
          <p:cNvSpPr/>
          <p:nvPr/>
        </p:nvSpPr>
        <p:spPr>
          <a:xfrm>
            <a:off x="3505200" y="3886200"/>
            <a:ext cx="609600" cy="1219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837" y="1704975"/>
            <a:ext cx="41656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3429000" y="4495800"/>
            <a:ext cx="1524000" cy="114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 rot="-4140000">
            <a:off x="3519487" y="4633912"/>
            <a:ext cx="512762" cy="541337"/>
          </a:xfrm>
          <a:custGeom>
            <a:avLst/>
            <a:gdLst/>
            <a:ahLst/>
            <a:cxnLst/>
            <a:rect l="l" t="t" r="r" b="b"/>
            <a:pathLst>
              <a:path w="720" h="570" extrusionOk="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 rot="6060000">
            <a:off x="5957887" y="4481512"/>
            <a:ext cx="512762" cy="541337"/>
          </a:xfrm>
          <a:custGeom>
            <a:avLst/>
            <a:gdLst/>
            <a:ahLst/>
            <a:cxnLst/>
            <a:rect l="l" t="t" r="r" b="b"/>
            <a:pathLst>
              <a:path w="720" h="570" extrusionOk="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Karnaugh Map for A=B 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20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8" name="Google Shape;148;p20"/>
          <p:cNvSpPr/>
          <p:nvPr/>
        </p:nvSpPr>
        <p:spPr>
          <a:xfrm>
            <a:off x="3505200" y="3429000"/>
            <a:ext cx="609600" cy="609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62" y="1704975"/>
            <a:ext cx="7742237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4267200" y="3962400"/>
            <a:ext cx="609600" cy="609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105400" y="4495800"/>
            <a:ext cx="609600" cy="609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867400" y="5105400"/>
            <a:ext cx="609600" cy="609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Karnaugh Map for A&lt;B 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21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{C8E25AA1-E109-4B84-A4F7-8C7EA9345CC8}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 b="0" i="0" u="none" strike="noStrike" cap="none" baseline="-25000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2" name="Google Shape;162;p21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987" y="1704975"/>
            <a:ext cx="4040187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>
            <a:off x="5029200" y="3352800"/>
            <a:ext cx="1524000" cy="114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267200" y="3352800"/>
            <a:ext cx="1371600" cy="609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5105400" y="3429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20" h="360" extrusionOk="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 rot="10800000">
            <a:off x="5105400" y="5181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20" h="360" extrusionOk="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Quine-McCluskey Method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manage K-maps of more than 4 variables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4-variable K-map optimum groups of 1s and 0s are not formed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Microsoft Office PowerPoint</Application>
  <PresentationFormat>On-screen Show (4:3)</PresentationFormat>
  <Paragraphs>471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1_Office Theme</vt:lpstr>
      <vt:lpstr> </vt:lpstr>
      <vt:lpstr>Comparator Circuit</vt:lpstr>
      <vt:lpstr>Function Table for A&gt;B</vt:lpstr>
      <vt:lpstr>Function Table for A=B</vt:lpstr>
      <vt:lpstr>Function Table for A&lt;B</vt:lpstr>
      <vt:lpstr>Karnaugh Map for A&gt;B </vt:lpstr>
      <vt:lpstr>Karnaugh Map for A=B </vt:lpstr>
      <vt:lpstr>Karnaugh Map for A&lt;B </vt:lpstr>
      <vt:lpstr>Quine-McCluskey Method</vt:lpstr>
      <vt:lpstr>Karnaugh Map </vt:lpstr>
      <vt:lpstr>Karnaugh Map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Hina Binte Haq</cp:lastModifiedBy>
  <cp:revision>1</cp:revision>
  <dcterms:modified xsi:type="dcterms:W3CDTF">2023-09-26T18:15:18Z</dcterms:modified>
</cp:coreProperties>
</file>