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3" r:id="rId2"/>
    <p:sldMasterId id="2147483664" r:id="rId3"/>
  </p:sldMasterIdLst>
  <p:notesMasterIdLst>
    <p:notesMasterId r:id="rId26"/>
  </p:notesMasterIdLst>
  <p:sldIdLst>
    <p:sldId id="25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E25980-DE1D-4C13-AB00-3A38BB397EB5}">
  <a:tblStyle styleId="{BCE25980-DE1D-4C13-AB00-3A38BB397E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43" name="Google Shape;3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 output is called the Carry Propagate.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 output is called the Carry Generate as it generates a carry when A and B are both 1 regardless of C in.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379" name="Google Shape;3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93" name="Google Shape;3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4-bit Adder chip on the extreme right is used to add bits 0 to 3, the least significant four bits of the two 12 bit numbers.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4-bit Adder chip in the middle is used to add bits 4 to 7, the next most significant bits of the two 12 bit numbers.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Finally, the third 4-bit Adder chip on the extreme left is used to add the most significant bits 8 to 11 of the 12-bit numbers.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Similarly the 4-bit adder chip on the extreme right generates least significant Sum outputs 0 to 3.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4-bit Adder chip generates Sum output for bits 4 to 7.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4-bit Adder chip on the extreme left generates the Sum outputs for most significant bits 8 to 11.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Carry out is generated by the left most 4-bit Adder. It is shown as C12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Similarly the Carry in is shown connected to the right most 4-bit adder. It is represented by C0.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Carry out of the first 4-bit Adder on the extreme right is connected to the Carry In of the 4-bit adder in the middle. It is represented as C4.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Carry out of the middle 4-bit adder is connected to the Carry in of the 4-bit Adder on the extreme left. It is represented by C8.       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block diagrams represent a Full-Adder and a Half-Adder.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single bit binary adder circuit basically adds two bits and a carry bit, generated by the addition of the least significant bits. The output of the single bit adder circuit generates a sum bit and a carry bit.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adder circuit that only has two bit input representing the two single bit numbers A and B and does not have the carry bit input from the least significant digit is regarded as a half-adder.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adder circuit that has three inputs, two bits representing the two single bit numbers A and B, and the third bit represents the Carry in bit is regarded as a full-adder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60475"/>
            <a:ext cx="8229600" cy="529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3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Logic &amp;Design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1</a:t>
            </a:r>
            <a:r>
              <a:rPr lang="en-US"/>
              <a:t>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 Out Expression</a:t>
            </a:r>
            <a:endParaRPr/>
          </a:p>
        </p:txBody>
      </p:sp>
      <p:pic>
        <p:nvPicPr>
          <p:cNvPr id="296" name="Google Shape;296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352800"/>
            <a:ext cx="4451350" cy="51276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752600"/>
            <a:ext cx="63436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2514600"/>
            <a:ext cx="6078537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Full-Adder Circuit</a:t>
            </a:r>
            <a:endParaRPr/>
          </a:p>
        </p:txBody>
      </p:sp>
      <p:pic>
        <p:nvPicPr>
          <p:cNvPr id="306" name="Google Shape;306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667000"/>
            <a:ext cx="4038600" cy="23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419600" y="1524000"/>
            <a:ext cx="2979737" cy="44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419600" y="2057400"/>
            <a:ext cx="4451350" cy="51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Full-Adder</a:t>
            </a:r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Full-Adder = Half-Adder + Half-Adder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Full-Adder based on </a:t>
            </a:r>
            <a:b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Half-Adders</a:t>
            </a:r>
            <a:endParaRPr/>
          </a:p>
        </p:txBody>
      </p:sp>
      <p:sp>
        <p:nvSpPr>
          <p:cNvPr id="320" name="Google Shape;320;p40"/>
          <p:cNvSpPr txBox="1"/>
          <p:nvPr/>
        </p:nvSpPr>
        <p:spPr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048000"/>
            <a:ext cx="7586662" cy="270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Binary Adder</a:t>
            </a:r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Single bit Full-Adder connected in Parallel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4-bit Parallel Adder</a:t>
            </a:r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667000"/>
            <a:ext cx="8145462" cy="297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 Propagation</a:t>
            </a:r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 Ripple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Look-Ahead Carry Circuits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Look-Ahead Carry Circuit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0" y="23907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600200"/>
            <a:ext cx="7513637" cy="44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&amp; Carry Expressions</a:t>
            </a:r>
            <a:endParaRPr/>
          </a:p>
        </p:txBody>
      </p:sp>
      <p:pic>
        <p:nvPicPr>
          <p:cNvPr id="354" name="Google Shape;354;p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438400"/>
            <a:ext cx="3263900" cy="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5"/>
          <p:cNvSpPr txBox="1"/>
          <p:nvPr/>
        </p:nvSpPr>
        <p:spPr>
          <a:xfrm>
            <a:off x="0" y="33385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752600"/>
            <a:ext cx="21939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 Expressions</a:t>
            </a:r>
            <a:endParaRPr/>
          </a:p>
        </p:txBody>
      </p:sp>
      <p:pic>
        <p:nvPicPr>
          <p:cNvPr id="362" name="Google Shape;362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819400"/>
            <a:ext cx="4002087" cy="5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524000"/>
            <a:ext cx="2522537" cy="5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6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2133600"/>
            <a:ext cx="5919787" cy="5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6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400" y="4876800"/>
            <a:ext cx="8135937" cy="5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" y="5791200"/>
            <a:ext cx="215741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24200" y="5791200"/>
            <a:ext cx="178276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6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3400" y="3505200"/>
            <a:ext cx="7559675" cy="5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6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3400" y="4191000"/>
            <a:ext cx="5922962" cy="57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 &amp; Full Adders</a:t>
            </a: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 Adder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Adder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Look-Ahead Carry Generator</a:t>
            </a:r>
            <a:endParaRPr/>
          </a:p>
        </p:txBody>
      </p:sp>
      <p:sp>
        <p:nvSpPr>
          <p:cNvPr id="383" name="Google Shape;383;p47"/>
          <p:cNvSpPr txBox="1"/>
          <p:nvPr/>
        </p:nvSpPr>
        <p:spPr>
          <a:xfrm>
            <a:off x="0" y="12620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524000"/>
            <a:ext cx="4195762" cy="49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MSI-Adders</a:t>
            </a:r>
            <a:endParaRPr/>
          </a:p>
        </p:txBody>
      </p:sp>
      <p:sp>
        <p:nvSpPr>
          <p:cNvPr id="390" name="Google Shape;390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74LS83A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74LS283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16-pin ICs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4-bit A input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4-bit B input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4-bit Sum output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1-bit Carry in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1-bit Carry Out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12-bit Parallel Adder</a:t>
            </a:r>
            <a:endParaRPr/>
          </a:p>
        </p:txBody>
      </p:sp>
      <p:pic>
        <p:nvPicPr>
          <p:cNvPr id="397" name="Google Shape;397;p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819400"/>
            <a:ext cx="8609012" cy="26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 &amp; Full Adders</a:t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0" y="26431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819400"/>
            <a:ext cx="3994150" cy="312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0" y="26431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2819400"/>
            <a:ext cx="3994150" cy="312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Half-Adder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Table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Circuit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Half-Adder Function Table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0" y="2605087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p32"/>
          <p:cNvGraphicFramePr/>
          <p:nvPr/>
        </p:nvGraphicFramePr>
        <p:xfrm>
          <a:off x="26670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{BCE25980-DE1D-4C13-AB00-3A38BB397EB5}</a:tableStyleId>
              </a:tblPr>
              <a:tblGrid>
                <a:gridCol w="8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Carry Out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32"/>
          <p:cNvSpPr txBox="1"/>
          <p:nvPr/>
        </p:nvSpPr>
        <p:spPr>
          <a:xfrm>
            <a:off x="0" y="2605087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Half-Adder Circuit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0" y="2833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2438400"/>
            <a:ext cx="4643437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1600200"/>
            <a:ext cx="396716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0" y="3328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1200" y="1676400"/>
            <a:ext cx="2587625" cy="50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Full-Adder</a:t>
            </a: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Table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Circuit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Full-Adder Function Table</a:t>
            </a:r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0" y="1965325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35"/>
          <p:cNvGraphicFramePr/>
          <p:nvPr/>
        </p:nvGraphicFramePr>
        <p:xfrm>
          <a:off x="22098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{BCE25980-DE1D-4C13-AB00-3A38BB397EB5}</a:tableStyleId>
              </a:tblPr>
              <a:tblGrid>
                <a:gridCol w="7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025">
                <a:tc gridSpan="3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Carry In (C)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Carry Out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Expression</a:t>
            </a:r>
            <a:endParaRPr/>
          </a:p>
        </p:txBody>
      </p:sp>
      <p:pic>
        <p:nvPicPr>
          <p:cNvPr id="284" name="Google Shape;28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657600"/>
            <a:ext cx="2979737" cy="44926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600200"/>
            <a:ext cx="5365750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" y="2209800"/>
            <a:ext cx="55308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000" y="2895600"/>
            <a:ext cx="4662487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On-screen Show (4:3)</PresentationFormat>
  <Paragraphs>135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3_Office Theme</vt:lpstr>
      <vt:lpstr>1_Office Theme</vt:lpstr>
      <vt:lpstr> </vt:lpstr>
      <vt:lpstr>Half &amp; Full Adders</vt:lpstr>
      <vt:lpstr>Half &amp; Full Adders</vt:lpstr>
      <vt:lpstr>Half-Adder</vt:lpstr>
      <vt:lpstr>Half-Adder Function Table</vt:lpstr>
      <vt:lpstr>Half-Adder Circuit</vt:lpstr>
      <vt:lpstr>Full-Adder</vt:lpstr>
      <vt:lpstr>Full-Adder Function Table</vt:lpstr>
      <vt:lpstr>Sum Expression</vt:lpstr>
      <vt:lpstr>Carry Out Expression</vt:lpstr>
      <vt:lpstr>Full-Adder Circuit</vt:lpstr>
      <vt:lpstr>Full-Adder</vt:lpstr>
      <vt:lpstr>Full-Adder based on  Two Half-Adders</vt:lpstr>
      <vt:lpstr>Parallel Binary Adder</vt:lpstr>
      <vt:lpstr>4-bit Parallel Adder</vt:lpstr>
      <vt:lpstr>Carry Propagation</vt:lpstr>
      <vt:lpstr>Look-Ahead Carry Circuit</vt:lpstr>
      <vt:lpstr>Sum &amp; Carry Expressions</vt:lpstr>
      <vt:lpstr>Carry Expressions</vt:lpstr>
      <vt:lpstr>Look-Ahead Carry Generator</vt:lpstr>
      <vt:lpstr>MSI-Adders</vt:lpstr>
      <vt:lpstr>12-bit Parallel 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Hina Binte Haq</cp:lastModifiedBy>
  <cp:revision>1</cp:revision>
  <dcterms:modified xsi:type="dcterms:W3CDTF">2023-10-03T15:47:12Z</dcterms:modified>
</cp:coreProperties>
</file>