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4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24.xml"/>
  <Override ContentType="application/vnd.openxmlformats-officedocument.theme+xml" PartName="/ppt/theme/theme5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4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16.xml"/>
  <Override ContentType="application/vnd.openxmlformats-officedocument.theme+xml" PartName="/ppt/theme/theme25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  <p:sldMasterId id="2147483674" r:id="rId7"/>
    <p:sldMasterId id="2147483675" r:id="rId8"/>
    <p:sldMasterId id="2147483676" r:id="rId9"/>
    <p:sldMasterId id="2147483677" r:id="rId10"/>
    <p:sldMasterId id="2147483678" r:id="rId11"/>
    <p:sldMasterId id="2147483679" r:id="rId12"/>
    <p:sldMasterId id="2147483680" r:id="rId13"/>
    <p:sldMasterId id="2147483681" r:id="rId14"/>
    <p:sldMasterId id="2147483682" r:id="rId15"/>
    <p:sldMasterId id="2147483683" r:id="rId16"/>
    <p:sldMasterId id="2147483684" r:id="rId17"/>
    <p:sldMasterId id="2147483685" r:id="rId18"/>
    <p:sldMasterId id="2147483686" r:id="rId19"/>
    <p:sldMasterId id="2147483687" r:id="rId20"/>
    <p:sldMasterId id="2147483688" r:id="rId21"/>
    <p:sldMasterId id="2147483689" r:id="rId22"/>
    <p:sldMasterId id="2147483690" r:id="rId23"/>
    <p:sldMasterId id="2147483691" r:id="rId24"/>
    <p:sldMasterId id="2147483692" r:id="rId25"/>
    <p:sldMasterId id="2147483693" r:id="rId26"/>
    <p:sldMasterId id="2147483694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</p:sldIdLst>
  <p:sldSz cy="6858000" cx="9144000"/>
  <p:notesSz cx="6858000" cy="9144000"/>
  <p:embeddedFontLst>
    <p:embeddedFont>
      <p:font typeface="Tahom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2.xml"/><Relationship Id="rId42" Type="http://schemas.openxmlformats.org/officeDocument/2006/relationships/slide" Target="slides/slide14.xml"/><Relationship Id="rId41" Type="http://schemas.openxmlformats.org/officeDocument/2006/relationships/slide" Target="slides/slide13.xml"/><Relationship Id="rId44" Type="http://schemas.openxmlformats.org/officeDocument/2006/relationships/slide" Target="slides/slide16.xml"/><Relationship Id="rId43" Type="http://schemas.openxmlformats.org/officeDocument/2006/relationships/slide" Target="slides/slide15.xml"/><Relationship Id="rId46" Type="http://schemas.openxmlformats.org/officeDocument/2006/relationships/slide" Target="slides/slide18.xml"/><Relationship Id="rId45" Type="http://schemas.openxmlformats.org/officeDocument/2006/relationships/slide" Target="slides/slide17.xml"/><Relationship Id="rId1" Type="http://schemas.openxmlformats.org/officeDocument/2006/relationships/theme" Target="theme/theme1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20.xml"/><Relationship Id="rId47" Type="http://schemas.openxmlformats.org/officeDocument/2006/relationships/slide" Target="slides/slide19.xml"/><Relationship Id="rId49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3.xml"/><Relationship Id="rId30" Type="http://schemas.openxmlformats.org/officeDocument/2006/relationships/slide" Target="slides/slide2.xml"/><Relationship Id="rId33" Type="http://schemas.openxmlformats.org/officeDocument/2006/relationships/slide" Target="slides/slide5.xml"/><Relationship Id="rId32" Type="http://schemas.openxmlformats.org/officeDocument/2006/relationships/slide" Target="slides/slide4.xml"/><Relationship Id="rId35" Type="http://schemas.openxmlformats.org/officeDocument/2006/relationships/slide" Target="slides/slide7.xml"/><Relationship Id="rId34" Type="http://schemas.openxmlformats.org/officeDocument/2006/relationships/slide" Target="slides/slide6.xml"/><Relationship Id="rId37" Type="http://schemas.openxmlformats.org/officeDocument/2006/relationships/slide" Target="slides/slide9.xml"/><Relationship Id="rId36" Type="http://schemas.openxmlformats.org/officeDocument/2006/relationships/slide" Target="slides/slide8.xml"/><Relationship Id="rId39" Type="http://schemas.openxmlformats.org/officeDocument/2006/relationships/slide" Target="slides/slide11.xml"/><Relationship Id="rId38" Type="http://schemas.openxmlformats.org/officeDocument/2006/relationships/slide" Target="slides/slide10.xml"/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slideMaster" Target="slideMasters/slideMaster21.xml"/><Relationship Id="rId23" Type="http://schemas.openxmlformats.org/officeDocument/2006/relationships/slideMaster" Target="slideMasters/slideMaster20.xml"/><Relationship Id="rId26" Type="http://schemas.openxmlformats.org/officeDocument/2006/relationships/slideMaster" Target="slideMasters/slideMaster23.xml"/><Relationship Id="rId25" Type="http://schemas.openxmlformats.org/officeDocument/2006/relationships/slideMaster" Target="slideMasters/slideMaster22.xml"/><Relationship Id="rId28" Type="http://schemas.openxmlformats.org/officeDocument/2006/relationships/notesMaster" Target="notesMasters/notesMaster1.xml"/><Relationship Id="rId27" Type="http://schemas.openxmlformats.org/officeDocument/2006/relationships/slideMaster" Target="slideMasters/slideMaster24.xml"/><Relationship Id="rId29" Type="http://schemas.openxmlformats.org/officeDocument/2006/relationships/slide" Target="slides/slide1.xml"/><Relationship Id="rId51" Type="http://schemas.openxmlformats.org/officeDocument/2006/relationships/font" Target="fonts/Tahoma-bold.fntdata"/><Relationship Id="rId50" Type="http://schemas.openxmlformats.org/officeDocument/2006/relationships/font" Target="fonts/Tahoma-regular.fntdata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6" name="Google Shape;38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29 minutes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4" name="Google Shape;39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29 minutes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2" name="Google Shape;4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29 minutes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0" name="Google Shape;4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29 minutes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7" name="Google Shape;4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29 minutes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4" name="Google Shape;42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29 minutes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2" name="Google Shape;4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37 minutes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9" name="Google Shape;4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37 minutes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7" name="Google Shape;4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37 minutes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2" name="Google Shape;3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8" name="Google Shape;3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6" name="Google Shape;3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8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13 minutes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6" name="Google Shape;3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Total 29 minutes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191000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■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ahom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3" name="Google Shape;143;p2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 rot="5400000">
            <a:off x="2324100" y="-266700"/>
            <a:ext cx="4495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 rot="5400000">
            <a:off x="4747419" y="2156619"/>
            <a:ext cx="58213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 rot="5400000">
            <a:off x="556419" y="175419"/>
            <a:ext cx="58213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17" name="Google Shape;217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18" name="Google Shape;21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1" name="Google Shape;231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3" name="Google Shape;233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OBJECT 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191000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6" name="Google Shape;266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67" name="Google Shape;26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80" name="Google Shape;280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■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■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7" name="Google Shape;10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7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6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3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8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11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9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0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8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2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19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25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20.xml"/></Relationships>
</file>

<file path=ppt/slideMasters/_rels/slideMaster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3.xml"/></Relationships>
</file>

<file path=ppt/slideMasters/_rels/slideMaster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17.xml"/></Relationships>
</file>

<file path=ppt/slideMasters/_rels/slideMaster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2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1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191000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4" name="Google Shape;174;p2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" id="184" name="Google Shape;184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0" name="Google Shape;24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29" name="Google Shape;29;p4"/>
            <p:cNvSpPr/>
            <p:nvPr/>
          </p:nvSpPr>
          <p:spPr>
            <a:xfrm>
              <a:off x="0" y="583"/>
              <a:ext cx="4487" cy="665"/>
            </a:xfrm>
            <a:custGeom>
              <a:rect b="b" l="l" r="r" t="t"/>
              <a:pathLst>
                <a:path extrusionOk="0" h="665" w="4806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>
              <a:gsLst>
                <a:gs pos="0">
                  <a:srgbClr val="6B0000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0"/>
              <a:ext cx="4562" cy="1199"/>
            </a:xfrm>
            <a:custGeom>
              <a:rect b="b" l="l" r="r" t="t"/>
              <a:pathLst>
                <a:path extrusionOk="0" h="1199" w="4562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1" id="36" name="Google Shape;3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1" name="Google Shape;261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4" name="Google Shape;274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9" name="Google Shape;299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1" id="43" name="Google Shape;43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6"/>
          <p:cNvGrpSpPr/>
          <p:nvPr/>
        </p:nvGrpSpPr>
        <p:grpSpPr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46" name="Google Shape;46;p6"/>
            <p:cNvSpPr/>
            <p:nvPr/>
          </p:nvSpPr>
          <p:spPr>
            <a:xfrm>
              <a:off x="0" y="1440"/>
              <a:ext cx="5155" cy="2304"/>
            </a:xfrm>
            <a:custGeom>
              <a:rect b="b" l="l" r="r" t="t"/>
              <a:pathLst>
                <a:path extrusionOk="0" h="2304" w="5155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>
              <a:gsLst>
                <a:gs pos="0">
                  <a:srgbClr val="610000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0" y="0"/>
              <a:ext cx="5328" cy="3689"/>
            </a:xfrm>
            <a:custGeom>
              <a:rect b="b" l="l" r="r" t="t"/>
              <a:pathLst>
                <a:path extrusionOk="0" h="3689" w="5328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Picture1" id="48" name="Google Shape;48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  <a:defRPr b="0" i="0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No. 15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Functional Devices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Subtraction</a:t>
            </a:r>
            <a:endParaRPr/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Subtracter Circuit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286000"/>
            <a:ext cx="40481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4bit Adder/Subtracter</a:t>
            </a:r>
            <a:endParaRPr/>
          </a:p>
        </p:txBody>
      </p:sp>
      <p:sp>
        <p:nvSpPr>
          <p:cNvPr id="398" name="Google Shape;398;p5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4-bit Adder/Subtracter Unit 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09800"/>
            <a:ext cx="84582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Cascading Subtraction</a:t>
            </a:r>
            <a:endParaRPr/>
          </a:p>
        </p:txBody>
      </p:sp>
      <p:sp>
        <p:nvSpPr>
          <p:cNvPr id="406" name="Google Shape;406;p5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71600"/>
            <a:ext cx="831532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4bit Adder/Subtracter</a:t>
            </a:r>
            <a:endParaRPr/>
          </a:p>
        </p:txBody>
      </p:sp>
      <p:sp>
        <p:nvSpPr>
          <p:cNvPr id="414" name="Google Shape;414;p60"/>
          <p:cNvSpPr txBox="1"/>
          <p:nvPr>
            <p:ph idx="1" type="body"/>
          </p:nvPr>
        </p:nvSpPr>
        <p:spPr>
          <a:xfrm>
            <a:off x="152400" y="1600200"/>
            <a:ext cx="8839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Desirable to use same hardware for both Operations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 addition for subtraction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Addition/subtraction of 2 n bit numbers may produce n+1 bit output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if fixed # of bits (n) are allocated for input and output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detect its occurrence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4bit Adder/Subtracter</a:t>
            </a:r>
            <a:endParaRPr/>
          </a:p>
        </p:txBody>
      </p:sp>
      <p:pic>
        <p:nvPicPr>
          <p:cNvPr id="421" name="Google Shape;421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" y="1981200"/>
            <a:ext cx="8763000" cy="433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Subtraction</a:t>
            </a:r>
            <a:endParaRPr/>
          </a:p>
        </p:txBody>
      </p:sp>
      <p:sp>
        <p:nvSpPr>
          <p:cNvPr id="428" name="Google Shape;428;p6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Addition/Subtraction examples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133600"/>
            <a:ext cx="62865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436" name="Google Shape;436;p6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MSI 4-bit ALUs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74X181	   32 functions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74X381	   8 functions group carry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74X382	   8 functions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443" name="Google Shape;443;p6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of 74X381 ALU 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438400"/>
            <a:ext cx="52482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451" name="Google Shape;451;p6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Group-Carry Look-Ahead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752600"/>
            <a:ext cx="29718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Carry Propagation Delay between 4-bit ALU units</a:t>
            </a:r>
            <a:r>
              <a:rPr b="0" i="0" lang="en-US" sz="3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58" name="Google Shape;458;p66"/>
          <p:cNvSpPr txBox="1"/>
          <p:nvPr/>
        </p:nvSpPr>
        <p:spPr>
          <a:xfrm>
            <a:off x="0" y="28908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9" name="Google Shape;45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582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0"/>
            <a:ext cx="86868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Carry Propagation Delay eliminated by using Group Carry</a:t>
            </a:r>
            <a:r>
              <a:rPr b="0" i="0" lang="en-US" sz="3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65" name="Google Shape;465;p67"/>
          <p:cNvSpPr txBox="1"/>
          <p:nvPr/>
        </p:nvSpPr>
        <p:spPr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6" name="Google Shape;46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6100"/>
            <a:ext cx="9144000" cy="48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16-bit ALU</a:t>
            </a:r>
            <a:endParaRPr/>
          </a:p>
        </p:txBody>
      </p:sp>
      <p:sp>
        <p:nvSpPr>
          <p:cNvPr id="472" name="Google Shape;472;p68"/>
          <p:cNvSpPr txBox="1"/>
          <p:nvPr/>
        </p:nvSpPr>
        <p:spPr>
          <a:xfrm>
            <a:off x="0" y="-3095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3" name="Google Shape;473;p68"/>
          <p:cNvGrpSpPr/>
          <p:nvPr/>
        </p:nvGrpSpPr>
        <p:grpSpPr>
          <a:xfrm>
            <a:off x="0" y="838200"/>
            <a:ext cx="9144000" cy="6096000"/>
            <a:chOff x="0" y="587"/>
            <a:chExt cx="5760" cy="3781"/>
          </a:xfrm>
        </p:grpSpPr>
        <p:sp>
          <p:nvSpPr>
            <p:cNvPr id="474" name="Google Shape;474;p68"/>
            <p:cNvSpPr/>
            <p:nvPr/>
          </p:nvSpPr>
          <p:spPr>
            <a:xfrm>
              <a:off x="0" y="624"/>
              <a:ext cx="5760" cy="3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75" name="Google Shape;475;p68"/>
            <p:cNvGrpSpPr/>
            <p:nvPr/>
          </p:nvGrpSpPr>
          <p:grpSpPr>
            <a:xfrm>
              <a:off x="1405" y="587"/>
              <a:ext cx="3215" cy="3622"/>
              <a:chOff x="1405" y="587"/>
              <a:chExt cx="3215" cy="3622"/>
            </a:xfrm>
          </p:grpSpPr>
          <p:sp>
            <p:nvSpPr>
              <p:cNvPr id="476" name="Google Shape;476;p68"/>
              <p:cNvSpPr txBox="1"/>
              <p:nvPr/>
            </p:nvSpPr>
            <p:spPr>
              <a:xfrm>
                <a:off x="1561" y="1908"/>
                <a:ext cx="777" cy="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7" name="Google Shape;477;p68"/>
              <p:cNvSpPr/>
              <p:nvPr/>
            </p:nvSpPr>
            <p:spPr>
              <a:xfrm>
                <a:off x="1405" y="1953"/>
                <a:ext cx="156" cy="272"/>
              </a:xfrm>
              <a:custGeom>
                <a:rect b="b" l="l" r="r" t="t"/>
                <a:pathLst>
                  <a:path extrusionOk="0" h="272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1"/>
                    </a:moveTo>
                    <a:lnTo>
                      <a:pt x="156" y="91"/>
                    </a:lnTo>
                    <a:moveTo>
                      <a:pt x="0" y="182"/>
                    </a:moveTo>
                    <a:lnTo>
                      <a:pt x="156" y="182"/>
                    </a:lnTo>
                    <a:moveTo>
                      <a:pt x="0" y="272"/>
                    </a:moveTo>
                    <a:lnTo>
                      <a:pt x="156" y="272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8" name="Google Shape;478;p68"/>
              <p:cNvSpPr txBox="1"/>
              <p:nvPr/>
            </p:nvSpPr>
            <p:spPr>
              <a:xfrm>
                <a:off x="1603" y="1928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S0</a:t>
                </a:r>
                <a:endParaRPr/>
              </a:p>
            </p:txBody>
          </p:sp>
          <p:sp>
            <p:nvSpPr>
              <p:cNvPr id="479" name="Google Shape;479;p68"/>
              <p:cNvSpPr txBox="1"/>
              <p:nvPr/>
            </p:nvSpPr>
            <p:spPr>
              <a:xfrm>
                <a:off x="1465" y="1898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S0</a:t>
                </a:r>
                <a:endParaRPr/>
              </a:p>
            </p:txBody>
          </p:sp>
          <p:sp>
            <p:nvSpPr>
              <p:cNvPr id="480" name="Google Shape;480;p68"/>
              <p:cNvSpPr txBox="1"/>
              <p:nvPr/>
            </p:nvSpPr>
            <p:spPr>
              <a:xfrm>
                <a:off x="1603" y="2017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481" name="Google Shape;481;p68"/>
              <p:cNvSpPr txBox="1"/>
              <p:nvPr/>
            </p:nvSpPr>
            <p:spPr>
              <a:xfrm>
                <a:off x="1465" y="1987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482" name="Google Shape;482;p68"/>
              <p:cNvSpPr txBox="1"/>
              <p:nvPr/>
            </p:nvSpPr>
            <p:spPr>
              <a:xfrm>
                <a:off x="1465" y="2076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  <p:sp>
            <p:nvSpPr>
              <p:cNvPr id="483" name="Google Shape;483;p68"/>
              <p:cNvSpPr txBox="1"/>
              <p:nvPr/>
            </p:nvSpPr>
            <p:spPr>
              <a:xfrm>
                <a:off x="1603" y="2105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  <p:sp>
            <p:nvSpPr>
              <p:cNvPr id="484" name="Google Shape;484;p68"/>
              <p:cNvSpPr txBox="1"/>
              <p:nvPr/>
            </p:nvSpPr>
            <p:spPr>
              <a:xfrm>
                <a:off x="1592" y="2201"/>
                <a:ext cx="120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Cin</a:t>
                </a:r>
                <a:endParaRPr/>
              </a:p>
            </p:txBody>
          </p:sp>
          <p:sp>
            <p:nvSpPr>
              <p:cNvPr id="485" name="Google Shape;485;p68"/>
              <p:cNvSpPr txBox="1"/>
              <p:nvPr/>
            </p:nvSpPr>
            <p:spPr>
              <a:xfrm>
                <a:off x="2249" y="1928"/>
                <a:ext cx="62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486" name="Google Shape;486;p68"/>
              <p:cNvSpPr txBox="1"/>
              <p:nvPr/>
            </p:nvSpPr>
            <p:spPr>
              <a:xfrm>
                <a:off x="2260" y="2017"/>
                <a:ext cx="5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487" name="Google Shape;487;p68"/>
              <p:cNvSpPr txBox="1"/>
              <p:nvPr/>
            </p:nvSpPr>
            <p:spPr>
              <a:xfrm>
                <a:off x="2383" y="1987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P0</a:t>
                </a:r>
                <a:endParaRPr/>
              </a:p>
            </p:txBody>
          </p:sp>
          <p:sp>
            <p:nvSpPr>
              <p:cNvPr id="488" name="Google Shape;488;p68"/>
              <p:cNvSpPr/>
              <p:nvPr/>
            </p:nvSpPr>
            <p:spPr>
              <a:xfrm>
                <a:off x="2338" y="1953"/>
                <a:ext cx="155" cy="91"/>
              </a:xfrm>
              <a:custGeom>
                <a:rect b="b" l="l" r="r" t="t"/>
                <a:pathLst>
                  <a:path extrusionOk="0" h="91" w="155">
                    <a:moveTo>
                      <a:pt x="0" y="0"/>
                    </a:moveTo>
                    <a:lnTo>
                      <a:pt x="155" y="0"/>
                    </a:lnTo>
                    <a:moveTo>
                      <a:pt x="0" y="91"/>
                    </a:moveTo>
                    <a:lnTo>
                      <a:pt x="155" y="9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68"/>
              <p:cNvSpPr/>
              <p:nvPr/>
            </p:nvSpPr>
            <p:spPr>
              <a:xfrm>
                <a:off x="1561" y="1908"/>
                <a:ext cx="777" cy="363"/>
              </a:xfrm>
              <a:custGeom>
                <a:rect b="b" l="l" r="r" t="t"/>
                <a:pathLst>
                  <a:path extrusionOk="0" h="363" w="777">
                    <a:moveTo>
                      <a:pt x="777" y="363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68"/>
              <p:cNvSpPr txBox="1"/>
              <p:nvPr/>
            </p:nvSpPr>
            <p:spPr>
              <a:xfrm>
                <a:off x="1845" y="2061"/>
                <a:ext cx="27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74X381</a:t>
                </a:r>
                <a:endParaRPr/>
              </a:p>
            </p:txBody>
          </p:sp>
          <p:sp>
            <p:nvSpPr>
              <p:cNvPr id="491" name="Google Shape;491;p68"/>
              <p:cNvSpPr txBox="1"/>
              <p:nvPr/>
            </p:nvSpPr>
            <p:spPr>
              <a:xfrm>
                <a:off x="1561" y="2629"/>
                <a:ext cx="777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2" name="Google Shape;492;p68"/>
              <p:cNvSpPr/>
              <p:nvPr/>
            </p:nvSpPr>
            <p:spPr>
              <a:xfrm>
                <a:off x="1405" y="2673"/>
                <a:ext cx="156" cy="270"/>
              </a:xfrm>
              <a:custGeom>
                <a:rect b="b" l="l" r="r" t="t"/>
                <a:pathLst>
                  <a:path extrusionOk="0" h="270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0"/>
                    </a:moveTo>
                    <a:lnTo>
                      <a:pt x="156" y="90"/>
                    </a:lnTo>
                    <a:moveTo>
                      <a:pt x="0" y="180"/>
                    </a:moveTo>
                    <a:lnTo>
                      <a:pt x="156" y="180"/>
                    </a:lnTo>
                    <a:moveTo>
                      <a:pt x="0" y="270"/>
                    </a:moveTo>
                    <a:lnTo>
                      <a:pt x="156" y="27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3" name="Google Shape;493;p68"/>
              <p:cNvSpPr txBox="1"/>
              <p:nvPr/>
            </p:nvSpPr>
            <p:spPr>
              <a:xfrm>
                <a:off x="1603" y="2645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A2</a:t>
                </a:r>
                <a:endParaRPr/>
              </a:p>
            </p:txBody>
          </p:sp>
          <p:sp>
            <p:nvSpPr>
              <p:cNvPr id="494" name="Google Shape;494;p68"/>
              <p:cNvSpPr txBox="1"/>
              <p:nvPr/>
            </p:nvSpPr>
            <p:spPr>
              <a:xfrm>
                <a:off x="1465" y="2615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A2</a:t>
                </a:r>
                <a:endParaRPr/>
              </a:p>
            </p:txBody>
          </p:sp>
          <p:sp>
            <p:nvSpPr>
              <p:cNvPr id="495" name="Google Shape;495;p68"/>
              <p:cNvSpPr txBox="1"/>
              <p:nvPr/>
            </p:nvSpPr>
            <p:spPr>
              <a:xfrm>
                <a:off x="1603" y="2733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B2</a:t>
                </a:r>
                <a:endParaRPr/>
              </a:p>
            </p:txBody>
          </p:sp>
          <p:sp>
            <p:nvSpPr>
              <p:cNvPr id="496" name="Google Shape;496;p68"/>
              <p:cNvSpPr txBox="1"/>
              <p:nvPr/>
            </p:nvSpPr>
            <p:spPr>
              <a:xfrm>
                <a:off x="1465" y="2711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B2</a:t>
                </a:r>
                <a:endParaRPr/>
              </a:p>
            </p:txBody>
          </p:sp>
          <p:sp>
            <p:nvSpPr>
              <p:cNvPr id="497" name="Google Shape;497;p68"/>
              <p:cNvSpPr txBox="1"/>
              <p:nvPr/>
            </p:nvSpPr>
            <p:spPr>
              <a:xfrm>
                <a:off x="1465" y="2800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A3</a:t>
                </a:r>
                <a:endParaRPr/>
              </a:p>
            </p:txBody>
          </p:sp>
          <p:sp>
            <p:nvSpPr>
              <p:cNvPr id="498" name="Google Shape;498;p68"/>
              <p:cNvSpPr txBox="1"/>
              <p:nvPr/>
            </p:nvSpPr>
            <p:spPr>
              <a:xfrm>
                <a:off x="1603" y="2829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A3</a:t>
                </a:r>
                <a:endParaRPr/>
              </a:p>
            </p:txBody>
          </p:sp>
          <p:sp>
            <p:nvSpPr>
              <p:cNvPr id="499" name="Google Shape;499;p68"/>
              <p:cNvSpPr txBox="1"/>
              <p:nvPr/>
            </p:nvSpPr>
            <p:spPr>
              <a:xfrm>
                <a:off x="1465" y="2888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B3</a:t>
                </a:r>
                <a:endParaRPr/>
              </a:p>
            </p:txBody>
          </p:sp>
          <p:sp>
            <p:nvSpPr>
              <p:cNvPr id="500" name="Google Shape;500;p68"/>
              <p:cNvSpPr txBox="1"/>
              <p:nvPr/>
            </p:nvSpPr>
            <p:spPr>
              <a:xfrm>
                <a:off x="1603" y="2918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B3</a:t>
                </a:r>
                <a:endParaRPr/>
              </a:p>
            </p:txBody>
          </p:sp>
          <p:sp>
            <p:nvSpPr>
              <p:cNvPr id="501" name="Google Shape;501;p68"/>
              <p:cNvSpPr/>
              <p:nvPr/>
            </p:nvSpPr>
            <p:spPr>
              <a:xfrm>
                <a:off x="1561" y="2629"/>
                <a:ext cx="777" cy="360"/>
              </a:xfrm>
              <a:custGeom>
                <a:rect b="b" l="l" r="r" t="t"/>
                <a:pathLst>
                  <a:path extrusionOk="0" h="360" w="777">
                    <a:moveTo>
                      <a:pt x="0" y="360"/>
                    </a:moveTo>
                    <a:lnTo>
                      <a:pt x="777" y="360"/>
                    </a:lnTo>
                    <a:moveTo>
                      <a:pt x="777" y="36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2" name="Google Shape;502;p68"/>
              <p:cNvSpPr txBox="1"/>
              <p:nvPr/>
            </p:nvSpPr>
            <p:spPr>
              <a:xfrm>
                <a:off x="1882" y="2778"/>
                <a:ext cx="199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ALU0</a:t>
                </a:r>
                <a:endParaRPr/>
              </a:p>
            </p:txBody>
          </p:sp>
          <p:sp>
            <p:nvSpPr>
              <p:cNvPr id="503" name="Google Shape;503;p68"/>
              <p:cNvSpPr txBox="1"/>
              <p:nvPr/>
            </p:nvSpPr>
            <p:spPr>
              <a:xfrm>
                <a:off x="1561" y="2268"/>
                <a:ext cx="777" cy="3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4" name="Google Shape;504;p68"/>
              <p:cNvSpPr/>
              <p:nvPr/>
            </p:nvSpPr>
            <p:spPr>
              <a:xfrm>
                <a:off x="1405" y="2313"/>
                <a:ext cx="156" cy="270"/>
              </a:xfrm>
              <a:custGeom>
                <a:rect b="b" l="l" r="r" t="t"/>
                <a:pathLst>
                  <a:path extrusionOk="0" h="270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0"/>
                    </a:moveTo>
                    <a:lnTo>
                      <a:pt x="156" y="90"/>
                    </a:lnTo>
                    <a:moveTo>
                      <a:pt x="0" y="180"/>
                    </a:moveTo>
                    <a:lnTo>
                      <a:pt x="156" y="180"/>
                    </a:lnTo>
                    <a:moveTo>
                      <a:pt x="0" y="270"/>
                    </a:moveTo>
                    <a:lnTo>
                      <a:pt x="156" y="27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5" name="Google Shape;505;p68"/>
              <p:cNvSpPr txBox="1"/>
              <p:nvPr/>
            </p:nvSpPr>
            <p:spPr>
              <a:xfrm>
                <a:off x="1603" y="2283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A0</a:t>
                </a:r>
                <a:endParaRPr/>
              </a:p>
            </p:txBody>
          </p:sp>
          <p:sp>
            <p:nvSpPr>
              <p:cNvPr id="506" name="Google Shape;506;p68"/>
              <p:cNvSpPr txBox="1"/>
              <p:nvPr/>
            </p:nvSpPr>
            <p:spPr>
              <a:xfrm>
                <a:off x="1465" y="2260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A0</a:t>
                </a:r>
                <a:endParaRPr/>
              </a:p>
            </p:txBody>
          </p:sp>
          <p:sp>
            <p:nvSpPr>
              <p:cNvPr id="507" name="Google Shape;507;p68"/>
              <p:cNvSpPr txBox="1"/>
              <p:nvPr/>
            </p:nvSpPr>
            <p:spPr>
              <a:xfrm>
                <a:off x="1603" y="2379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B0</a:t>
                </a:r>
                <a:endParaRPr/>
              </a:p>
            </p:txBody>
          </p:sp>
          <p:sp>
            <p:nvSpPr>
              <p:cNvPr id="508" name="Google Shape;508;p68"/>
              <p:cNvSpPr txBox="1"/>
              <p:nvPr/>
            </p:nvSpPr>
            <p:spPr>
              <a:xfrm>
                <a:off x="1465" y="2349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B0</a:t>
                </a:r>
                <a:endParaRPr/>
              </a:p>
            </p:txBody>
          </p:sp>
          <p:sp>
            <p:nvSpPr>
              <p:cNvPr id="509" name="Google Shape;509;p68"/>
              <p:cNvSpPr txBox="1"/>
              <p:nvPr/>
            </p:nvSpPr>
            <p:spPr>
              <a:xfrm>
                <a:off x="1465" y="2438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A1</a:t>
                </a:r>
                <a:endParaRPr/>
              </a:p>
            </p:txBody>
          </p:sp>
          <p:sp>
            <p:nvSpPr>
              <p:cNvPr id="510" name="Google Shape;510;p68"/>
              <p:cNvSpPr txBox="1"/>
              <p:nvPr/>
            </p:nvSpPr>
            <p:spPr>
              <a:xfrm>
                <a:off x="1603" y="2467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A1</a:t>
                </a:r>
                <a:endParaRPr/>
              </a:p>
            </p:txBody>
          </p:sp>
          <p:sp>
            <p:nvSpPr>
              <p:cNvPr id="511" name="Google Shape;511;p68"/>
              <p:cNvSpPr txBox="1"/>
              <p:nvPr/>
            </p:nvSpPr>
            <p:spPr>
              <a:xfrm>
                <a:off x="1465" y="2526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B1</a:t>
                </a:r>
                <a:endParaRPr/>
              </a:p>
            </p:txBody>
          </p:sp>
          <p:sp>
            <p:nvSpPr>
              <p:cNvPr id="512" name="Google Shape;512;p68"/>
              <p:cNvSpPr txBox="1"/>
              <p:nvPr/>
            </p:nvSpPr>
            <p:spPr>
              <a:xfrm>
                <a:off x="1603" y="2556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B1</a:t>
                </a:r>
                <a:endParaRPr/>
              </a:p>
            </p:txBody>
          </p:sp>
          <p:sp>
            <p:nvSpPr>
              <p:cNvPr id="513" name="Google Shape;513;p68"/>
              <p:cNvSpPr txBox="1"/>
              <p:nvPr/>
            </p:nvSpPr>
            <p:spPr>
              <a:xfrm>
                <a:off x="2249" y="2283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F0</a:t>
                </a:r>
                <a:endParaRPr/>
              </a:p>
            </p:txBody>
          </p:sp>
          <p:sp>
            <p:nvSpPr>
              <p:cNvPr id="514" name="Google Shape;514;p68"/>
              <p:cNvSpPr txBox="1"/>
              <p:nvPr/>
            </p:nvSpPr>
            <p:spPr>
              <a:xfrm>
                <a:off x="2249" y="2379"/>
                <a:ext cx="9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F1</a:t>
                </a:r>
                <a:endParaRPr/>
              </a:p>
            </p:txBody>
          </p:sp>
          <p:sp>
            <p:nvSpPr>
              <p:cNvPr id="515" name="Google Shape;515;p68"/>
              <p:cNvSpPr txBox="1"/>
              <p:nvPr/>
            </p:nvSpPr>
            <p:spPr>
              <a:xfrm>
                <a:off x="2249" y="2467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F2</a:t>
                </a:r>
                <a:endParaRPr/>
              </a:p>
            </p:txBody>
          </p:sp>
          <p:sp>
            <p:nvSpPr>
              <p:cNvPr id="516" name="Google Shape;516;p68"/>
              <p:cNvSpPr txBox="1"/>
              <p:nvPr/>
            </p:nvSpPr>
            <p:spPr>
              <a:xfrm>
                <a:off x="2249" y="2556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F3</a:t>
                </a:r>
                <a:endParaRPr/>
              </a:p>
            </p:txBody>
          </p:sp>
          <p:sp>
            <p:nvSpPr>
              <p:cNvPr id="517" name="Google Shape;517;p68"/>
              <p:cNvSpPr txBox="1"/>
              <p:nvPr/>
            </p:nvSpPr>
            <p:spPr>
              <a:xfrm>
                <a:off x="2386" y="2260"/>
                <a:ext cx="9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F0</a:t>
                </a:r>
                <a:endParaRPr/>
              </a:p>
            </p:txBody>
          </p:sp>
          <p:sp>
            <p:nvSpPr>
              <p:cNvPr id="518" name="Google Shape;518;p68"/>
              <p:cNvSpPr txBox="1"/>
              <p:nvPr/>
            </p:nvSpPr>
            <p:spPr>
              <a:xfrm>
                <a:off x="2386" y="2349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F1</a:t>
                </a:r>
                <a:endParaRPr/>
              </a:p>
            </p:txBody>
          </p:sp>
          <p:sp>
            <p:nvSpPr>
              <p:cNvPr id="519" name="Google Shape;519;p68"/>
              <p:cNvSpPr txBox="1"/>
              <p:nvPr/>
            </p:nvSpPr>
            <p:spPr>
              <a:xfrm>
                <a:off x="2386" y="2438"/>
                <a:ext cx="9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F2</a:t>
                </a:r>
                <a:endParaRPr/>
              </a:p>
            </p:txBody>
          </p:sp>
          <p:sp>
            <p:nvSpPr>
              <p:cNvPr id="520" name="Google Shape;520;p68"/>
              <p:cNvSpPr txBox="1"/>
              <p:nvPr/>
            </p:nvSpPr>
            <p:spPr>
              <a:xfrm>
                <a:off x="2386" y="2526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F3</a:t>
                </a:r>
                <a:endParaRPr/>
              </a:p>
            </p:txBody>
          </p:sp>
          <p:sp>
            <p:nvSpPr>
              <p:cNvPr id="521" name="Google Shape;521;p68"/>
              <p:cNvSpPr/>
              <p:nvPr/>
            </p:nvSpPr>
            <p:spPr>
              <a:xfrm>
                <a:off x="2338" y="2313"/>
                <a:ext cx="155" cy="270"/>
              </a:xfrm>
              <a:custGeom>
                <a:rect b="b" l="l" r="r" t="t"/>
                <a:pathLst>
                  <a:path extrusionOk="0" h="270" w="155">
                    <a:moveTo>
                      <a:pt x="0" y="0"/>
                    </a:moveTo>
                    <a:lnTo>
                      <a:pt x="155" y="0"/>
                    </a:lnTo>
                    <a:moveTo>
                      <a:pt x="0" y="90"/>
                    </a:moveTo>
                    <a:lnTo>
                      <a:pt x="155" y="90"/>
                    </a:lnTo>
                    <a:moveTo>
                      <a:pt x="0" y="180"/>
                    </a:moveTo>
                    <a:lnTo>
                      <a:pt x="155" y="180"/>
                    </a:lnTo>
                    <a:moveTo>
                      <a:pt x="0" y="270"/>
                    </a:moveTo>
                    <a:lnTo>
                      <a:pt x="155" y="27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2" name="Google Shape;522;p68"/>
              <p:cNvSpPr/>
              <p:nvPr/>
            </p:nvSpPr>
            <p:spPr>
              <a:xfrm>
                <a:off x="1561" y="2268"/>
                <a:ext cx="777" cy="361"/>
              </a:xfrm>
              <a:custGeom>
                <a:rect b="b" l="l" r="r" t="t"/>
                <a:pathLst>
                  <a:path extrusionOk="0" h="361" w="777">
                    <a:moveTo>
                      <a:pt x="777" y="361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3" name="Google Shape;523;p68"/>
              <p:cNvSpPr txBox="1"/>
              <p:nvPr/>
            </p:nvSpPr>
            <p:spPr>
              <a:xfrm>
                <a:off x="1561" y="3109"/>
                <a:ext cx="777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4" name="Google Shape;524;p68"/>
              <p:cNvSpPr/>
              <p:nvPr/>
            </p:nvSpPr>
            <p:spPr>
              <a:xfrm>
                <a:off x="1405" y="3154"/>
                <a:ext cx="156" cy="270"/>
              </a:xfrm>
              <a:custGeom>
                <a:rect b="b" l="l" r="r" t="t"/>
                <a:pathLst>
                  <a:path extrusionOk="0" h="270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0"/>
                    </a:moveTo>
                    <a:lnTo>
                      <a:pt x="156" y="90"/>
                    </a:lnTo>
                    <a:moveTo>
                      <a:pt x="0" y="180"/>
                    </a:moveTo>
                    <a:lnTo>
                      <a:pt x="156" y="180"/>
                    </a:lnTo>
                    <a:moveTo>
                      <a:pt x="0" y="270"/>
                    </a:moveTo>
                    <a:lnTo>
                      <a:pt x="156" y="27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5" name="Google Shape;525;p68"/>
              <p:cNvSpPr txBox="1"/>
              <p:nvPr/>
            </p:nvSpPr>
            <p:spPr>
              <a:xfrm>
                <a:off x="1603" y="3125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S0</a:t>
                </a:r>
                <a:endParaRPr/>
              </a:p>
            </p:txBody>
          </p:sp>
          <p:sp>
            <p:nvSpPr>
              <p:cNvPr id="526" name="Google Shape;526;p68"/>
              <p:cNvSpPr txBox="1"/>
              <p:nvPr/>
            </p:nvSpPr>
            <p:spPr>
              <a:xfrm>
                <a:off x="1465" y="3095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S0</a:t>
                </a:r>
                <a:endParaRPr/>
              </a:p>
            </p:txBody>
          </p:sp>
          <p:sp>
            <p:nvSpPr>
              <p:cNvPr id="527" name="Google Shape;527;p68"/>
              <p:cNvSpPr txBox="1"/>
              <p:nvPr/>
            </p:nvSpPr>
            <p:spPr>
              <a:xfrm>
                <a:off x="1603" y="3214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528" name="Google Shape;528;p68"/>
              <p:cNvSpPr txBox="1"/>
              <p:nvPr/>
            </p:nvSpPr>
            <p:spPr>
              <a:xfrm>
                <a:off x="1465" y="3191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529" name="Google Shape;529;p68"/>
              <p:cNvSpPr txBox="1"/>
              <p:nvPr/>
            </p:nvSpPr>
            <p:spPr>
              <a:xfrm>
                <a:off x="1465" y="3280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  <p:sp>
            <p:nvSpPr>
              <p:cNvPr id="530" name="Google Shape;530;p68"/>
              <p:cNvSpPr txBox="1"/>
              <p:nvPr/>
            </p:nvSpPr>
            <p:spPr>
              <a:xfrm>
                <a:off x="1603" y="3310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  <p:sp>
            <p:nvSpPr>
              <p:cNvPr id="531" name="Google Shape;531;p68"/>
              <p:cNvSpPr txBox="1"/>
              <p:nvPr/>
            </p:nvSpPr>
            <p:spPr>
              <a:xfrm>
                <a:off x="1592" y="3398"/>
                <a:ext cx="120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Cin</a:t>
                </a:r>
                <a:endParaRPr/>
              </a:p>
            </p:txBody>
          </p:sp>
          <p:sp>
            <p:nvSpPr>
              <p:cNvPr id="532" name="Google Shape;532;p68"/>
              <p:cNvSpPr txBox="1"/>
              <p:nvPr/>
            </p:nvSpPr>
            <p:spPr>
              <a:xfrm>
                <a:off x="2249" y="3125"/>
                <a:ext cx="62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533" name="Google Shape;533;p68"/>
              <p:cNvSpPr txBox="1"/>
              <p:nvPr/>
            </p:nvSpPr>
            <p:spPr>
              <a:xfrm>
                <a:off x="2260" y="3214"/>
                <a:ext cx="5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534" name="Google Shape;534;p68"/>
              <p:cNvSpPr txBox="1"/>
              <p:nvPr/>
            </p:nvSpPr>
            <p:spPr>
              <a:xfrm>
                <a:off x="2383" y="3191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P1</a:t>
                </a:r>
                <a:endParaRPr/>
              </a:p>
            </p:txBody>
          </p:sp>
          <p:sp>
            <p:nvSpPr>
              <p:cNvPr id="535" name="Google Shape;535;p68"/>
              <p:cNvSpPr/>
              <p:nvPr/>
            </p:nvSpPr>
            <p:spPr>
              <a:xfrm>
                <a:off x="2338" y="3154"/>
                <a:ext cx="155" cy="90"/>
              </a:xfrm>
              <a:custGeom>
                <a:rect b="b" l="l" r="r" t="t"/>
                <a:pathLst>
                  <a:path extrusionOk="0" h="90" w="155">
                    <a:moveTo>
                      <a:pt x="0" y="0"/>
                    </a:moveTo>
                    <a:lnTo>
                      <a:pt x="155" y="0"/>
                    </a:lnTo>
                    <a:moveTo>
                      <a:pt x="0" y="90"/>
                    </a:moveTo>
                    <a:lnTo>
                      <a:pt x="155" y="9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6" name="Google Shape;536;p68"/>
              <p:cNvSpPr/>
              <p:nvPr/>
            </p:nvSpPr>
            <p:spPr>
              <a:xfrm>
                <a:off x="1561" y="3109"/>
                <a:ext cx="777" cy="360"/>
              </a:xfrm>
              <a:custGeom>
                <a:rect b="b" l="l" r="r" t="t"/>
                <a:pathLst>
                  <a:path extrusionOk="0" h="360" w="777">
                    <a:moveTo>
                      <a:pt x="777" y="36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7" name="Google Shape;537;p68"/>
              <p:cNvSpPr txBox="1"/>
              <p:nvPr/>
            </p:nvSpPr>
            <p:spPr>
              <a:xfrm>
                <a:off x="1845" y="3265"/>
                <a:ext cx="27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74X381</a:t>
                </a:r>
                <a:endParaRPr/>
              </a:p>
            </p:txBody>
          </p:sp>
          <p:sp>
            <p:nvSpPr>
              <p:cNvPr id="538" name="Google Shape;538;p68"/>
              <p:cNvSpPr txBox="1"/>
              <p:nvPr/>
            </p:nvSpPr>
            <p:spPr>
              <a:xfrm>
                <a:off x="1561" y="3830"/>
                <a:ext cx="777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9" name="Google Shape;539;p68"/>
              <p:cNvSpPr/>
              <p:nvPr/>
            </p:nvSpPr>
            <p:spPr>
              <a:xfrm>
                <a:off x="1405" y="3874"/>
                <a:ext cx="156" cy="271"/>
              </a:xfrm>
              <a:custGeom>
                <a:rect b="b" l="l" r="r" t="t"/>
                <a:pathLst>
                  <a:path extrusionOk="0" h="271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0"/>
                    </a:moveTo>
                    <a:lnTo>
                      <a:pt x="156" y="90"/>
                    </a:lnTo>
                    <a:moveTo>
                      <a:pt x="0" y="180"/>
                    </a:moveTo>
                    <a:lnTo>
                      <a:pt x="156" y="180"/>
                    </a:lnTo>
                    <a:moveTo>
                      <a:pt x="0" y="271"/>
                    </a:moveTo>
                    <a:lnTo>
                      <a:pt x="156" y="27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0" name="Google Shape;540;p68"/>
              <p:cNvSpPr txBox="1"/>
              <p:nvPr/>
            </p:nvSpPr>
            <p:spPr>
              <a:xfrm>
                <a:off x="1603" y="3849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A2</a:t>
                </a:r>
                <a:endParaRPr/>
              </a:p>
            </p:txBody>
          </p:sp>
          <p:sp>
            <p:nvSpPr>
              <p:cNvPr id="541" name="Google Shape;541;p68"/>
              <p:cNvSpPr txBox="1"/>
              <p:nvPr/>
            </p:nvSpPr>
            <p:spPr>
              <a:xfrm>
                <a:off x="1465" y="3819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A6</a:t>
                </a:r>
                <a:endParaRPr/>
              </a:p>
            </p:txBody>
          </p:sp>
          <p:sp>
            <p:nvSpPr>
              <p:cNvPr id="542" name="Google Shape;542;p68"/>
              <p:cNvSpPr txBox="1"/>
              <p:nvPr/>
            </p:nvSpPr>
            <p:spPr>
              <a:xfrm>
                <a:off x="1603" y="3938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B2</a:t>
                </a:r>
                <a:endParaRPr/>
              </a:p>
            </p:txBody>
          </p:sp>
          <p:sp>
            <p:nvSpPr>
              <p:cNvPr id="543" name="Google Shape;543;p68"/>
              <p:cNvSpPr txBox="1"/>
              <p:nvPr/>
            </p:nvSpPr>
            <p:spPr>
              <a:xfrm>
                <a:off x="1465" y="3908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B6</a:t>
                </a:r>
                <a:endParaRPr/>
              </a:p>
            </p:txBody>
          </p:sp>
          <p:sp>
            <p:nvSpPr>
              <p:cNvPr id="544" name="Google Shape;544;p68"/>
              <p:cNvSpPr txBox="1"/>
              <p:nvPr/>
            </p:nvSpPr>
            <p:spPr>
              <a:xfrm>
                <a:off x="1465" y="3997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A7</a:t>
                </a:r>
                <a:endParaRPr/>
              </a:p>
            </p:txBody>
          </p:sp>
          <p:sp>
            <p:nvSpPr>
              <p:cNvPr id="545" name="Google Shape;545;p68"/>
              <p:cNvSpPr txBox="1"/>
              <p:nvPr/>
            </p:nvSpPr>
            <p:spPr>
              <a:xfrm>
                <a:off x="1603" y="4026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A3</a:t>
                </a:r>
                <a:endParaRPr/>
              </a:p>
            </p:txBody>
          </p:sp>
          <p:sp>
            <p:nvSpPr>
              <p:cNvPr id="546" name="Google Shape;546;p68"/>
              <p:cNvSpPr txBox="1"/>
              <p:nvPr/>
            </p:nvSpPr>
            <p:spPr>
              <a:xfrm>
                <a:off x="1465" y="4093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B7</a:t>
                </a:r>
                <a:endParaRPr/>
              </a:p>
            </p:txBody>
          </p:sp>
          <p:sp>
            <p:nvSpPr>
              <p:cNvPr id="547" name="Google Shape;547;p68"/>
              <p:cNvSpPr txBox="1"/>
              <p:nvPr/>
            </p:nvSpPr>
            <p:spPr>
              <a:xfrm>
                <a:off x="1603" y="4115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B3</a:t>
                </a:r>
                <a:endParaRPr/>
              </a:p>
            </p:txBody>
          </p:sp>
          <p:sp>
            <p:nvSpPr>
              <p:cNvPr id="548" name="Google Shape;548;p68"/>
              <p:cNvSpPr/>
              <p:nvPr/>
            </p:nvSpPr>
            <p:spPr>
              <a:xfrm>
                <a:off x="1561" y="3830"/>
                <a:ext cx="777" cy="360"/>
              </a:xfrm>
              <a:custGeom>
                <a:rect b="b" l="l" r="r" t="t"/>
                <a:pathLst>
                  <a:path extrusionOk="0" h="360" w="777">
                    <a:moveTo>
                      <a:pt x="0" y="360"/>
                    </a:moveTo>
                    <a:lnTo>
                      <a:pt x="777" y="360"/>
                    </a:lnTo>
                    <a:moveTo>
                      <a:pt x="777" y="36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9" name="Google Shape;549;p68"/>
              <p:cNvSpPr txBox="1"/>
              <p:nvPr/>
            </p:nvSpPr>
            <p:spPr>
              <a:xfrm>
                <a:off x="1882" y="3982"/>
                <a:ext cx="199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ALU1</a:t>
                </a:r>
                <a:endParaRPr/>
              </a:p>
            </p:txBody>
          </p:sp>
          <p:sp>
            <p:nvSpPr>
              <p:cNvPr id="550" name="Google Shape;550;p68"/>
              <p:cNvSpPr txBox="1"/>
              <p:nvPr/>
            </p:nvSpPr>
            <p:spPr>
              <a:xfrm>
                <a:off x="1561" y="3471"/>
                <a:ext cx="777" cy="3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1" name="Google Shape;551;p68"/>
              <p:cNvSpPr/>
              <p:nvPr/>
            </p:nvSpPr>
            <p:spPr>
              <a:xfrm>
                <a:off x="1405" y="3516"/>
                <a:ext cx="156" cy="268"/>
              </a:xfrm>
              <a:custGeom>
                <a:rect b="b" l="l" r="r" t="t"/>
                <a:pathLst>
                  <a:path extrusionOk="0" h="268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89"/>
                    </a:moveTo>
                    <a:lnTo>
                      <a:pt x="156" y="89"/>
                    </a:lnTo>
                    <a:moveTo>
                      <a:pt x="0" y="179"/>
                    </a:moveTo>
                    <a:lnTo>
                      <a:pt x="156" y="179"/>
                    </a:lnTo>
                    <a:moveTo>
                      <a:pt x="0" y="268"/>
                    </a:moveTo>
                    <a:lnTo>
                      <a:pt x="156" y="268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2" name="Google Shape;552;p68"/>
              <p:cNvSpPr txBox="1"/>
              <p:nvPr/>
            </p:nvSpPr>
            <p:spPr>
              <a:xfrm>
                <a:off x="1603" y="3487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A0</a:t>
                </a:r>
                <a:endParaRPr/>
              </a:p>
            </p:txBody>
          </p:sp>
          <p:sp>
            <p:nvSpPr>
              <p:cNvPr id="553" name="Google Shape;553;p68"/>
              <p:cNvSpPr txBox="1"/>
              <p:nvPr/>
            </p:nvSpPr>
            <p:spPr>
              <a:xfrm>
                <a:off x="1465" y="3457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A4</a:t>
                </a:r>
                <a:endParaRPr/>
              </a:p>
            </p:txBody>
          </p:sp>
          <p:sp>
            <p:nvSpPr>
              <p:cNvPr id="554" name="Google Shape;554;p68"/>
              <p:cNvSpPr txBox="1"/>
              <p:nvPr/>
            </p:nvSpPr>
            <p:spPr>
              <a:xfrm>
                <a:off x="1603" y="3576"/>
                <a:ext cx="97" cy="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B0</a:t>
                </a:r>
                <a:endParaRPr/>
              </a:p>
            </p:txBody>
          </p:sp>
          <p:sp>
            <p:nvSpPr>
              <p:cNvPr id="555" name="Google Shape;555;p68"/>
              <p:cNvSpPr txBox="1"/>
              <p:nvPr/>
            </p:nvSpPr>
            <p:spPr>
              <a:xfrm>
                <a:off x="1465" y="3546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B4</a:t>
                </a:r>
                <a:endParaRPr/>
              </a:p>
            </p:txBody>
          </p:sp>
          <p:sp>
            <p:nvSpPr>
              <p:cNvPr id="556" name="Google Shape;556;p68"/>
              <p:cNvSpPr txBox="1"/>
              <p:nvPr/>
            </p:nvSpPr>
            <p:spPr>
              <a:xfrm>
                <a:off x="1465" y="3642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A5</a:t>
                </a:r>
                <a:endParaRPr/>
              </a:p>
            </p:txBody>
          </p:sp>
          <p:sp>
            <p:nvSpPr>
              <p:cNvPr id="557" name="Google Shape;557;p68"/>
              <p:cNvSpPr txBox="1"/>
              <p:nvPr/>
            </p:nvSpPr>
            <p:spPr>
              <a:xfrm>
                <a:off x="1603" y="3664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A1</a:t>
                </a:r>
                <a:endParaRPr/>
              </a:p>
            </p:txBody>
          </p:sp>
          <p:sp>
            <p:nvSpPr>
              <p:cNvPr id="558" name="Google Shape;558;p68"/>
              <p:cNvSpPr txBox="1"/>
              <p:nvPr/>
            </p:nvSpPr>
            <p:spPr>
              <a:xfrm>
                <a:off x="1465" y="3731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B5</a:t>
                </a:r>
                <a:endParaRPr/>
              </a:p>
            </p:txBody>
          </p:sp>
          <p:sp>
            <p:nvSpPr>
              <p:cNvPr id="559" name="Google Shape;559;p68"/>
              <p:cNvSpPr txBox="1"/>
              <p:nvPr/>
            </p:nvSpPr>
            <p:spPr>
              <a:xfrm>
                <a:off x="1603" y="3760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B1</a:t>
                </a:r>
                <a:endParaRPr/>
              </a:p>
            </p:txBody>
          </p:sp>
          <p:sp>
            <p:nvSpPr>
              <p:cNvPr id="560" name="Google Shape;560;p68"/>
              <p:cNvSpPr txBox="1"/>
              <p:nvPr/>
            </p:nvSpPr>
            <p:spPr>
              <a:xfrm>
                <a:off x="2249" y="3487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F0</a:t>
                </a:r>
                <a:endParaRPr/>
              </a:p>
            </p:txBody>
          </p:sp>
          <p:sp>
            <p:nvSpPr>
              <p:cNvPr id="561" name="Google Shape;561;p68"/>
              <p:cNvSpPr txBox="1"/>
              <p:nvPr/>
            </p:nvSpPr>
            <p:spPr>
              <a:xfrm>
                <a:off x="2249" y="3576"/>
                <a:ext cx="93" cy="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F1</a:t>
                </a:r>
                <a:endParaRPr/>
              </a:p>
            </p:txBody>
          </p:sp>
          <p:sp>
            <p:nvSpPr>
              <p:cNvPr id="562" name="Google Shape;562;p68"/>
              <p:cNvSpPr txBox="1"/>
              <p:nvPr/>
            </p:nvSpPr>
            <p:spPr>
              <a:xfrm>
                <a:off x="2249" y="3664"/>
                <a:ext cx="9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F2</a:t>
                </a:r>
                <a:endParaRPr/>
              </a:p>
            </p:txBody>
          </p:sp>
          <p:sp>
            <p:nvSpPr>
              <p:cNvPr id="563" name="Google Shape;563;p68"/>
              <p:cNvSpPr txBox="1"/>
              <p:nvPr/>
            </p:nvSpPr>
            <p:spPr>
              <a:xfrm>
                <a:off x="2249" y="3760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F3</a:t>
                </a:r>
                <a:endParaRPr/>
              </a:p>
            </p:txBody>
          </p:sp>
          <p:sp>
            <p:nvSpPr>
              <p:cNvPr id="564" name="Google Shape;564;p68"/>
              <p:cNvSpPr txBox="1"/>
              <p:nvPr/>
            </p:nvSpPr>
            <p:spPr>
              <a:xfrm>
                <a:off x="2386" y="3457"/>
                <a:ext cx="9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F4</a:t>
                </a:r>
                <a:endParaRPr/>
              </a:p>
            </p:txBody>
          </p:sp>
          <p:sp>
            <p:nvSpPr>
              <p:cNvPr id="565" name="Google Shape;565;p68"/>
              <p:cNvSpPr txBox="1"/>
              <p:nvPr/>
            </p:nvSpPr>
            <p:spPr>
              <a:xfrm>
                <a:off x="2386" y="3546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F5</a:t>
                </a:r>
                <a:endParaRPr/>
              </a:p>
            </p:txBody>
          </p:sp>
          <p:sp>
            <p:nvSpPr>
              <p:cNvPr id="566" name="Google Shape;566;p68"/>
              <p:cNvSpPr txBox="1"/>
              <p:nvPr/>
            </p:nvSpPr>
            <p:spPr>
              <a:xfrm>
                <a:off x="2386" y="3642"/>
                <a:ext cx="9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F6</a:t>
                </a:r>
                <a:endParaRPr/>
              </a:p>
            </p:txBody>
          </p:sp>
          <p:sp>
            <p:nvSpPr>
              <p:cNvPr id="567" name="Google Shape;567;p68"/>
              <p:cNvSpPr txBox="1"/>
              <p:nvPr/>
            </p:nvSpPr>
            <p:spPr>
              <a:xfrm>
                <a:off x="2386" y="3731"/>
                <a:ext cx="9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F7</a:t>
                </a:r>
                <a:endParaRPr/>
              </a:p>
            </p:txBody>
          </p:sp>
          <p:sp>
            <p:nvSpPr>
              <p:cNvPr id="568" name="Google Shape;568;p68"/>
              <p:cNvSpPr/>
              <p:nvPr/>
            </p:nvSpPr>
            <p:spPr>
              <a:xfrm>
                <a:off x="2338" y="3516"/>
                <a:ext cx="155" cy="268"/>
              </a:xfrm>
              <a:custGeom>
                <a:rect b="b" l="l" r="r" t="t"/>
                <a:pathLst>
                  <a:path extrusionOk="0" h="268" w="155">
                    <a:moveTo>
                      <a:pt x="0" y="0"/>
                    </a:moveTo>
                    <a:lnTo>
                      <a:pt x="155" y="0"/>
                    </a:lnTo>
                    <a:moveTo>
                      <a:pt x="0" y="89"/>
                    </a:moveTo>
                    <a:lnTo>
                      <a:pt x="155" y="89"/>
                    </a:lnTo>
                    <a:moveTo>
                      <a:pt x="0" y="179"/>
                    </a:moveTo>
                    <a:lnTo>
                      <a:pt x="155" y="179"/>
                    </a:lnTo>
                    <a:moveTo>
                      <a:pt x="0" y="268"/>
                    </a:moveTo>
                    <a:lnTo>
                      <a:pt x="155" y="268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9" name="Google Shape;569;p68"/>
              <p:cNvSpPr/>
              <p:nvPr/>
            </p:nvSpPr>
            <p:spPr>
              <a:xfrm>
                <a:off x="1561" y="3471"/>
                <a:ext cx="777" cy="359"/>
              </a:xfrm>
              <a:custGeom>
                <a:rect b="b" l="l" r="r" t="t"/>
                <a:pathLst>
                  <a:path extrusionOk="0" h="359" w="777">
                    <a:moveTo>
                      <a:pt x="777" y="359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59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0" name="Google Shape;570;p68"/>
              <p:cNvSpPr txBox="1"/>
              <p:nvPr/>
            </p:nvSpPr>
            <p:spPr>
              <a:xfrm>
                <a:off x="3675" y="1908"/>
                <a:ext cx="777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1" name="Google Shape;571;p68"/>
              <p:cNvSpPr/>
              <p:nvPr/>
            </p:nvSpPr>
            <p:spPr>
              <a:xfrm>
                <a:off x="3519" y="1953"/>
                <a:ext cx="156" cy="270"/>
              </a:xfrm>
              <a:custGeom>
                <a:rect b="b" l="l" r="r" t="t"/>
                <a:pathLst>
                  <a:path extrusionOk="0" h="270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0"/>
                    </a:moveTo>
                    <a:lnTo>
                      <a:pt x="156" y="90"/>
                    </a:lnTo>
                    <a:moveTo>
                      <a:pt x="0" y="180"/>
                    </a:moveTo>
                    <a:lnTo>
                      <a:pt x="156" y="180"/>
                    </a:lnTo>
                    <a:moveTo>
                      <a:pt x="0" y="270"/>
                    </a:moveTo>
                    <a:lnTo>
                      <a:pt x="156" y="27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2" name="Google Shape;572;p68"/>
              <p:cNvSpPr txBox="1"/>
              <p:nvPr/>
            </p:nvSpPr>
            <p:spPr>
              <a:xfrm>
                <a:off x="3715" y="1928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S0</a:t>
                </a:r>
                <a:endParaRPr/>
              </a:p>
            </p:txBody>
          </p:sp>
          <p:sp>
            <p:nvSpPr>
              <p:cNvPr id="573" name="Google Shape;573;p68"/>
              <p:cNvSpPr txBox="1"/>
              <p:nvPr/>
            </p:nvSpPr>
            <p:spPr>
              <a:xfrm>
                <a:off x="3577" y="1898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S0</a:t>
                </a:r>
                <a:endParaRPr/>
              </a:p>
            </p:txBody>
          </p:sp>
          <p:sp>
            <p:nvSpPr>
              <p:cNvPr id="574" name="Google Shape;574;p68"/>
              <p:cNvSpPr txBox="1"/>
              <p:nvPr/>
            </p:nvSpPr>
            <p:spPr>
              <a:xfrm>
                <a:off x="3715" y="2017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575" name="Google Shape;575;p68"/>
              <p:cNvSpPr txBox="1"/>
              <p:nvPr/>
            </p:nvSpPr>
            <p:spPr>
              <a:xfrm>
                <a:off x="3577" y="1987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576" name="Google Shape;576;p68"/>
              <p:cNvSpPr txBox="1"/>
              <p:nvPr/>
            </p:nvSpPr>
            <p:spPr>
              <a:xfrm>
                <a:off x="3577" y="2076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  <p:sp>
            <p:nvSpPr>
              <p:cNvPr id="577" name="Google Shape;577;p68"/>
              <p:cNvSpPr txBox="1"/>
              <p:nvPr/>
            </p:nvSpPr>
            <p:spPr>
              <a:xfrm>
                <a:off x="3715" y="2105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  <p:sp>
            <p:nvSpPr>
              <p:cNvPr id="578" name="Google Shape;578;p68"/>
              <p:cNvSpPr txBox="1"/>
              <p:nvPr/>
            </p:nvSpPr>
            <p:spPr>
              <a:xfrm>
                <a:off x="3703" y="2194"/>
                <a:ext cx="120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Cin</a:t>
                </a:r>
                <a:endParaRPr/>
              </a:p>
            </p:txBody>
          </p:sp>
          <p:sp>
            <p:nvSpPr>
              <p:cNvPr id="579" name="Google Shape;579;p68"/>
              <p:cNvSpPr txBox="1"/>
              <p:nvPr/>
            </p:nvSpPr>
            <p:spPr>
              <a:xfrm>
                <a:off x="4375" y="1928"/>
                <a:ext cx="62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580" name="Google Shape;580;p68"/>
              <p:cNvSpPr txBox="1"/>
              <p:nvPr/>
            </p:nvSpPr>
            <p:spPr>
              <a:xfrm>
                <a:off x="4371" y="2017"/>
                <a:ext cx="5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581" name="Google Shape;581;p68"/>
              <p:cNvSpPr txBox="1"/>
              <p:nvPr/>
            </p:nvSpPr>
            <p:spPr>
              <a:xfrm>
                <a:off x="4495" y="1987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P2</a:t>
                </a:r>
                <a:endParaRPr/>
              </a:p>
            </p:txBody>
          </p:sp>
          <p:sp>
            <p:nvSpPr>
              <p:cNvPr id="582" name="Google Shape;582;p68"/>
              <p:cNvSpPr/>
              <p:nvPr/>
            </p:nvSpPr>
            <p:spPr>
              <a:xfrm>
                <a:off x="4452" y="1953"/>
                <a:ext cx="155" cy="90"/>
              </a:xfrm>
              <a:custGeom>
                <a:rect b="b" l="l" r="r" t="t"/>
                <a:pathLst>
                  <a:path extrusionOk="0" h="90" w="155">
                    <a:moveTo>
                      <a:pt x="0" y="0"/>
                    </a:moveTo>
                    <a:lnTo>
                      <a:pt x="155" y="0"/>
                    </a:lnTo>
                    <a:moveTo>
                      <a:pt x="0" y="90"/>
                    </a:moveTo>
                    <a:lnTo>
                      <a:pt x="155" y="9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3" name="Google Shape;583;p68"/>
              <p:cNvSpPr/>
              <p:nvPr/>
            </p:nvSpPr>
            <p:spPr>
              <a:xfrm>
                <a:off x="3675" y="1908"/>
                <a:ext cx="777" cy="360"/>
              </a:xfrm>
              <a:custGeom>
                <a:rect b="b" l="l" r="r" t="t"/>
                <a:pathLst>
                  <a:path extrusionOk="0" h="360" w="777">
                    <a:moveTo>
                      <a:pt x="777" y="36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4" name="Google Shape;584;p68"/>
              <p:cNvSpPr txBox="1"/>
              <p:nvPr/>
            </p:nvSpPr>
            <p:spPr>
              <a:xfrm>
                <a:off x="3956" y="2061"/>
                <a:ext cx="27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74X381</a:t>
                </a:r>
                <a:endParaRPr/>
              </a:p>
            </p:txBody>
          </p:sp>
          <p:sp>
            <p:nvSpPr>
              <p:cNvPr id="585" name="Google Shape;585;p68"/>
              <p:cNvSpPr txBox="1"/>
              <p:nvPr/>
            </p:nvSpPr>
            <p:spPr>
              <a:xfrm>
                <a:off x="3675" y="2629"/>
                <a:ext cx="777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6" name="Google Shape;586;p68"/>
              <p:cNvSpPr/>
              <p:nvPr/>
            </p:nvSpPr>
            <p:spPr>
              <a:xfrm>
                <a:off x="3519" y="2673"/>
                <a:ext cx="156" cy="270"/>
              </a:xfrm>
              <a:custGeom>
                <a:rect b="b" l="l" r="r" t="t"/>
                <a:pathLst>
                  <a:path extrusionOk="0" h="270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0"/>
                    </a:moveTo>
                    <a:lnTo>
                      <a:pt x="156" y="90"/>
                    </a:lnTo>
                    <a:moveTo>
                      <a:pt x="0" y="180"/>
                    </a:moveTo>
                    <a:lnTo>
                      <a:pt x="156" y="180"/>
                    </a:lnTo>
                    <a:moveTo>
                      <a:pt x="0" y="270"/>
                    </a:moveTo>
                    <a:lnTo>
                      <a:pt x="156" y="27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7" name="Google Shape;587;p68"/>
              <p:cNvSpPr txBox="1"/>
              <p:nvPr/>
            </p:nvSpPr>
            <p:spPr>
              <a:xfrm>
                <a:off x="3715" y="2645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A2</a:t>
                </a:r>
                <a:endParaRPr/>
              </a:p>
            </p:txBody>
          </p:sp>
          <p:sp>
            <p:nvSpPr>
              <p:cNvPr id="588" name="Google Shape;588;p68"/>
              <p:cNvSpPr txBox="1"/>
              <p:nvPr/>
            </p:nvSpPr>
            <p:spPr>
              <a:xfrm>
                <a:off x="3547" y="2615"/>
                <a:ext cx="141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A10</a:t>
                </a:r>
                <a:endParaRPr/>
              </a:p>
            </p:txBody>
          </p:sp>
          <p:sp>
            <p:nvSpPr>
              <p:cNvPr id="589" name="Google Shape;589;p68"/>
              <p:cNvSpPr txBox="1"/>
              <p:nvPr/>
            </p:nvSpPr>
            <p:spPr>
              <a:xfrm>
                <a:off x="3715" y="2733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B2</a:t>
                </a:r>
                <a:endParaRPr/>
              </a:p>
            </p:txBody>
          </p:sp>
          <p:sp>
            <p:nvSpPr>
              <p:cNvPr id="590" name="Google Shape;590;p68"/>
              <p:cNvSpPr txBox="1"/>
              <p:nvPr/>
            </p:nvSpPr>
            <p:spPr>
              <a:xfrm>
                <a:off x="3547" y="2711"/>
                <a:ext cx="141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B10</a:t>
                </a:r>
                <a:endParaRPr/>
              </a:p>
            </p:txBody>
          </p:sp>
          <p:sp>
            <p:nvSpPr>
              <p:cNvPr id="591" name="Google Shape;591;p68"/>
              <p:cNvSpPr txBox="1"/>
              <p:nvPr/>
            </p:nvSpPr>
            <p:spPr>
              <a:xfrm>
                <a:off x="3547" y="2800"/>
                <a:ext cx="141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A11</a:t>
                </a:r>
                <a:endParaRPr/>
              </a:p>
            </p:txBody>
          </p:sp>
          <p:sp>
            <p:nvSpPr>
              <p:cNvPr id="592" name="Google Shape;592;p68"/>
              <p:cNvSpPr txBox="1"/>
              <p:nvPr/>
            </p:nvSpPr>
            <p:spPr>
              <a:xfrm>
                <a:off x="3715" y="2829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A3</a:t>
                </a:r>
                <a:endParaRPr/>
              </a:p>
            </p:txBody>
          </p:sp>
          <p:sp>
            <p:nvSpPr>
              <p:cNvPr id="593" name="Google Shape;593;p68"/>
              <p:cNvSpPr txBox="1"/>
              <p:nvPr/>
            </p:nvSpPr>
            <p:spPr>
              <a:xfrm>
                <a:off x="3547" y="2888"/>
                <a:ext cx="141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B11</a:t>
                </a:r>
                <a:endParaRPr/>
              </a:p>
            </p:txBody>
          </p:sp>
          <p:sp>
            <p:nvSpPr>
              <p:cNvPr id="594" name="Google Shape;594;p68"/>
              <p:cNvSpPr txBox="1"/>
              <p:nvPr/>
            </p:nvSpPr>
            <p:spPr>
              <a:xfrm>
                <a:off x="3715" y="2918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B3</a:t>
                </a:r>
                <a:endParaRPr/>
              </a:p>
            </p:txBody>
          </p:sp>
          <p:sp>
            <p:nvSpPr>
              <p:cNvPr id="595" name="Google Shape;595;p68"/>
              <p:cNvSpPr/>
              <p:nvPr/>
            </p:nvSpPr>
            <p:spPr>
              <a:xfrm>
                <a:off x="3675" y="2629"/>
                <a:ext cx="777" cy="360"/>
              </a:xfrm>
              <a:custGeom>
                <a:rect b="b" l="l" r="r" t="t"/>
                <a:pathLst>
                  <a:path extrusionOk="0" h="360" w="777">
                    <a:moveTo>
                      <a:pt x="0" y="360"/>
                    </a:moveTo>
                    <a:lnTo>
                      <a:pt x="777" y="360"/>
                    </a:lnTo>
                    <a:moveTo>
                      <a:pt x="777" y="36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6" name="Google Shape;596;p68"/>
              <p:cNvSpPr txBox="1"/>
              <p:nvPr/>
            </p:nvSpPr>
            <p:spPr>
              <a:xfrm>
                <a:off x="3993" y="2778"/>
                <a:ext cx="199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ALU2</a:t>
                </a:r>
                <a:endParaRPr/>
              </a:p>
            </p:txBody>
          </p:sp>
          <p:sp>
            <p:nvSpPr>
              <p:cNvPr id="597" name="Google Shape;597;p68"/>
              <p:cNvSpPr txBox="1"/>
              <p:nvPr/>
            </p:nvSpPr>
            <p:spPr>
              <a:xfrm>
                <a:off x="3675" y="2268"/>
                <a:ext cx="777" cy="3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8" name="Google Shape;598;p68"/>
              <p:cNvSpPr/>
              <p:nvPr/>
            </p:nvSpPr>
            <p:spPr>
              <a:xfrm>
                <a:off x="3519" y="2313"/>
                <a:ext cx="156" cy="270"/>
              </a:xfrm>
              <a:custGeom>
                <a:rect b="b" l="l" r="r" t="t"/>
                <a:pathLst>
                  <a:path extrusionOk="0" h="270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0"/>
                    </a:moveTo>
                    <a:lnTo>
                      <a:pt x="156" y="90"/>
                    </a:lnTo>
                    <a:moveTo>
                      <a:pt x="0" y="180"/>
                    </a:moveTo>
                    <a:lnTo>
                      <a:pt x="156" y="180"/>
                    </a:lnTo>
                    <a:moveTo>
                      <a:pt x="0" y="270"/>
                    </a:moveTo>
                    <a:lnTo>
                      <a:pt x="156" y="27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9" name="Google Shape;599;p68"/>
              <p:cNvSpPr txBox="1"/>
              <p:nvPr/>
            </p:nvSpPr>
            <p:spPr>
              <a:xfrm>
                <a:off x="3715" y="2283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A0</a:t>
                </a:r>
                <a:endParaRPr/>
              </a:p>
            </p:txBody>
          </p:sp>
          <p:sp>
            <p:nvSpPr>
              <p:cNvPr id="600" name="Google Shape;600;p68"/>
              <p:cNvSpPr txBox="1"/>
              <p:nvPr/>
            </p:nvSpPr>
            <p:spPr>
              <a:xfrm>
                <a:off x="3577" y="2260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A8</a:t>
                </a:r>
                <a:endParaRPr/>
              </a:p>
            </p:txBody>
          </p:sp>
          <p:sp>
            <p:nvSpPr>
              <p:cNvPr id="601" name="Google Shape;601;p68"/>
              <p:cNvSpPr txBox="1"/>
              <p:nvPr/>
            </p:nvSpPr>
            <p:spPr>
              <a:xfrm>
                <a:off x="3715" y="2379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B0</a:t>
                </a:r>
                <a:endParaRPr/>
              </a:p>
            </p:txBody>
          </p:sp>
          <p:sp>
            <p:nvSpPr>
              <p:cNvPr id="602" name="Google Shape;602;p68"/>
              <p:cNvSpPr txBox="1"/>
              <p:nvPr/>
            </p:nvSpPr>
            <p:spPr>
              <a:xfrm>
                <a:off x="3577" y="2349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B8</a:t>
                </a:r>
                <a:endParaRPr/>
              </a:p>
            </p:txBody>
          </p:sp>
          <p:sp>
            <p:nvSpPr>
              <p:cNvPr id="603" name="Google Shape;603;p68"/>
              <p:cNvSpPr txBox="1"/>
              <p:nvPr/>
            </p:nvSpPr>
            <p:spPr>
              <a:xfrm>
                <a:off x="3577" y="2438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A9</a:t>
                </a:r>
                <a:endParaRPr/>
              </a:p>
            </p:txBody>
          </p:sp>
          <p:sp>
            <p:nvSpPr>
              <p:cNvPr id="604" name="Google Shape;604;p68"/>
              <p:cNvSpPr txBox="1"/>
              <p:nvPr/>
            </p:nvSpPr>
            <p:spPr>
              <a:xfrm>
                <a:off x="3715" y="2467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A1</a:t>
                </a:r>
                <a:endParaRPr/>
              </a:p>
            </p:txBody>
          </p:sp>
          <p:sp>
            <p:nvSpPr>
              <p:cNvPr id="605" name="Google Shape;605;p68"/>
              <p:cNvSpPr txBox="1"/>
              <p:nvPr/>
            </p:nvSpPr>
            <p:spPr>
              <a:xfrm>
                <a:off x="3577" y="2526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B9</a:t>
                </a:r>
                <a:endParaRPr/>
              </a:p>
            </p:txBody>
          </p:sp>
          <p:sp>
            <p:nvSpPr>
              <p:cNvPr id="606" name="Google Shape;606;p68"/>
              <p:cNvSpPr txBox="1"/>
              <p:nvPr/>
            </p:nvSpPr>
            <p:spPr>
              <a:xfrm>
                <a:off x="3715" y="2556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B1</a:t>
                </a:r>
                <a:endParaRPr/>
              </a:p>
            </p:txBody>
          </p:sp>
          <p:sp>
            <p:nvSpPr>
              <p:cNvPr id="607" name="Google Shape;607;p68"/>
              <p:cNvSpPr txBox="1"/>
              <p:nvPr/>
            </p:nvSpPr>
            <p:spPr>
              <a:xfrm>
                <a:off x="4360" y="2283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F0</a:t>
                </a:r>
                <a:endParaRPr/>
              </a:p>
            </p:txBody>
          </p:sp>
          <p:sp>
            <p:nvSpPr>
              <p:cNvPr id="608" name="Google Shape;608;p68"/>
              <p:cNvSpPr txBox="1"/>
              <p:nvPr/>
            </p:nvSpPr>
            <p:spPr>
              <a:xfrm>
                <a:off x="4360" y="2379"/>
                <a:ext cx="9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F1</a:t>
                </a:r>
                <a:endParaRPr/>
              </a:p>
            </p:txBody>
          </p:sp>
          <p:sp>
            <p:nvSpPr>
              <p:cNvPr id="609" name="Google Shape;609;p68"/>
              <p:cNvSpPr txBox="1"/>
              <p:nvPr/>
            </p:nvSpPr>
            <p:spPr>
              <a:xfrm>
                <a:off x="4360" y="2467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F2</a:t>
                </a:r>
                <a:endParaRPr/>
              </a:p>
            </p:txBody>
          </p:sp>
          <p:sp>
            <p:nvSpPr>
              <p:cNvPr id="610" name="Google Shape;610;p68"/>
              <p:cNvSpPr txBox="1"/>
              <p:nvPr/>
            </p:nvSpPr>
            <p:spPr>
              <a:xfrm>
                <a:off x="4360" y="2556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F3</a:t>
                </a:r>
                <a:endParaRPr/>
              </a:p>
            </p:txBody>
          </p:sp>
          <p:sp>
            <p:nvSpPr>
              <p:cNvPr id="611" name="Google Shape;611;p68"/>
              <p:cNvSpPr txBox="1"/>
              <p:nvPr/>
            </p:nvSpPr>
            <p:spPr>
              <a:xfrm>
                <a:off x="4498" y="2260"/>
                <a:ext cx="9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F8</a:t>
                </a:r>
                <a:endParaRPr/>
              </a:p>
            </p:txBody>
          </p:sp>
          <p:sp>
            <p:nvSpPr>
              <p:cNvPr id="612" name="Google Shape;612;p68"/>
              <p:cNvSpPr txBox="1"/>
              <p:nvPr/>
            </p:nvSpPr>
            <p:spPr>
              <a:xfrm>
                <a:off x="4498" y="2349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F9</a:t>
                </a:r>
                <a:endParaRPr/>
              </a:p>
            </p:txBody>
          </p:sp>
          <p:sp>
            <p:nvSpPr>
              <p:cNvPr id="613" name="Google Shape;613;p68"/>
              <p:cNvSpPr txBox="1"/>
              <p:nvPr/>
            </p:nvSpPr>
            <p:spPr>
              <a:xfrm>
                <a:off x="4483" y="2438"/>
                <a:ext cx="13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F10</a:t>
                </a:r>
                <a:endParaRPr/>
              </a:p>
            </p:txBody>
          </p:sp>
          <p:sp>
            <p:nvSpPr>
              <p:cNvPr id="614" name="Google Shape;614;p68"/>
              <p:cNvSpPr txBox="1"/>
              <p:nvPr/>
            </p:nvSpPr>
            <p:spPr>
              <a:xfrm>
                <a:off x="4483" y="2526"/>
                <a:ext cx="13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F11</a:t>
                </a:r>
                <a:endParaRPr/>
              </a:p>
            </p:txBody>
          </p:sp>
          <p:sp>
            <p:nvSpPr>
              <p:cNvPr id="615" name="Google Shape;615;p68"/>
              <p:cNvSpPr/>
              <p:nvPr/>
            </p:nvSpPr>
            <p:spPr>
              <a:xfrm>
                <a:off x="4452" y="2313"/>
                <a:ext cx="155" cy="270"/>
              </a:xfrm>
              <a:custGeom>
                <a:rect b="b" l="l" r="r" t="t"/>
                <a:pathLst>
                  <a:path extrusionOk="0" h="270" w="155">
                    <a:moveTo>
                      <a:pt x="0" y="0"/>
                    </a:moveTo>
                    <a:lnTo>
                      <a:pt x="155" y="0"/>
                    </a:lnTo>
                    <a:moveTo>
                      <a:pt x="0" y="90"/>
                    </a:moveTo>
                    <a:lnTo>
                      <a:pt x="155" y="90"/>
                    </a:lnTo>
                    <a:moveTo>
                      <a:pt x="0" y="180"/>
                    </a:moveTo>
                    <a:lnTo>
                      <a:pt x="155" y="180"/>
                    </a:lnTo>
                    <a:moveTo>
                      <a:pt x="0" y="270"/>
                    </a:moveTo>
                    <a:lnTo>
                      <a:pt x="155" y="27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6" name="Google Shape;616;p68"/>
              <p:cNvSpPr/>
              <p:nvPr/>
            </p:nvSpPr>
            <p:spPr>
              <a:xfrm>
                <a:off x="3675" y="2268"/>
                <a:ext cx="777" cy="361"/>
              </a:xfrm>
              <a:custGeom>
                <a:rect b="b" l="l" r="r" t="t"/>
                <a:pathLst>
                  <a:path extrusionOk="0" h="361" w="777">
                    <a:moveTo>
                      <a:pt x="777" y="361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7" name="Google Shape;617;p68"/>
              <p:cNvSpPr txBox="1"/>
              <p:nvPr/>
            </p:nvSpPr>
            <p:spPr>
              <a:xfrm>
                <a:off x="3675" y="3109"/>
                <a:ext cx="777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8" name="Google Shape;618;p68"/>
              <p:cNvSpPr/>
              <p:nvPr/>
            </p:nvSpPr>
            <p:spPr>
              <a:xfrm>
                <a:off x="3519" y="3154"/>
                <a:ext cx="156" cy="270"/>
              </a:xfrm>
              <a:custGeom>
                <a:rect b="b" l="l" r="r" t="t"/>
                <a:pathLst>
                  <a:path extrusionOk="0" h="270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0"/>
                    </a:moveTo>
                    <a:lnTo>
                      <a:pt x="156" y="90"/>
                    </a:lnTo>
                    <a:moveTo>
                      <a:pt x="0" y="180"/>
                    </a:moveTo>
                    <a:lnTo>
                      <a:pt x="156" y="180"/>
                    </a:lnTo>
                    <a:moveTo>
                      <a:pt x="0" y="270"/>
                    </a:moveTo>
                    <a:lnTo>
                      <a:pt x="156" y="27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9" name="Google Shape;619;p68"/>
              <p:cNvSpPr txBox="1"/>
              <p:nvPr/>
            </p:nvSpPr>
            <p:spPr>
              <a:xfrm>
                <a:off x="3715" y="3125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S0</a:t>
                </a:r>
                <a:endParaRPr/>
              </a:p>
            </p:txBody>
          </p:sp>
          <p:sp>
            <p:nvSpPr>
              <p:cNvPr id="620" name="Google Shape;620;p68"/>
              <p:cNvSpPr txBox="1"/>
              <p:nvPr/>
            </p:nvSpPr>
            <p:spPr>
              <a:xfrm>
                <a:off x="3577" y="3095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S0</a:t>
                </a:r>
                <a:endParaRPr/>
              </a:p>
            </p:txBody>
          </p:sp>
          <p:sp>
            <p:nvSpPr>
              <p:cNvPr id="621" name="Google Shape;621;p68"/>
              <p:cNvSpPr txBox="1"/>
              <p:nvPr/>
            </p:nvSpPr>
            <p:spPr>
              <a:xfrm>
                <a:off x="3715" y="3214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622" name="Google Shape;622;p68"/>
              <p:cNvSpPr txBox="1"/>
              <p:nvPr/>
            </p:nvSpPr>
            <p:spPr>
              <a:xfrm>
                <a:off x="3577" y="3191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623" name="Google Shape;623;p68"/>
              <p:cNvSpPr txBox="1"/>
              <p:nvPr/>
            </p:nvSpPr>
            <p:spPr>
              <a:xfrm>
                <a:off x="3577" y="3280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  <p:sp>
            <p:nvSpPr>
              <p:cNvPr id="624" name="Google Shape;624;p68"/>
              <p:cNvSpPr txBox="1"/>
              <p:nvPr/>
            </p:nvSpPr>
            <p:spPr>
              <a:xfrm>
                <a:off x="3715" y="3310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  <p:sp>
            <p:nvSpPr>
              <p:cNvPr id="625" name="Google Shape;625;p68"/>
              <p:cNvSpPr txBox="1"/>
              <p:nvPr/>
            </p:nvSpPr>
            <p:spPr>
              <a:xfrm>
                <a:off x="3703" y="3398"/>
                <a:ext cx="120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Cin</a:t>
                </a:r>
                <a:endParaRPr/>
              </a:p>
            </p:txBody>
          </p:sp>
          <p:sp>
            <p:nvSpPr>
              <p:cNvPr id="626" name="Google Shape;626;p68"/>
              <p:cNvSpPr txBox="1"/>
              <p:nvPr/>
            </p:nvSpPr>
            <p:spPr>
              <a:xfrm>
                <a:off x="4375" y="3125"/>
                <a:ext cx="62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627" name="Google Shape;627;p68"/>
              <p:cNvSpPr txBox="1"/>
              <p:nvPr/>
            </p:nvSpPr>
            <p:spPr>
              <a:xfrm>
                <a:off x="4371" y="3214"/>
                <a:ext cx="5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628" name="Google Shape;628;p68"/>
              <p:cNvSpPr txBox="1"/>
              <p:nvPr/>
            </p:nvSpPr>
            <p:spPr>
              <a:xfrm>
                <a:off x="4495" y="3191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P3</a:t>
                </a:r>
                <a:endParaRPr/>
              </a:p>
            </p:txBody>
          </p:sp>
          <p:sp>
            <p:nvSpPr>
              <p:cNvPr id="629" name="Google Shape;629;p68"/>
              <p:cNvSpPr/>
              <p:nvPr/>
            </p:nvSpPr>
            <p:spPr>
              <a:xfrm>
                <a:off x="4452" y="3154"/>
                <a:ext cx="155" cy="90"/>
              </a:xfrm>
              <a:custGeom>
                <a:rect b="b" l="l" r="r" t="t"/>
                <a:pathLst>
                  <a:path extrusionOk="0" h="90" w="155">
                    <a:moveTo>
                      <a:pt x="0" y="0"/>
                    </a:moveTo>
                    <a:lnTo>
                      <a:pt x="155" y="0"/>
                    </a:lnTo>
                    <a:moveTo>
                      <a:pt x="0" y="90"/>
                    </a:moveTo>
                    <a:lnTo>
                      <a:pt x="155" y="9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0" name="Google Shape;630;p68"/>
              <p:cNvSpPr/>
              <p:nvPr/>
            </p:nvSpPr>
            <p:spPr>
              <a:xfrm>
                <a:off x="3675" y="3109"/>
                <a:ext cx="777" cy="360"/>
              </a:xfrm>
              <a:custGeom>
                <a:rect b="b" l="l" r="r" t="t"/>
                <a:pathLst>
                  <a:path extrusionOk="0" h="360" w="777">
                    <a:moveTo>
                      <a:pt x="777" y="36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1" name="Google Shape;631;p68"/>
              <p:cNvSpPr txBox="1"/>
              <p:nvPr/>
            </p:nvSpPr>
            <p:spPr>
              <a:xfrm>
                <a:off x="3956" y="3265"/>
                <a:ext cx="27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74X381</a:t>
                </a:r>
                <a:endParaRPr/>
              </a:p>
            </p:txBody>
          </p:sp>
          <p:sp>
            <p:nvSpPr>
              <p:cNvPr id="632" name="Google Shape;632;p68"/>
              <p:cNvSpPr txBox="1"/>
              <p:nvPr/>
            </p:nvSpPr>
            <p:spPr>
              <a:xfrm>
                <a:off x="3675" y="3830"/>
                <a:ext cx="777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3" name="Google Shape;633;p68"/>
              <p:cNvSpPr/>
              <p:nvPr/>
            </p:nvSpPr>
            <p:spPr>
              <a:xfrm>
                <a:off x="3519" y="3874"/>
                <a:ext cx="156" cy="271"/>
              </a:xfrm>
              <a:custGeom>
                <a:rect b="b" l="l" r="r" t="t"/>
                <a:pathLst>
                  <a:path extrusionOk="0" h="271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0"/>
                    </a:moveTo>
                    <a:lnTo>
                      <a:pt x="156" y="90"/>
                    </a:lnTo>
                    <a:moveTo>
                      <a:pt x="0" y="180"/>
                    </a:moveTo>
                    <a:lnTo>
                      <a:pt x="156" y="180"/>
                    </a:lnTo>
                    <a:moveTo>
                      <a:pt x="0" y="271"/>
                    </a:moveTo>
                    <a:lnTo>
                      <a:pt x="156" y="27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4" name="Google Shape;634;p68"/>
              <p:cNvSpPr txBox="1"/>
              <p:nvPr/>
            </p:nvSpPr>
            <p:spPr>
              <a:xfrm>
                <a:off x="3715" y="3849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A2</a:t>
                </a:r>
                <a:endParaRPr/>
              </a:p>
            </p:txBody>
          </p:sp>
          <p:sp>
            <p:nvSpPr>
              <p:cNvPr id="635" name="Google Shape;635;p68"/>
              <p:cNvSpPr txBox="1"/>
              <p:nvPr/>
            </p:nvSpPr>
            <p:spPr>
              <a:xfrm>
                <a:off x="3547" y="3819"/>
                <a:ext cx="141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A14</a:t>
                </a:r>
                <a:endParaRPr/>
              </a:p>
            </p:txBody>
          </p:sp>
          <p:sp>
            <p:nvSpPr>
              <p:cNvPr id="636" name="Google Shape;636;p68"/>
              <p:cNvSpPr txBox="1"/>
              <p:nvPr/>
            </p:nvSpPr>
            <p:spPr>
              <a:xfrm>
                <a:off x="3715" y="3938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B2</a:t>
                </a:r>
                <a:endParaRPr/>
              </a:p>
            </p:txBody>
          </p:sp>
          <p:sp>
            <p:nvSpPr>
              <p:cNvPr id="637" name="Google Shape;637;p68"/>
              <p:cNvSpPr txBox="1"/>
              <p:nvPr/>
            </p:nvSpPr>
            <p:spPr>
              <a:xfrm>
                <a:off x="3547" y="3908"/>
                <a:ext cx="141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B14</a:t>
                </a:r>
                <a:endParaRPr/>
              </a:p>
            </p:txBody>
          </p:sp>
          <p:sp>
            <p:nvSpPr>
              <p:cNvPr id="638" name="Google Shape;638;p68"/>
              <p:cNvSpPr txBox="1"/>
              <p:nvPr/>
            </p:nvSpPr>
            <p:spPr>
              <a:xfrm>
                <a:off x="3547" y="3997"/>
                <a:ext cx="141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A15</a:t>
                </a:r>
                <a:endParaRPr/>
              </a:p>
            </p:txBody>
          </p:sp>
          <p:sp>
            <p:nvSpPr>
              <p:cNvPr id="639" name="Google Shape;639;p68"/>
              <p:cNvSpPr txBox="1"/>
              <p:nvPr/>
            </p:nvSpPr>
            <p:spPr>
              <a:xfrm>
                <a:off x="3715" y="4026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A3</a:t>
                </a:r>
                <a:endParaRPr/>
              </a:p>
            </p:txBody>
          </p:sp>
          <p:sp>
            <p:nvSpPr>
              <p:cNvPr id="640" name="Google Shape;640;p68"/>
              <p:cNvSpPr txBox="1"/>
              <p:nvPr/>
            </p:nvSpPr>
            <p:spPr>
              <a:xfrm>
                <a:off x="3547" y="4093"/>
                <a:ext cx="141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B15</a:t>
                </a:r>
                <a:endParaRPr/>
              </a:p>
            </p:txBody>
          </p:sp>
          <p:sp>
            <p:nvSpPr>
              <p:cNvPr id="641" name="Google Shape;641;p68"/>
              <p:cNvSpPr txBox="1"/>
              <p:nvPr/>
            </p:nvSpPr>
            <p:spPr>
              <a:xfrm>
                <a:off x="3715" y="4115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B3</a:t>
                </a:r>
                <a:endParaRPr/>
              </a:p>
            </p:txBody>
          </p:sp>
          <p:sp>
            <p:nvSpPr>
              <p:cNvPr id="642" name="Google Shape;642;p68"/>
              <p:cNvSpPr/>
              <p:nvPr/>
            </p:nvSpPr>
            <p:spPr>
              <a:xfrm>
                <a:off x="3675" y="3830"/>
                <a:ext cx="777" cy="360"/>
              </a:xfrm>
              <a:custGeom>
                <a:rect b="b" l="l" r="r" t="t"/>
                <a:pathLst>
                  <a:path extrusionOk="0" h="360" w="777">
                    <a:moveTo>
                      <a:pt x="0" y="360"/>
                    </a:moveTo>
                    <a:lnTo>
                      <a:pt x="777" y="360"/>
                    </a:lnTo>
                    <a:moveTo>
                      <a:pt x="777" y="36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3" name="Google Shape;643;p68"/>
              <p:cNvSpPr txBox="1"/>
              <p:nvPr/>
            </p:nvSpPr>
            <p:spPr>
              <a:xfrm>
                <a:off x="3993" y="3982"/>
                <a:ext cx="199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ALU3</a:t>
                </a:r>
                <a:endParaRPr/>
              </a:p>
            </p:txBody>
          </p:sp>
          <p:sp>
            <p:nvSpPr>
              <p:cNvPr id="644" name="Google Shape;644;p68"/>
              <p:cNvSpPr txBox="1"/>
              <p:nvPr/>
            </p:nvSpPr>
            <p:spPr>
              <a:xfrm>
                <a:off x="3675" y="3466"/>
                <a:ext cx="777" cy="3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5" name="Google Shape;645;p68"/>
              <p:cNvSpPr/>
              <p:nvPr/>
            </p:nvSpPr>
            <p:spPr>
              <a:xfrm>
                <a:off x="3519" y="3511"/>
                <a:ext cx="156" cy="273"/>
              </a:xfrm>
              <a:custGeom>
                <a:rect b="b" l="l" r="r" t="t"/>
                <a:pathLst>
                  <a:path extrusionOk="0" h="273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1"/>
                    </a:moveTo>
                    <a:lnTo>
                      <a:pt x="156" y="91"/>
                    </a:lnTo>
                    <a:moveTo>
                      <a:pt x="0" y="182"/>
                    </a:moveTo>
                    <a:lnTo>
                      <a:pt x="156" y="182"/>
                    </a:lnTo>
                    <a:moveTo>
                      <a:pt x="0" y="273"/>
                    </a:moveTo>
                    <a:lnTo>
                      <a:pt x="156" y="27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6" name="Google Shape;646;p68"/>
              <p:cNvSpPr txBox="1"/>
              <p:nvPr/>
            </p:nvSpPr>
            <p:spPr>
              <a:xfrm>
                <a:off x="3715" y="3487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A0</a:t>
                </a:r>
                <a:endParaRPr/>
              </a:p>
            </p:txBody>
          </p:sp>
          <p:sp>
            <p:nvSpPr>
              <p:cNvPr id="647" name="Google Shape;647;p68"/>
              <p:cNvSpPr txBox="1"/>
              <p:nvPr/>
            </p:nvSpPr>
            <p:spPr>
              <a:xfrm>
                <a:off x="3547" y="3457"/>
                <a:ext cx="141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A12</a:t>
                </a:r>
                <a:endParaRPr/>
              </a:p>
            </p:txBody>
          </p:sp>
          <p:sp>
            <p:nvSpPr>
              <p:cNvPr id="648" name="Google Shape;648;p68"/>
              <p:cNvSpPr txBox="1"/>
              <p:nvPr/>
            </p:nvSpPr>
            <p:spPr>
              <a:xfrm>
                <a:off x="3715" y="3576"/>
                <a:ext cx="97" cy="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B0</a:t>
                </a:r>
                <a:endParaRPr/>
              </a:p>
            </p:txBody>
          </p:sp>
          <p:sp>
            <p:nvSpPr>
              <p:cNvPr id="649" name="Google Shape;649;p68"/>
              <p:cNvSpPr txBox="1"/>
              <p:nvPr/>
            </p:nvSpPr>
            <p:spPr>
              <a:xfrm>
                <a:off x="3547" y="3546"/>
                <a:ext cx="141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B12</a:t>
                </a:r>
                <a:endParaRPr/>
              </a:p>
            </p:txBody>
          </p:sp>
          <p:sp>
            <p:nvSpPr>
              <p:cNvPr id="650" name="Google Shape;650;p68"/>
              <p:cNvSpPr txBox="1"/>
              <p:nvPr/>
            </p:nvSpPr>
            <p:spPr>
              <a:xfrm>
                <a:off x="3547" y="3635"/>
                <a:ext cx="141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A13</a:t>
                </a:r>
                <a:endParaRPr/>
              </a:p>
            </p:txBody>
          </p:sp>
          <p:sp>
            <p:nvSpPr>
              <p:cNvPr id="651" name="Google Shape;651;p68"/>
              <p:cNvSpPr txBox="1"/>
              <p:nvPr/>
            </p:nvSpPr>
            <p:spPr>
              <a:xfrm>
                <a:off x="3715" y="3664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A1</a:t>
                </a:r>
                <a:endParaRPr/>
              </a:p>
            </p:txBody>
          </p:sp>
          <p:sp>
            <p:nvSpPr>
              <p:cNvPr id="652" name="Google Shape;652;p68"/>
              <p:cNvSpPr txBox="1"/>
              <p:nvPr/>
            </p:nvSpPr>
            <p:spPr>
              <a:xfrm>
                <a:off x="3547" y="3731"/>
                <a:ext cx="141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B13</a:t>
                </a:r>
                <a:endParaRPr/>
              </a:p>
            </p:txBody>
          </p:sp>
          <p:sp>
            <p:nvSpPr>
              <p:cNvPr id="653" name="Google Shape;653;p68"/>
              <p:cNvSpPr txBox="1"/>
              <p:nvPr/>
            </p:nvSpPr>
            <p:spPr>
              <a:xfrm>
                <a:off x="3715" y="3760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B1</a:t>
                </a:r>
                <a:endParaRPr/>
              </a:p>
            </p:txBody>
          </p:sp>
          <p:sp>
            <p:nvSpPr>
              <p:cNvPr id="654" name="Google Shape;654;p68"/>
              <p:cNvSpPr txBox="1"/>
              <p:nvPr/>
            </p:nvSpPr>
            <p:spPr>
              <a:xfrm>
                <a:off x="4360" y="3487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F0</a:t>
                </a:r>
                <a:endParaRPr/>
              </a:p>
            </p:txBody>
          </p:sp>
          <p:sp>
            <p:nvSpPr>
              <p:cNvPr id="655" name="Google Shape;655;p68"/>
              <p:cNvSpPr txBox="1"/>
              <p:nvPr/>
            </p:nvSpPr>
            <p:spPr>
              <a:xfrm>
                <a:off x="4360" y="3576"/>
                <a:ext cx="93" cy="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F1</a:t>
                </a:r>
                <a:endParaRPr/>
              </a:p>
            </p:txBody>
          </p:sp>
          <p:sp>
            <p:nvSpPr>
              <p:cNvPr id="656" name="Google Shape;656;p68"/>
              <p:cNvSpPr txBox="1"/>
              <p:nvPr/>
            </p:nvSpPr>
            <p:spPr>
              <a:xfrm>
                <a:off x="4360" y="3664"/>
                <a:ext cx="9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F2</a:t>
                </a:r>
                <a:endParaRPr/>
              </a:p>
            </p:txBody>
          </p:sp>
          <p:sp>
            <p:nvSpPr>
              <p:cNvPr id="657" name="Google Shape;657;p68"/>
              <p:cNvSpPr txBox="1"/>
              <p:nvPr/>
            </p:nvSpPr>
            <p:spPr>
              <a:xfrm>
                <a:off x="4360" y="3760"/>
                <a:ext cx="9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F3</a:t>
                </a:r>
                <a:endParaRPr/>
              </a:p>
            </p:txBody>
          </p:sp>
          <p:sp>
            <p:nvSpPr>
              <p:cNvPr id="658" name="Google Shape;658;p68"/>
              <p:cNvSpPr txBox="1"/>
              <p:nvPr/>
            </p:nvSpPr>
            <p:spPr>
              <a:xfrm>
                <a:off x="4483" y="3457"/>
                <a:ext cx="13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F12</a:t>
                </a:r>
                <a:endParaRPr/>
              </a:p>
            </p:txBody>
          </p:sp>
          <p:sp>
            <p:nvSpPr>
              <p:cNvPr id="659" name="Google Shape;659;p68"/>
              <p:cNvSpPr txBox="1"/>
              <p:nvPr/>
            </p:nvSpPr>
            <p:spPr>
              <a:xfrm>
                <a:off x="4483" y="3546"/>
                <a:ext cx="13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F13</a:t>
                </a:r>
                <a:endParaRPr/>
              </a:p>
            </p:txBody>
          </p:sp>
          <p:sp>
            <p:nvSpPr>
              <p:cNvPr id="660" name="Google Shape;660;p68"/>
              <p:cNvSpPr txBox="1"/>
              <p:nvPr/>
            </p:nvSpPr>
            <p:spPr>
              <a:xfrm>
                <a:off x="4483" y="3635"/>
                <a:ext cx="13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F14</a:t>
                </a:r>
                <a:endParaRPr/>
              </a:p>
            </p:txBody>
          </p:sp>
          <p:sp>
            <p:nvSpPr>
              <p:cNvPr id="661" name="Google Shape;661;p68"/>
              <p:cNvSpPr txBox="1"/>
              <p:nvPr/>
            </p:nvSpPr>
            <p:spPr>
              <a:xfrm>
                <a:off x="4483" y="3731"/>
                <a:ext cx="13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F15</a:t>
                </a:r>
                <a:endParaRPr/>
              </a:p>
            </p:txBody>
          </p:sp>
          <p:sp>
            <p:nvSpPr>
              <p:cNvPr id="662" name="Google Shape;662;p68"/>
              <p:cNvSpPr/>
              <p:nvPr/>
            </p:nvSpPr>
            <p:spPr>
              <a:xfrm>
                <a:off x="4452" y="3511"/>
                <a:ext cx="155" cy="273"/>
              </a:xfrm>
              <a:custGeom>
                <a:rect b="b" l="l" r="r" t="t"/>
                <a:pathLst>
                  <a:path extrusionOk="0" h="273" w="155">
                    <a:moveTo>
                      <a:pt x="0" y="0"/>
                    </a:moveTo>
                    <a:lnTo>
                      <a:pt x="155" y="0"/>
                    </a:lnTo>
                    <a:moveTo>
                      <a:pt x="0" y="91"/>
                    </a:moveTo>
                    <a:lnTo>
                      <a:pt x="155" y="91"/>
                    </a:lnTo>
                    <a:moveTo>
                      <a:pt x="0" y="182"/>
                    </a:moveTo>
                    <a:lnTo>
                      <a:pt x="155" y="182"/>
                    </a:lnTo>
                    <a:moveTo>
                      <a:pt x="0" y="273"/>
                    </a:moveTo>
                    <a:lnTo>
                      <a:pt x="155" y="27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3" name="Google Shape;663;p68"/>
              <p:cNvSpPr/>
              <p:nvPr/>
            </p:nvSpPr>
            <p:spPr>
              <a:xfrm>
                <a:off x="3675" y="3466"/>
                <a:ext cx="777" cy="364"/>
              </a:xfrm>
              <a:custGeom>
                <a:rect b="b" l="l" r="r" t="t"/>
                <a:pathLst>
                  <a:path extrusionOk="0" h="364" w="777">
                    <a:moveTo>
                      <a:pt x="777" y="364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4" name="Google Shape;664;p68"/>
              <p:cNvSpPr txBox="1"/>
              <p:nvPr/>
            </p:nvSpPr>
            <p:spPr>
              <a:xfrm>
                <a:off x="3675" y="587"/>
                <a:ext cx="777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5" name="Google Shape;665;p68"/>
              <p:cNvSpPr/>
              <p:nvPr/>
            </p:nvSpPr>
            <p:spPr>
              <a:xfrm>
                <a:off x="3519" y="631"/>
                <a:ext cx="156" cy="271"/>
              </a:xfrm>
              <a:custGeom>
                <a:rect b="b" l="l" r="r" t="t"/>
                <a:pathLst>
                  <a:path extrusionOk="0" h="271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1"/>
                    </a:moveTo>
                    <a:lnTo>
                      <a:pt x="156" y="91"/>
                    </a:lnTo>
                    <a:moveTo>
                      <a:pt x="0" y="181"/>
                    </a:moveTo>
                    <a:lnTo>
                      <a:pt x="156" y="181"/>
                    </a:lnTo>
                    <a:moveTo>
                      <a:pt x="0" y="271"/>
                    </a:moveTo>
                    <a:lnTo>
                      <a:pt x="156" y="27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6" name="Google Shape;666;p68"/>
              <p:cNvSpPr txBox="1"/>
              <p:nvPr/>
            </p:nvSpPr>
            <p:spPr>
              <a:xfrm>
                <a:off x="3719" y="605"/>
                <a:ext cx="106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G0</a:t>
                </a:r>
                <a:endParaRPr/>
              </a:p>
            </p:txBody>
          </p:sp>
          <p:sp>
            <p:nvSpPr>
              <p:cNvPr id="667" name="Google Shape;667;p68"/>
              <p:cNvSpPr txBox="1"/>
              <p:nvPr/>
            </p:nvSpPr>
            <p:spPr>
              <a:xfrm>
                <a:off x="3715" y="694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P0</a:t>
                </a:r>
                <a:endParaRPr/>
              </a:p>
            </p:txBody>
          </p:sp>
          <p:sp>
            <p:nvSpPr>
              <p:cNvPr id="668" name="Google Shape;668;p68"/>
              <p:cNvSpPr txBox="1"/>
              <p:nvPr/>
            </p:nvSpPr>
            <p:spPr>
              <a:xfrm>
                <a:off x="3719" y="783"/>
                <a:ext cx="106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G1</a:t>
                </a:r>
                <a:endParaRPr/>
              </a:p>
            </p:txBody>
          </p:sp>
          <p:sp>
            <p:nvSpPr>
              <p:cNvPr id="669" name="Google Shape;669;p68"/>
              <p:cNvSpPr txBox="1"/>
              <p:nvPr/>
            </p:nvSpPr>
            <p:spPr>
              <a:xfrm>
                <a:off x="3715" y="871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P1</a:t>
                </a:r>
                <a:endParaRPr/>
              </a:p>
            </p:txBody>
          </p:sp>
          <p:sp>
            <p:nvSpPr>
              <p:cNvPr id="670" name="Google Shape;670;p68"/>
              <p:cNvSpPr txBox="1"/>
              <p:nvPr/>
            </p:nvSpPr>
            <p:spPr>
              <a:xfrm>
                <a:off x="4375" y="605"/>
                <a:ext cx="62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671" name="Google Shape;671;p68"/>
              <p:cNvSpPr txBox="1"/>
              <p:nvPr/>
            </p:nvSpPr>
            <p:spPr>
              <a:xfrm>
                <a:off x="4371" y="694"/>
                <a:ext cx="53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672" name="Google Shape;672;p68"/>
              <p:cNvSpPr txBox="1"/>
              <p:nvPr/>
            </p:nvSpPr>
            <p:spPr>
              <a:xfrm>
                <a:off x="4514" y="665"/>
                <a:ext cx="44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673" name="Google Shape;673;p68"/>
              <p:cNvSpPr/>
              <p:nvPr/>
            </p:nvSpPr>
            <p:spPr>
              <a:xfrm>
                <a:off x="4452" y="631"/>
                <a:ext cx="155" cy="91"/>
              </a:xfrm>
              <a:custGeom>
                <a:rect b="b" l="l" r="r" t="t"/>
                <a:pathLst>
                  <a:path extrusionOk="0" h="91" w="155">
                    <a:moveTo>
                      <a:pt x="0" y="0"/>
                    </a:moveTo>
                    <a:lnTo>
                      <a:pt x="155" y="0"/>
                    </a:lnTo>
                    <a:moveTo>
                      <a:pt x="0" y="91"/>
                    </a:moveTo>
                    <a:lnTo>
                      <a:pt x="155" y="9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4" name="Google Shape;674;p68"/>
              <p:cNvSpPr/>
              <p:nvPr/>
            </p:nvSpPr>
            <p:spPr>
              <a:xfrm>
                <a:off x="3675" y="587"/>
                <a:ext cx="777" cy="360"/>
              </a:xfrm>
              <a:custGeom>
                <a:rect b="b" l="l" r="r" t="t"/>
                <a:pathLst>
                  <a:path extrusionOk="0" h="360" w="777">
                    <a:moveTo>
                      <a:pt x="777" y="36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5" name="Google Shape;675;p68"/>
              <p:cNvSpPr txBox="1"/>
              <p:nvPr/>
            </p:nvSpPr>
            <p:spPr>
              <a:xfrm>
                <a:off x="3956" y="738"/>
                <a:ext cx="273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74X182</a:t>
                </a:r>
                <a:endParaRPr/>
              </a:p>
            </p:txBody>
          </p:sp>
        </p:grpSp>
        <p:grpSp>
          <p:nvGrpSpPr>
            <p:cNvPr id="676" name="Google Shape;676;p68"/>
            <p:cNvGrpSpPr/>
            <p:nvPr/>
          </p:nvGrpSpPr>
          <p:grpSpPr>
            <a:xfrm>
              <a:off x="566" y="947"/>
              <a:ext cx="4058" cy="3213"/>
              <a:chOff x="566" y="947"/>
              <a:chExt cx="4058" cy="3213"/>
            </a:xfrm>
          </p:grpSpPr>
          <p:sp>
            <p:nvSpPr>
              <p:cNvPr id="677" name="Google Shape;677;p68"/>
              <p:cNvSpPr txBox="1"/>
              <p:nvPr/>
            </p:nvSpPr>
            <p:spPr>
              <a:xfrm>
                <a:off x="3675" y="947"/>
                <a:ext cx="777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8" name="Google Shape;678;p68"/>
              <p:cNvSpPr/>
              <p:nvPr/>
            </p:nvSpPr>
            <p:spPr>
              <a:xfrm>
                <a:off x="3519" y="992"/>
                <a:ext cx="156" cy="270"/>
              </a:xfrm>
              <a:custGeom>
                <a:rect b="b" l="l" r="r" t="t"/>
                <a:pathLst>
                  <a:path extrusionOk="0" h="270" w="156">
                    <a:moveTo>
                      <a:pt x="0" y="0"/>
                    </a:moveTo>
                    <a:lnTo>
                      <a:pt x="156" y="0"/>
                    </a:lnTo>
                    <a:moveTo>
                      <a:pt x="0" y="90"/>
                    </a:moveTo>
                    <a:lnTo>
                      <a:pt x="156" y="90"/>
                    </a:lnTo>
                    <a:moveTo>
                      <a:pt x="0" y="180"/>
                    </a:moveTo>
                    <a:lnTo>
                      <a:pt x="156" y="180"/>
                    </a:lnTo>
                    <a:moveTo>
                      <a:pt x="0" y="270"/>
                    </a:moveTo>
                    <a:lnTo>
                      <a:pt x="156" y="27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9" name="Google Shape;679;p68"/>
              <p:cNvSpPr txBox="1"/>
              <p:nvPr/>
            </p:nvSpPr>
            <p:spPr>
              <a:xfrm>
                <a:off x="3719" y="968"/>
                <a:ext cx="106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G2</a:t>
                </a:r>
                <a:endParaRPr/>
              </a:p>
            </p:txBody>
          </p:sp>
          <p:sp>
            <p:nvSpPr>
              <p:cNvPr id="680" name="Google Shape;680;p68"/>
              <p:cNvSpPr txBox="1"/>
              <p:nvPr/>
            </p:nvSpPr>
            <p:spPr>
              <a:xfrm>
                <a:off x="3715" y="1056"/>
                <a:ext cx="97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P2</a:t>
                </a:r>
                <a:endParaRPr/>
              </a:p>
            </p:txBody>
          </p:sp>
          <p:sp>
            <p:nvSpPr>
              <p:cNvPr id="681" name="Google Shape;681;p68"/>
              <p:cNvSpPr txBox="1"/>
              <p:nvPr/>
            </p:nvSpPr>
            <p:spPr>
              <a:xfrm>
                <a:off x="3719" y="1145"/>
                <a:ext cx="106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G3</a:t>
                </a:r>
                <a:endParaRPr/>
              </a:p>
            </p:txBody>
          </p:sp>
          <p:sp>
            <p:nvSpPr>
              <p:cNvPr id="682" name="Google Shape;682;p68"/>
              <p:cNvSpPr txBox="1"/>
              <p:nvPr/>
            </p:nvSpPr>
            <p:spPr>
              <a:xfrm>
                <a:off x="3715" y="1233"/>
                <a:ext cx="97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P3</a:t>
                </a:r>
                <a:endParaRPr/>
              </a:p>
            </p:txBody>
          </p:sp>
          <p:sp>
            <p:nvSpPr>
              <p:cNvPr id="683" name="Google Shape;683;p68"/>
              <p:cNvSpPr txBox="1"/>
              <p:nvPr/>
            </p:nvSpPr>
            <p:spPr>
              <a:xfrm>
                <a:off x="4355" y="968"/>
                <a:ext cx="102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C1</a:t>
                </a:r>
                <a:endParaRPr/>
              </a:p>
            </p:txBody>
          </p:sp>
          <p:sp>
            <p:nvSpPr>
              <p:cNvPr id="684" name="Google Shape;684;p68"/>
              <p:cNvSpPr txBox="1"/>
              <p:nvPr/>
            </p:nvSpPr>
            <p:spPr>
              <a:xfrm>
                <a:off x="4355" y="1056"/>
                <a:ext cx="102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C2</a:t>
                </a:r>
                <a:endParaRPr/>
              </a:p>
            </p:txBody>
          </p:sp>
          <p:sp>
            <p:nvSpPr>
              <p:cNvPr id="685" name="Google Shape;685;p68"/>
              <p:cNvSpPr txBox="1"/>
              <p:nvPr/>
            </p:nvSpPr>
            <p:spPr>
              <a:xfrm>
                <a:off x="4355" y="1145"/>
                <a:ext cx="102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C3</a:t>
                </a:r>
                <a:endParaRPr/>
              </a:p>
            </p:txBody>
          </p:sp>
          <p:sp>
            <p:nvSpPr>
              <p:cNvPr id="686" name="Google Shape;686;p68"/>
              <p:cNvSpPr txBox="1"/>
              <p:nvPr/>
            </p:nvSpPr>
            <p:spPr>
              <a:xfrm>
                <a:off x="4493" y="1027"/>
                <a:ext cx="102" cy="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C8</a:t>
                </a:r>
                <a:endParaRPr/>
              </a:p>
            </p:txBody>
          </p:sp>
          <p:sp>
            <p:nvSpPr>
              <p:cNvPr id="687" name="Google Shape;687;p68"/>
              <p:cNvSpPr txBox="1"/>
              <p:nvPr/>
            </p:nvSpPr>
            <p:spPr>
              <a:xfrm>
                <a:off x="4478" y="1115"/>
                <a:ext cx="146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C12</a:t>
                </a:r>
                <a:endParaRPr/>
              </a:p>
            </p:txBody>
          </p:sp>
          <p:cxnSp>
            <p:nvCxnSpPr>
              <p:cNvPr id="688" name="Google Shape;688;p68"/>
              <p:cNvCxnSpPr/>
              <p:nvPr/>
            </p:nvCxnSpPr>
            <p:spPr>
              <a:xfrm>
                <a:off x="4063" y="1307"/>
                <a:ext cx="1" cy="75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89" name="Google Shape;689;p68"/>
              <p:cNvSpPr txBox="1"/>
              <p:nvPr/>
            </p:nvSpPr>
            <p:spPr>
              <a:xfrm>
                <a:off x="4034" y="1248"/>
                <a:ext cx="102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C0</a:t>
                </a:r>
                <a:endParaRPr/>
              </a:p>
            </p:txBody>
          </p:sp>
          <p:sp>
            <p:nvSpPr>
              <p:cNvPr id="690" name="Google Shape;690;p68"/>
              <p:cNvSpPr/>
              <p:nvPr/>
            </p:nvSpPr>
            <p:spPr>
              <a:xfrm>
                <a:off x="4452" y="992"/>
                <a:ext cx="155" cy="180"/>
              </a:xfrm>
              <a:custGeom>
                <a:rect b="b" l="l" r="r" t="t"/>
                <a:pathLst>
                  <a:path extrusionOk="0" h="180" w="155">
                    <a:moveTo>
                      <a:pt x="0" y="0"/>
                    </a:moveTo>
                    <a:lnTo>
                      <a:pt x="155" y="0"/>
                    </a:lnTo>
                    <a:moveTo>
                      <a:pt x="0" y="90"/>
                    </a:moveTo>
                    <a:lnTo>
                      <a:pt x="155" y="90"/>
                    </a:lnTo>
                    <a:moveTo>
                      <a:pt x="0" y="180"/>
                    </a:moveTo>
                    <a:lnTo>
                      <a:pt x="155" y="18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1" name="Google Shape;691;p68"/>
              <p:cNvSpPr/>
              <p:nvPr/>
            </p:nvSpPr>
            <p:spPr>
              <a:xfrm>
                <a:off x="3675" y="947"/>
                <a:ext cx="777" cy="360"/>
              </a:xfrm>
              <a:custGeom>
                <a:rect b="b" l="l" r="r" t="t"/>
                <a:pathLst>
                  <a:path extrusionOk="0" h="360" w="777">
                    <a:moveTo>
                      <a:pt x="0" y="360"/>
                    </a:moveTo>
                    <a:lnTo>
                      <a:pt x="777" y="360"/>
                    </a:lnTo>
                    <a:moveTo>
                      <a:pt x="777" y="360"/>
                    </a:moveTo>
                    <a:lnTo>
                      <a:pt x="777" y="0"/>
                    </a:lnTo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2" name="Google Shape;692;p68"/>
              <p:cNvSpPr/>
              <p:nvPr/>
            </p:nvSpPr>
            <p:spPr>
              <a:xfrm>
                <a:off x="1188" y="413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3" name="Google Shape;693;p68"/>
              <p:cNvSpPr/>
              <p:nvPr/>
            </p:nvSpPr>
            <p:spPr>
              <a:xfrm>
                <a:off x="1188" y="413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4" name="Google Shape;694;p68"/>
              <p:cNvSpPr/>
              <p:nvPr/>
            </p:nvSpPr>
            <p:spPr>
              <a:xfrm>
                <a:off x="1188" y="395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5" name="Google Shape;695;p68"/>
              <p:cNvSpPr/>
              <p:nvPr/>
            </p:nvSpPr>
            <p:spPr>
              <a:xfrm>
                <a:off x="1188" y="395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4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4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6" name="Google Shape;696;p68"/>
              <p:cNvSpPr/>
              <p:nvPr/>
            </p:nvSpPr>
            <p:spPr>
              <a:xfrm>
                <a:off x="1188" y="3771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7" name="Google Shape;697;p68"/>
              <p:cNvSpPr/>
              <p:nvPr/>
            </p:nvSpPr>
            <p:spPr>
              <a:xfrm>
                <a:off x="1188" y="3771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8" name="Google Shape;698;p68"/>
              <p:cNvSpPr/>
              <p:nvPr/>
            </p:nvSpPr>
            <p:spPr>
              <a:xfrm>
                <a:off x="1188" y="3591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9" name="Google Shape;699;p68"/>
              <p:cNvSpPr/>
              <p:nvPr/>
            </p:nvSpPr>
            <p:spPr>
              <a:xfrm>
                <a:off x="1188" y="3591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0" name="Google Shape;700;p68"/>
              <p:cNvSpPr/>
              <p:nvPr/>
            </p:nvSpPr>
            <p:spPr>
              <a:xfrm>
                <a:off x="1218" y="3605"/>
                <a:ext cx="187" cy="1"/>
              </a:xfrm>
              <a:custGeom>
                <a:rect b="b" l="l" r="r" t="t"/>
                <a:pathLst>
                  <a:path extrusionOk="0" h="1" w="187">
                    <a:moveTo>
                      <a:pt x="187" y="0"/>
                    </a:moveTo>
                    <a:lnTo>
                      <a:pt x="187" y="1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1" name="Google Shape;701;p68"/>
              <p:cNvSpPr/>
              <p:nvPr/>
            </p:nvSpPr>
            <p:spPr>
              <a:xfrm>
                <a:off x="1218" y="3784"/>
                <a:ext cx="187" cy="2"/>
              </a:xfrm>
              <a:custGeom>
                <a:rect b="b" l="l" r="r" t="t"/>
                <a:pathLst>
                  <a:path extrusionOk="0" h="2" w="187">
                    <a:moveTo>
                      <a:pt x="187" y="0"/>
                    </a:moveTo>
                    <a:lnTo>
                      <a:pt x="187" y="2"/>
                    </a:lnTo>
                    <a:lnTo>
                      <a:pt x="0" y="2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02" name="Google Shape;702;p68"/>
              <p:cNvCxnSpPr/>
              <p:nvPr/>
            </p:nvCxnSpPr>
            <p:spPr>
              <a:xfrm flipH="1">
                <a:off x="1218" y="3964"/>
                <a:ext cx="187" cy="1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68"/>
              <p:cNvCxnSpPr/>
              <p:nvPr/>
            </p:nvCxnSpPr>
            <p:spPr>
              <a:xfrm flipH="1">
                <a:off x="1218" y="4145"/>
                <a:ext cx="187" cy="1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68"/>
              <p:cNvCxnSpPr/>
              <p:nvPr/>
            </p:nvCxnSpPr>
            <p:spPr>
              <a:xfrm>
                <a:off x="1218" y="3964"/>
                <a:ext cx="1" cy="181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68"/>
              <p:cNvCxnSpPr/>
              <p:nvPr/>
            </p:nvCxnSpPr>
            <p:spPr>
              <a:xfrm>
                <a:off x="1218" y="3786"/>
                <a:ext cx="1" cy="178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68"/>
              <p:cNvCxnSpPr/>
              <p:nvPr/>
            </p:nvCxnSpPr>
            <p:spPr>
              <a:xfrm>
                <a:off x="1218" y="3606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7" name="Google Shape;707;p68"/>
              <p:cNvSpPr/>
              <p:nvPr/>
            </p:nvSpPr>
            <p:spPr>
              <a:xfrm>
                <a:off x="1188" y="292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8" name="Google Shape;708;p68"/>
              <p:cNvSpPr/>
              <p:nvPr/>
            </p:nvSpPr>
            <p:spPr>
              <a:xfrm>
                <a:off x="1188" y="292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4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4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9" name="Google Shape;709;p68"/>
              <p:cNvSpPr/>
              <p:nvPr/>
            </p:nvSpPr>
            <p:spPr>
              <a:xfrm>
                <a:off x="1188" y="274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0" name="Google Shape;710;p68"/>
              <p:cNvSpPr/>
              <p:nvPr/>
            </p:nvSpPr>
            <p:spPr>
              <a:xfrm>
                <a:off x="1188" y="274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4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4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1" name="Google Shape;711;p68"/>
              <p:cNvSpPr/>
              <p:nvPr/>
            </p:nvSpPr>
            <p:spPr>
              <a:xfrm>
                <a:off x="1188" y="257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2" name="Google Shape;712;p68"/>
              <p:cNvSpPr/>
              <p:nvPr/>
            </p:nvSpPr>
            <p:spPr>
              <a:xfrm>
                <a:off x="1188" y="257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3" name="Google Shape;713;p68"/>
              <p:cNvSpPr/>
              <p:nvPr/>
            </p:nvSpPr>
            <p:spPr>
              <a:xfrm>
                <a:off x="1188" y="239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4" name="Google Shape;714;p68"/>
              <p:cNvSpPr/>
              <p:nvPr/>
            </p:nvSpPr>
            <p:spPr>
              <a:xfrm>
                <a:off x="1188" y="239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15" name="Google Shape;715;p68"/>
              <p:cNvCxnSpPr/>
              <p:nvPr/>
            </p:nvCxnSpPr>
            <p:spPr>
              <a:xfrm>
                <a:off x="1218" y="2763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68"/>
              <p:cNvCxnSpPr/>
              <p:nvPr/>
            </p:nvCxnSpPr>
            <p:spPr>
              <a:xfrm>
                <a:off x="1218" y="2585"/>
                <a:ext cx="1" cy="178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68"/>
              <p:cNvCxnSpPr/>
              <p:nvPr/>
            </p:nvCxnSpPr>
            <p:spPr>
              <a:xfrm>
                <a:off x="1218" y="2405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68"/>
              <p:cNvSpPr/>
              <p:nvPr/>
            </p:nvSpPr>
            <p:spPr>
              <a:xfrm>
                <a:off x="1218" y="2919"/>
                <a:ext cx="187" cy="24"/>
              </a:xfrm>
              <a:custGeom>
                <a:rect b="b" l="l" r="r" t="t"/>
                <a:pathLst>
                  <a:path extrusionOk="0" h="54" w="195">
                    <a:moveTo>
                      <a:pt x="195" y="54"/>
                    </a:move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9" name="Google Shape;719;p68"/>
              <p:cNvSpPr/>
              <p:nvPr/>
            </p:nvSpPr>
            <p:spPr>
              <a:xfrm>
                <a:off x="1218" y="2738"/>
                <a:ext cx="187" cy="25"/>
              </a:xfrm>
              <a:custGeom>
                <a:rect b="b" l="l" r="r" t="t"/>
                <a:pathLst>
                  <a:path extrusionOk="0" h="54" w="195">
                    <a:moveTo>
                      <a:pt x="195" y="54"/>
                    </a:move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0" name="Google Shape;720;p68"/>
              <p:cNvSpPr/>
              <p:nvPr/>
            </p:nvSpPr>
            <p:spPr>
              <a:xfrm>
                <a:off x="1218" y="2558"/>
                <a:ext cx="187" cy="27"/>
              </a:xfrm>
              <a:custGeom>
                <a:rect b="b" l="l" r="r" t="t"/>
                <a:pathLst>
                  <a:path extrusionOk="0" h="57" w="195">
                    <a:moveTo>
                      <a:pt x="195" y="54"/>
                    </a:move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  <a:lnTo>
                      <a:pt x="0" y="57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1" name="Google Shape;721;p68"/>
              <p:cNvSpPr/>
              <p:nvPr/>
            </p:nvSpPr>
            <p:spPr>
              <a:xfrm>
                <a:off x="1218" y="2378"/>
                <a:ext cx="187" cy="27"/>
              </a:xfrm>
              <a:custGeom>
                <a:rect b="b" l="l" r="r" t="t"/>
                <a:pathLst>
                  <a:path extrusionOk="0" h="57" w="195">
                    <a:moveTo>
                      <a:pt x="195" y="54"/>
                    </a:move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  <a:lnTo>
                      <a:pt x="0" y="57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22" name="Google Shape;722;p68"/>
              <p:cNvCxnSpPr/>
              <p:nvPr/>
            </p:nvCxnSpPr>
            <p:spPr>
              <a:xfrm>
                <a:off x="1218" y="2943"/>
                <a:ext cx="1" cy="663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23" name="Google Shape;723;p68"/>
              <p:cNvSpPr/>
              <p:nvPr/>
            </p:nvSpPr>
            <p:spPr>
              <a:xfrm>
                <a:off x="1063" y="283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4" name="Google Shape;724;p68"/>
              <p:cNvSpPr/>
              <p:nvPr/>
            </p:nvSpPr>
            <p:spPr>
              <a:xfrm>
                <a:off x="1063" y="283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4"/>
                    </a:moveTo>
                    <a:cubicBezTo>
                      <a:pt x="0" y="6"/>
                      <a:pt x="14" y="0"/>
                      <a:pt x="31" y="0"/>
                    </a:cubicBezTo>
                    <a:cubicBezTo>
                      <a:pt x="48" y="0"/>
                      <a:pt x="62" y="6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4" y="30"/>
                      <a:pt x="0" y="23"/>
                      <a:pt x="0" y="14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5" name="Google Shape;725;p68"/>
              <p:cNvSpPr/>
              <p:nvPr/>
            </p:nvSpPr>
            <p:spPr>
              <a:xfrm>
                <a:off x="1063" y="265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6" name="Google Shape;726;p68"/>
              <p:cNvSpPr/>
              <p:nvPr/>
            </p:nvSpPr>
            <p:spPr>
              <a:xfrm>
                <a:off x="1063" y="265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4"/>
                    </a:moveTo>
                    <a:cubicBezTo>
                      <a:pt x="0" y="6"/>
                      <a:pt x="14" y="0"/>
                      <a:pt x="31" y="0"/>
                    </a:cubicBezTo>
                    <a:cubicBezTo>
                      <a:pt x="48" y="0"/>
                      <a:pt x="62" y="6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4" y="30"/>
                      <a:pt x="0" y="23"/>
                      <a:pt x="0" y="14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7" name="Google Shape;727;p68"/>
              <p:cNvSpPr/>
              <p:nvPr/>
            </p:nvSpPr>
            <p:spPr>
              <a:xfrm>
                <a:off x="1063" y="248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8" name="Google Shape;728;p68"/>
              <p:cNvSpPr/>
              <p:nvPr/>
            </p:nvSpPr>
            <p:spPr>
              <a:xfrm>
                <a:off x="1063" y="248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4" y="0"/>
                      <a:pt x="31" y="0"/>
                    </a:cubicBezTo>
                    <a:cubicBezTo>
                      <a:pt x="48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4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9" name="Google Shape;729;p68"/>
              <p:cNvSpPr/>
              <p:nvPr/>
            </p:nvSpPr>
            <p:spPr>
              <a:xfrm>
                <a:off x="1063" y="230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0" name="Google Shape;730;p68"/>
              <p:cNvSpPr/>
              <p:nvPr/>
            </p:nvSpPr>
            <p:spPr>
              <a:xfrm>
                <a:off x="1063" y="230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4" y="0"/>
                      <a:pt x="31" y="0"/>
                    </a:cubicBezTo>
                    <a:cubicBezTo>
                      <a:pt x="48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4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31" name="Google Shape;731;p68"/>
              <p:cNvCxnSpPr/>
              <p:nvPr/>
            </p:nvCxnSpPr>
            <p:spPr>
              <a:xfrm>
                <a:off x="1094" y="2673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68"/>
              <p:cNvCxnSpPr/>
              <p:nvPr/>
            </p:nvCxnSpPr>
            <p:spPr>
              <a:xfrm>
                <a:off x="1094" y="2495"/>
                <a:ext cx="1" cy="178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68"/>
              <p:cNvCxnSpPr/>
              <p:nvPr/>
            </p:nvCxnSpPr>
            <p:spPr>
              <a:xfrm>
                <a:off x="1094" y="2315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34" name="Google Shape;734;p68"/>
              <p:cNvSpPr/>
              <p:nvPr/>
            </p:nvSpPr>
            <p:spPr>
              <a:xfrm>
                <a:off x="1094" y="2288"/>
                <a:ext cx="311" cy="27"/>
              </a:xfrm>
              <a:custGeom>
                <a:rect b="b" l="l" r="r" t="t"/>
                <a:pathLst>
                  <a:path extrusionOk="0" h="57" w="325">
                    <a:moveTo>
                      <a:pt x="325" y="54"/>
                    </a:moveTo>
                    <a:lnTo>
                      <a:pt x="315" y="54"/>
                    </a:lnTo>
                    <a:cubicBezTo>
                      <a:pt x="315" y="24"/>
                      <a:pt x="290" y="0"/>
                      <a:pt x="260" y="0"/>
                    </a:cubicBezTo>
                    <a:cubicBezTo>
                      <a:pt x="230" y="0"/>
                      <a:pt x="206" y="24"/>
                      <a:pt x="206" y="54"/>
                    </a:cubicBez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  <a:lnTo>
                      <a:pt x="0" y="57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5" name="Google Shape;735;p68"/>
              <p:cNvSpPr/>
              <p:nvPr/>
            </p:nvSpPr>
            <p:spPr>
              <a:xfrm>
                <a:off x="1094" y="2468"/>
                <a:ext cx="311" cy="27"/>
              </a:xfrm>
              <a:custGeom>
                <a:rect b="b" l="l" r="r" t="t"/>
                <a:pathLst>
                  <a:path extrusionOk="0" h="57" w="325">
                    <a:moveTo>
                      <a:pt x="325" y="54"/>
                    </a:moveTo>
                    <a:lnTo>
                      <a:pt x="315" y="54"/>
                    </a:lnTo>
                    <a:cubicBezTo>
                      <a:pt x="315" y="24"/>
                      <a:pt x="290" y="0"/>
                      <a:pt x="260" y="0"/>
                    </a:cubicBezTo>
                    <a:cubicBezTo>
                      <a:pt x="230" y="0"/>
                      <a:pt x="206" y="24"/>
                      <a:pt x="206" y="54"/>
                    </a:cubicBez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  <a:lnTo>
                      <a:pt x="0" y="57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6" name="Google Shape;736;p68"/>
              <p:cNvSpPr/>
              <p:nvPr/>
            </p:nvSpPr>
            <p:spPr>
              <a:xfrm>
                <a:off x="1094" y="2648"/>
                <a:ext cx="311" cy="25"/>
              </a:xfrm>
              <a:custGeom>
                <a:rect b="b" l="l" r="r" t="t"/>
                <a:pathLst>
                  <a:path extrusionOk="0" h="54" w="325">
                    <a:moveTo>
                      <a:pt x="325" y="54"/>
                    </a:moveTo>
                    <a:lnTo>
                      <a:pt x="315" y="54"/>
                    </a:lnTo>
                    <a:cubicBezTo>
                      <a:pt x="315" y="24"/>
                      <a:pt x="290" y="0"/>
                      <a:pt x="260" y="0"/>
                    </a:cubicBezTo>
                    <a:cubicBezTo>
                      <a:pt x="230" y="0"/>
                      <a:pt x="206" y="24"/>
                      <a:pt x="206" y="54"/>
                    </a:cubicBez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7" name="Google Shape;737;p68"/>
              <p:cNvSpPr/>
              <p:nvPr/>
            </p:nvSpPr>
            <p:spPr>
              <a:xfrm>
                <a:off x="1094" y="2828"/>
                <a:ext cx="311" cy="25"/>
              </a:xfrm>
              <a:custGeom>
                <a:rect b="b" l="l" r="r" t="t"/>
                <a:pathLst>
                  <a:path extrusionOk="0" h="54" w="325">
                    <a:moveTo>
                      <a:pt x="325" y="54"/>
                    </a:moveTo>
                    <a:lnTo>
                      <a:pt x="315" y="54"/>
                    </a:lnTo>
                    <a:cubicBezTo>
                      <a:pt x="315" y="24"/>
                      <a:pt x="290" y="0"/>
                      <a:pt x="260" y="0"/>
                    </a:cubicBezTo>
                    <a:cubicBezTo>
                      <a:pt x="230" y="0"/>
                      <a:pt x="206" y="24"/>
                      <a:pt x="206" y="54"/>
                    </a:cubicBez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8" name="Google Shape;738;p68"/>
              <p:cNvSpPr/>
              <p:nvPr/>
            </p:nvSpPr>
            <p:spPr>
              <a:xfrm>
                <a:off x="1063" y="4038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9" name="Google Shape;739;p68"/>
              <p:cNvSpPr/>
              <p:nvPr/>
            </p:nvSpPr>
            <p:spPr>
              <a:xfrm>
                <a:off x="1063" y="4038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4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4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0" name="Google Shape;740;p68"/>
              <p:cNvSpPr/>
              <p:nvPr/>
            </p:nvSpPr>
            <p:spPr>
              <a:xfrm>
                <a:off x="1063" y="3858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1" name="Google Shape;741;p68"/>
              <p:cNvSpPr/>
              <p:nvPr/>
            </p:nvSpPr>
            <p:spPr>
              <a:xfrm>
                <a:off x="1063" y="3858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4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4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2" name="Google Shape;742;p68"/>
              <p:cNvSpPr/>
              <p:nvPr/>
            </p:nvSpPr>
            <p:spPr>
              <a:xfrm>
                <a:off x="1063" y="367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3" name="Google Shape;743;p68"/>
              <p:cNvSpPr/>
              <p:nvPr/>
            </p:nvSpPr>
            <p:spPr>
              <a:xfrm>
                <a:off x="1063" y="367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4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4"/>
                      <a:pt x="48" y="30"/>
                      <a:pt x="31" y="30"/>
                    </a:cubicBezTo>
                    <a:cubicBezTo>
                      <a:pt x="14" y="30"/>
                      <a:pt x="0" y="24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4" name="Google Shape;744;p68"/>
              <p:cNvSpPr/>
              <p:nvPr/>
            </p:nvSpPr>
            <p:spPr>
              <a:xfrm>
                <a:off x="1063" y="349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5" name="Google Shape;745;p68"/>
              <p:cNvSpPr/>
              <p:nvPr/>
            </p:nvSpPr>
            <p:spPr>
              <a:xfrm>
                <a:off x="1063" y="349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4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4"/>
                      <a:pt x="48" y="30"/>
                      <a:pt x="31" y="30"/>
                    </a:cubicBezTo>
                    <a:cubicBezTo>
                      <a:pt x="14" y="30"/>
                      <a:pt x="0" y="24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46" name="Google Shape;746;p68"/>
              <p:cNvCxnSpPr/>
              <p:nvPr/>
            </p:nvCxnSpPr>
            <p:spPr>
              <a:xfrm>
                <a:off x="1094" y="3873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68"/>
              <p:cNvCxnSpPr/>
              <p:nvPr/>
            </p:nvCxnSpPr>
            <p:spPr>
              <a:xfrm>
                <a:off x="1094" y="3694"/>
                <a:ext cx="1" cy="179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68"/>
              <p:cNvCxnSpPr/>
              <p:nvPr/>
            </p:nvCxnSpPr>
            <p:spPr>
              <a:xfrm>
                <a:off x="1094" y="3514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9" name="Google Shape;749;p68"/>
              <p:cNvSpPr/>
              <p:nvPr/>
            </p:nvSpPr>
            <p:spPr>
              <a:xfrm>
                <a:off x="1094" y="4030"/>
                <a:ext cx="311" cy="24"/>
              </a:xfrm>
              <a:custGeom>
                <a:rect b="b" l="l" r="r" t="t"/>
                <a:pathLst>
                  <a:path extrusionOk="0" h="54" w="325">
                    <a:moveTo>
                      <a:pt x="325" y="54"/>
                    </a:move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  <a:lnTo>
                      <a:pt x="0" y="5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0" name="Google Shape;750;p68"/>
              <p:cNvSpPr/>
              <p:nvPr/>
            </p:nvSpPr>
            <p:spPr>
              <a:xfrm>
                <a:off x="1094" y="3849"/>
                <a:ext cx="311" cy="25"/>
              </a:xfrm>
              <a:custGeom>
                <a:rect b="b" l="l" r="r" t="t"/>
                <a:pathLst>
                  <a:path extrusionOk="0" h="54" w="325">
                    <a:moveTo>
                      <a:pt x="325" y="54"/>
                    </a:move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  <a:lnTo>
                      <a:pt x="0" y="5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1" name="Google Shape;751;p68"/>
              <p:cNvSpPr/>
              <p:nvPr/>
            </p:nvSpPr>
            <p:spPr>
              <a:xfrm>
                <a:off x="1094" y="3670"/>
                <a:ext cx="311" cy="25"/>
              </a:xfrm>
              <a:custGeom>
                <a:rect b="b" l="l" r="r" t="t"/>
                <a:pathLst>
                  <a:path extrusionOk="0" h="54" w="325">
                    <a:moveTo>
                      <a:pt x="325" y="54"/>
                    </a:moveTo>
                    <a:lnTo>
                      <a:pt x="185" y="54"/>
                    </a:lnTo>
                    <a:cubicBezTo>
                      <a:pt x="185" y="24"/>
                      <a:pt x="160" y="0"/>
                      <a:pt x="130" y="0"/>
                    </a:cubicBezTo>
                    <a:cubicBezTo>
                      <a:pt x="100" y="0"/>
                      <a:pt x="76" y="24"/>
                      <a:pt x="76" y="54"/>
                    </a:cubicBezTo>
                    <a:lnTo>
                      <a:pt x="0" y="54"/>
                    </a:lnTo>
                    <a:lnTo>
                      <a:pt x="0" y="5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2" name="Google Shape;752;p68"/>
              <p:cNvSpPr/>
              <p:nvPr/>
            </p:nvSpPr>
            <p:spPr>
              <a:xfrm>
                <a:off x="1094" y="3490"/>
                <a:ext cx="311" cy="26"/>
              </a:xfrm>
              <a:custGeom>
                <a:rect b="b" l="l" r="r" t="t"/>
                <a:pathLst>
                  <a:path extrusionOk="0" h="55" w="325">
                    <a:moveTo>
                      <a:pt x="325" y="55"/>
                    </a:moveTo>
                    <a:lnTo>
                      <a:pt x="185" y="55"/>
                    </a:lnTo>
                    <a:cubicBezTo>
                      <a:pt x="185" y="25"/>
                      <a:pt x="160" y="0"/>
                      <a:pt x="130" y="0"/>
                    </a:cubicBezTo>
                    <a:cubicBezTo>
                      <a:pt x="100" y="0"/>
                      <a:pt x="76" y="25"/>
                      <a:pt x="76" y="55"/>
                    </a:cubicBezTo>
                    <a:lnTo>
                      <a:pt x="0" y="55"/>
                    </a:lnTo>
                    <a:lnTo>
                      <a:pt x="0" y="52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53" name="Google Shape;753;p68"/>
              <p:cNvCxnSpPr/>
              <p:nvPr/>
            </p:nvCxnSpPr>
            <p:spPr>
              <a:xfrm>
                <a:off x="1094" y="2853"/>
                <a:ext cx="1" cy="661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54" name="Google Shape;754;p68"/>
              <p:cNvSpPr/>
              <p:nvPr/>
            </p:nvSpPr>
            <p:spPr>
              <a:xfrm>
                <a:off x="1063" y="1772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5" name="Google Shape;755;p68"/>
              <p:cNvSpPr/>
              <p:nvPr/>
            </p:nvSpPr>
            <p:spPr>
              <a:xfrm>
                <a:off x="1063" y="1772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6"/>
                    </a:moveTo>
                    <a:cubicBezTo>
                      <a:pt x="0" y="7"/>
                      <a:pt x="14" y="0"/>
                      <a:pt x="31" y="0"/>
                    </a:cubicBezTo>
                    <a:cubicBezTo>
                      <a:pt x="48" y="0"/>
                      <a:pt x="62" y="7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24"/>
                      <a:pt x="48" y="30"/>
                      <a:pt x="31" y="30"/>
                    </a:cubicBezTo>
                    <a:cubicBezTo>
                      <a:pt x="14" y="30"/>
                      <a:pt x="0" y="24"/>
                      <a:pt x="0" y="16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6" name="Google Shape;756;p68"/>
              <p:cNvSpPr/>
              <p:nvPr/>
            </p:nvSpPr>
            <p:spPr>
              <a:xfrm>
                <a:off x="1188" y="1832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7" name="Google Shape;757;p68"/>
              <p:cNvSpPr/>
              <p:nvPr/>
            </p:nvSpPr>
            <p:spPr>
              <a:xfrm>
                <a:off x="1188" y="1832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6"/>
                    </a:moveTo>
                    <a:cubicBezTo>
                      <a:pt x="0" y="7"/>
                      <a:pt x="13" y="0"/>
                      <a:pt x="30" y="0"/>
                    </a:cubicBezTo>
                    <a:cubicBezTo>
                      <a:pt x="47" y="0"/>
                      <a:pt x="62" y="7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24"/>
                      <a:pt x="47" y="30"/>
                      <a:pt x="30" y="30"/>
                    </a:cubicBezTo>
                    <a:cubicBezTo>
                      <a:pt x="13" y="30"/>
                      <a:pt x="0" y="24"/>
                      <a:pt x="0" y="16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58" name="Google Shape;758;p68"/>
              <p:cNvCxnSpPr/>
              <p:nvPr/>
            </p:nvCxnSpPr>
            <p:spPr>
              <a:xfrm>
                <a:off x="1094" y="1788"/>
                <a:ext cx="1" cy="527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68"/>
              <p:cNvCxnSpPr/>
              <p:nvPr/>
            </p:nvCxnSpPr>
            <p:spPr>
              <a:xfrm>
                <a:off x="1218" y="1848"/>
                <a:ext cx="1" cy="557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60" name="Google Shape;760;p68"/>
              <p:cNvSpPr/>
              <p:nvPr/>
            </p:nvSpPr>
            <p:spPr>
              <a:xfrm>
                <a:off x="3302" y="413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1" name="Google Shape;761;p68"/>
              <p:cNvSpPr/>
              <p:nvPr/>
            </p:nvSpPr>
            <p:spPr>
              <a:xfrm>
                <a:off x="3302" y="413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8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2" name="Google Shape;762;p68"/>
              <p:cNvSpPr/>
              <p:nvPr/>
            </p:nvSpPr>
            <p:spPr>
              <a:xfrm>
                <a:off x="3302" y="395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3" name="Google Shape;763;p68"/>
              <p:cNvSpPr/>
              <p:nvPr/>
            </p:nvSpPr>
            <p:spPr>
              <a:xfrm>
                <a:off x="3302" y="395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4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8" y="0"/>
                      <a:pt x="62" y="6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23"/>
                      <a:pt x="48" y="30"/>
                      <a:pt x="30" y="30"/>
                    </a:cubicBezTo>
                    <a:cubicBezTo>
                      <a:pt x="13" y="30"/>
                      <a:pt x="0" y="23"/>
                      <a:pt x="0" y="14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4" name="Google Shape;764;p68"/>
              <p:cNvSpPr/>
              <p:nvPr/>
            </p:nvSpPr>
            <p:spPr>
              <a:xfrm>
                <a:off x="3302" y="3771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5" name="Google Shape;765;p68"/>
              <p:cNvSpPr/>
              <p:nvPr/>
            </p:nvSpPr>
            <p:spPr>
              <a:xfrm>
                <a:off x="3302" y="3771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8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6" name="Google Shape;766;p68"/>
              <p:cNvSpPr/>
              <p:nvPr/>
            </p:nvSpPr>
            <p:spPr>
              <a:xfrm>
                <a:off x="3302" y="3591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7" name="Google Shape;767;p68"/>
              <p:cNvSpPr/>
              <p:nvPr/>
            </p:nvSpPr>
            <p:spPr>
              <a:xfrm>
                <a:off x="3302" y="3591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8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68" name="Google Shape;768;p68"/>
              <p:cNvCxnSpPr/>
              <p:nvPr/>
            </p:nvCxnSpPr>
            <p:spPr>
              <a:xfrm>
                <a:off x="3332" y="3964"/>
                <a:ext cx="1" cy="181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68"/>
              <p:cNvCxnSpPr/>
              <p:nvPr/>
            </p:nvCxnSpPr>
            <p:spPr>
              <a:xfrm>
                <a:off x="3332" y="3786"/>
                <a:ext cx="1" cy="178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68"/>
              <p:cNvCxnSpPr/>
              <p:nvPr/>
            </p:nvCxnSpPr>
            <p:spPr>
              <a:xfrm>
                <a:off x="3332" y="3606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71" name="Google Shape;771;p68"/>
              <p:cNvSpPr/>
              <p:nvPr/>
            </p:nvSpPr>
            <p:spPr>
              <a:xfrm>
                <a:off x="3302" y="292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2" name="Google Shape;772;p68"/>
              <p:cNvSpPr/>
              <p:nvPr/>
            </p:nvSpPr>
            <p:spPr>
              <a:xfrm>
                <a:off x="3302" y="292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4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8" y="0"/>
                      <a:pt x="62" y="6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23"/>
                      <a:pt x="48" y="30"/>
                      <a:pt x="30" y="30"/>
                    </a:cubicBezTo>
                    <a:cubicBezTo>
                      <a:pt x="13" y="30"/>
                      <a:pt x="0" y="23"/>
                      <a:pt x="0" y="14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3" name="Google Shape;773;p68"/>
              <p:cNvSpPr/>
              <p:nvPr/>
            </p:nvSpPr>
            <p:spPr>
              <a:xfrm>
                <a:off x="3302" y="274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4" name="Google Shape;774;p68"/>
              <p:cNvSpPr/>
              <p:nvPr/>
            </p:nvSpPr>
            <p:spPr>
              <a:xfrm>
                <a:off x="3302" y="274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4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8" y="0"/>
                      <a:pt x="62" y="6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23"/>
                      <a:pt x="48" y="30"/>
                      <a:pt x="30" y="30"/>
                    </a:cubicBezTo>
                    <a:cubicBezTo>
                      <a:pt x="13" y="30"/>
                      <a:pt x="0" y="23"/>
                      <a:pt x="0" y="14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5" name="Google Shape;775;p68"/>
              <p:cNvSpPr/>
              <p:nvPr/>
            </p:nvSpPr>
            <p:spPr>
              <a:xfrm>
                <a:off x="3302" y="257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6" name="Google Shape;776;p68"/>
              <p:cNvSpPr/>
              <p:nvPr/>
            </p:nvSpPr>
            <p:spPr>
              <a:xfrm>
                <a:off x="3302" y="257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8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7" name="Google Shape;777;p68"/>
              <p:cNvSpPr/>
              <p:nvPr/>
            </p:nvSpPr>
            <p:spPr>
              <a:xfrm>
                <a:off x="3302" y="239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8" name="Google Shape;778;p68"/>
              <p:cNvSpPr/>
              <p:nvPr/>
            </p:nvSpPr>
            <p:spPr>
              <a:xfrm>
                <a:off x="3302" y="239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8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79" name="Google Shape;779;p68"/>
              <p:cNvCxnSpPr/>
              <p:nvPr/>
            </p:nvCxnSpPr>
            <p:spPr>
              <a:xfrm>
                <a:off x="3332" y="2763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68"/>
              <p:cNvCxnSpPr/>
              <p:nvPr/>
            </p:nvCxnSpPr>
            <p:spPr>
              <a:xfrm>
                <a:off x="3332" y="2585"/>
                <a:ext cx="1" cy="178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68"/>
              <p:cNvCxnSpPr/>
              <p:nvPr/>
            </p:nvCxnSpPr>
            <p:spPr>
              <a:xfrm>
                <a:off x="3332" y="2405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68"/>
              <p:cNvCxnSpPr/>
              <p:nvPr/>
            </p:nvCxnSpPr>
            <p:spPr>
              <a:xfrm>
                <a:off x="3332" y="2943"/>
                <a:ext cx="1" cy="663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83" name="Google Shape;783;p68"/>
              <p:cNvSpPr/>
              <p:nvPr/>
            </p:nvSpPr>
            <p:spPr>
              <a:xfrm>
                <a:off x="3178" y="283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4" name="Google Shape;784;p68"/>
              <p:cNvSpPr/>
              <p:nvPr/>
            </p:nvSpPr>
            <p:spPr>
              <a:xfrm>
                <a:off x="3178" y="283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4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4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5" name="Google Shape;785;p68"/>
              <p:cNvSpPr/>
              <p:nvPr/>
            </p:nvSpPr>
            <p:spPr>
              <a:xfrm>
                <a:off x="3178" y="265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6" name="Google Shape;786;p68"/>
              <p:cNvSpPr/>
              <p:nvPr/>
            </p:nvSpPr>
            <p:spPr>
              <a:xfrm>
                <a:off x="3178" y="265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4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4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7" name="Google Shape;787;p68"/>
              <p:cNvSpPr/>
              <p:nvPr/>
            </p:nvSpPr>
            <p:spPr>
              <a:xfrm>
                <a:off x="3178" y="248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8" name="Google Shape;788;p68"/>
              <p:cNvSpPr/>
              <p:nvPr/>
            </p:nvSpPr>
            <p:spPr>
              <a:xfrm>
                <a:off x="3178" y="248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9" name="Google Shape;789;p68"/>
              <p:cNvSpPr/>
              <p:nvPr/>
            </p:nvSpPr>
            <p:spPr>
              <a:xfrm>
                <a:off x="3178" y="2300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0" name="Google Shape;790;p68"/>
              <p:cNvSpPr/>
              <p:nvPr/>
            </p:nvSpPr>
            <p:spPr>
              <a:xfrm>
                <a:off x="3178" y="2300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6"/>
                      <a:pt x="13" y="0"/>
                      <a:pt x="30" y="0"/>
                    </a:cubicBezTo>
                    <a:cubicBezTo>
                      <a:pt x="47" y="0"/>
                      <a:pt x="62" y="6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1" name="Google Shape;791;p68"/>
              <p:cNvSpPr/>
              <p:nvPr/>
            </p:nvSpPr>
            <p:spPr>
              <a:xfrm>
                <a:off x="3178" y="4038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2" name="Google Shape;792;p68"/>
              <p:cNvSpPr/>
              <p:nvPr/>
            </p:nvSpPr>
            <p:spPr>
              <a:xfrm>
                <a:off x="3178" y="4038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3" y="0"/>
                      <a:pt x="30" y="0"/>
                    </a:cubicBezTo>
                    <a:cubicBezTo>
                      <a:pt x="47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3" name="Google Shape;793;p68"/>
              <p:cNvSpPr/>
              <p:nvPr/>
            </p:nvSpPr>
            <p:spPr>
              <a:xfrm>
                <a:off x="3178" y="3858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4" name="Google Shape;794;p68"/>
              <p:cNvSpPr/>
              <p:nvPr/>
            </p:nvSpPr>
            <p:spPr>
              <a:xfrm>
                <a:off x="3178" y="3858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3" y="0"/>
                      <a:pt x="30" y="0"/>
                    </a:cubicBezTo>
                    <a:cubicBezTo>
                      <a:pt x="47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7" y="30"/>
                      <a:pt x="30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5" name="Google Shape;795;p68"/>
              <p:cNvSpPr/>
              <p:nvPr/>
            </p:nvSpPr>
            <p:spPr>
              <a:xfrm>
                <a:off x="3178" y="367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6" name="Google Shape;796;p68"/>
              <p:cNvSpPr/>
              <p:nvPr/>
            </p:nvSpPr>
            <p:spPr>
              <a:xfrm>
                <a:off x="3178" y="367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3" y="0"/>
                      <a:pt x="30" y="0"/>
                    </a:cubicBezTo>
                    <a:cubicBezTo>
                      <a:pt x="47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4"/>
                      <a:pt x="47" y="30"/>
                      <a:pt x="30" y="30"/>
                    </a:cubicBezTo>
                    <a:cubicBezTo>
                      <a:pt x="13" y="30"/>
                      <a:pt x="0" y="24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7" name="Google Shape;797;p68"/>
              <p:cNvSpPr/>
              <p:nvPr/>
            </p:nvSpPr>
            <p:spPr>
              <a:xfrm>
                <a:off x="3178" y="349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8" name="Google Shape;798;p68"/>
              <p:cNvSpPr/>
              <p:nvPr/>
            </p:nvSpPr>
            <p:spPr>
              <a:xfrm>
                <a:off x="3178" y="349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3" y="0"/>
                      <a:pt x="30" y="0"/>
                    </a:cubicBezTo>
                    <a:cubicBezTo>
                      <a:pt x="47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4"/>
                      <a:pt x="47" y="30"/>
                      <a:pt x="30" y="30"/>
                    </a:cubicBezTo>
                    <a:cubicBezTo>
                      <a:pt x="13" y="30"/>
                      <a:pt x="0" y="24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9" name="Google Shape;799;p68"/>
              <p:cNvSpPr/>
              <p:nvPr/>
            </p:nvSpPr>
            <p:spPr>
              <a:xfrm>
                <a:off x="3178" y="1772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0" name="Google Shape;800;p68"/>
              <p:cNvSpPr/>
              <p:nvPr/>
            </p:nvSpPr>
            <p:spPr>
              <a:xfrm>
                <a:off x="3178" y="1772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6"/>
                    </a:moveTo>
                    <a:cubicBezTo>
                      <a:pt x="0" y="7"/>
                      <a:pt x="13" y="0"/>
                      <a:pt x="30" y="0"/>
                    </a:cubicBezTo>
                    <a:cubicBezTo>
                      <a:pt x="47" y="0"/>
                      <a:pt x="62" y="7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24"/>
                      <a:pt x="47" y="30"/>
                      <a:pt x="30" y="30"/>
                    </a:cubicBezTo>
                    <a:cubicBezTo>
                      <a:pt x="13" y="30"/>
                      <a:pt x="0" y="24"/>
                      <a:pt x="0" y="16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1" name="Google Shape;801;p68"/>
              <p:cNvSpPr/>
              <p:nvPr/>
            </p:nvSpPr>
            <p:spPr>
              <a:xfrm>
                <a:off x="3302" y="1832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2" name="Google Shape;802;p68"/>
              <p:cNvSpPr/>
              <p:nvPr/>
            </p:nvSpPr>
            <p:spPr>
              <a:xfrm>
                <a:off x="3302" y="1832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6"/>
                    </a:moveTo>
                    <a:cubicBezTo>
                      <a:pt x="0" y="7"/>
                      <a:pt x="13" y="0"/>
                      <a:pt x="30" y="0"/>
                    </a:cubicBezTo>
                    <a:cubicBezTo>
                      <a:pt x="48" y="0"/>
                      <a:pt x="62" y="7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24"/>
                      <a:pt x="48" y="30"/>
                      <a:pt x="30" y="30"/>
                    </a:cubicBezTo>
                    <a:cubicBezTo>
                      <a:pt x="13" y="30"/>
                      <a:pt x="0" y="24"/>
                      <a:pt x="0" y="16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03" name="Google Shape;803;p68"/>
              <p:cNvCxnSpPr/>
              <p:nvPr/>
            </p:nvCxnSpPr>
            <p:spPr>
              <a:xfrm>
                <a:off x="3332" y="1848"/>
                <a:ext cx="1" cy="557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68"/>
              <p:cNvCxnSpPr/>
              <p:nvPr/>
            </p:nvCxnSpPr>
            <p:spPr>
              <a:xfrm>
                <a:off x="3208" y="1788"/>
                <a:ext cx="1" cy="527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68"/>
              <p:cNvCxnSpPr/>
              <p:nvPr/>
            </p:nvCxnSpPr>
            <p:spPr>
              <a:xfrm flipH="1" rot="10800000">
                <a:off x="3208" y="2315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68"/>
              <p:cNvCxnSpPr/>
              <p:nvPr/>
            </p:nvCxnSpPr>
            <p:spPr>
              <a:xfrm flipH="1" rot="10800000">
                <a:off x="3208" y="2495"/>
                <a:ext cx="1" cy="178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68"/>
              <p:cNvCxnSpPr/>
              <p:nvPr/>
            </p:nvCxnSpPr>
            <p:spPr>
              <a:xfrm flipH="1" rot="10800000">
                <a:off x="3208" y="2673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68"/>
              <p:cNvCxnSpPr/>
              <p:nvPr/>
            </p:nvCxnSpPr>
            <p:spPr>
              <a:xfrm flipH="1" rot="10800000">
                <a:off x="3208" y="2853"/>
                <a:ext cx="1" cy="661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68"/>
              <p:cNvCxnSpPr/>
              <p:nvPr/>
            </p:nvCxnSpPr>
            <p:spPr>
              <a:xfrm flipH="1" rot="10800000">
                <a:off x="3208" y="3514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0" name="Google Shape;810;p68"/>
              <p:cNvCxnSpPr/>
              <p:nvPr/>
            </p:nvCxnSpPr>
            <p:spPr>
              <a:xfrm flipH="1" rot="10800000">
                <a:off x="3208" y="3694"/>
                <a:ext cx="1" cy="179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1" name="Google Shape;811;p68"/>
              <p:cNvCxnSpPr/>
              <p:nvPr/>
            </p:nvCxnSpPr>
            <p:spPr>
              <a:xfrm flipH="1" rot="10800000">
                <a:off x="3208" y="3873"/>
                <a:ext cx="1" cy="180"/>
              </a:xfrm>
              <a:prstGeom prst="straightConnector1">
                <a:avLst/>
              </a:prstGeom>
              <a:noFill/>
              <a:ln cap="rnd" cmpd="sng" w="333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2" name="Google Shape;812;p68"/>
              <p:cNvCxnSpPr/>
              <p:nvPr/>
            </p:nvCxnSpPr>
            <p:spPr>
              <a:xfrm>
                <a:off x="3332" y="4145"/>
                <a:ext cx="187" cy="1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3" name="Google Shape;813;p68"/>
              <p:cNvCxnSpPr/>
              <p:nvPr/>
            </p:nvCxnSpPr>
            <p:spPr>
              <a:xfrm>
                <a:off x="3332" y="3964"/>
                <a:ext cx="187" cy="1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14" name="Google Shape;814;p68"/>
              <p:cNvSpPr/>
              <p:nvPr/>
            </p:nvSpPr>
            <p:spPr>
              <a:xfrm>
                <a:off x="3332" y="3784"/>
                <a:ext cx="187" cy="2"/>
              </a:xfrm>
              <a:custGeom>
                <a:rect b="b" l="l" r="r" t="t"/>
                <a:pathLst>
                  <a:path extrusionOk="0" h="2" w="187">
                    <a:moveTo>
                      <a:pt x="0" y="2"/>
                    </a:moveTo>
                    <a:lnTo>
                      <a:pt x="0" y="0"/>
                    </a:lnTo>
                    <a:lnTo>
                      <a:pt x="187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5" name="Google Shape;815;p68"/>
              <p:cNvSpPr/>
              <p:nvPr/>
            </p:nvSpPr>
            <p:spPr>
              <a:xfrm>
                <a:off x="3332" y="3602"/>
                <a:ext cx="187" cy="4"/>
              </a:xfrm>
              <a:custGeom>
                <a:rect b="b" l="l" r="r" t="t"/>
                <a:pathLst>
                  <a:path extrusionOk="0" h="4" w="187">
                    <a:moveTo>
                      <a:pt x="0" y="4"/>
                    </a:moveTo>
                    <a:lnTo>
                      <a:pt x="0" y="0"/>
                    </a:lnTo>
                    <a:lnTo>
                      <a:pt x="187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6" name="Google Shape;816;p68"/>
              <p:cNvSpPr/>
              <p:nvPr/>
            </p:nvSpPr>
            <p:spPr>
              <a:xfrm>
                <a:off x="3332" y="2919"/>
                <a:ext cx="187" cy="24"/>
              </a:xfrm>
              <a:custGeom>
                <a:rect b="b" l="l" r="r" t="t"/>
                <a:pathLst>
                  <a:path extrusionOk="0" h="54" w="195">
                    <a:moveTo>
                      <a:pt x="0" y="54"/>
                    </a:move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19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7" name="Google Shape;817;p68"/>
              <p:cNvSpPr/>
              <p:nvPr/>
            </p:nvSpPr>
            <p:spPr>
              <a:xfrm>
                <a:off x="3332" y="2738"/>
                <a:ext cx="187" cy="25"/>
              </a:xfrm>
              <a:custGeom>
                <a:rect b="b" l="l" r="r" t="t"/>
                <a:pathLst>
                  <a:path extrusionOk="0" h="54" w="195">
                    <a:moveTo>
                      <a:pt x="0" y="54"/>
                    </a:move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19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8" name="Google Shape;818;p68"/>
              <p:cNvSpPr/>
              <p:nvPr/>
            </p:nvSpPr>
            <p:spPr>
              <a:xfrm>
                <a:off x="3332" y="2558"/>
                <a:ext cx="187" cy="27"/>
              </a:xfrm>
              <a:custGeom>
                <a:rect b="b" l="l" r="r" t="t"/>
                <a:pathLst>
                  <a:path extrusionOk="0" h="57" w="195">
                    <a:moveTo>
                      <a:pt x="0" y="57"/>
                    </a:moveTo>
                    <a:lnTo>
                      <a:pt x="0" y="54"/>
                    </a:ln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19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9" name="Google Shape;819;p68"/>
              <p:cNvSpPr/>
              <p:nvPr/>
            </p:nvSpPr>
            <p:spPr>
              <a:xfrm>
                <a:off x="3332" y="2378"/>
                <a:ext cx="187" cy="27"/>
              </a:xfrm>
              <a:custGeom>
                <a:rect b="b" l="l" r="r" t="t"/>
                <a:pathLst>
                  <a:path extrusionOk="0" h="57" w="195">
                    <a:moveTo>
                      <a:pt x="0" y="57"/>
                    </a:moveTo>
                    <a:lnTo>
                      <a:pt x="0" y="54"/>
                    </a:ln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19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0" name="Google Shape;820;p68"/>
              <p:cNvSpPr/>
              <p:nvPr/>
            </p:nvSpPr>
            <p:spPr>
              <a:xfrm>
                <a:off x="3208" y="2288"/>
                <a:ext cx="311" cy="27"/>
              </a:xfrm>
              <a:custGeom>
                <a:rect b="b" l="l" r="r" t="t"/>
                <a:pathLst>
                  <a:path extrusionOk="0" h="57" w="325">
                    <a:moveTo>
                      <a:pt x="0" y="57"/>
                    </a:moveTo>
                    <a:lnTo>
                      <a:pt x="0" y="54"/>
                    </a:ln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206" y="54"/>
                    </a:lnTo>
                    <a:cubicBezTo>
                      <a:pt x="206" y="24"/>
                      <a:pt x="230" y="0"/>
                      <a:pt x="260" y="0"/>
                    </a:cubicBezTo>
                    <a:cubicBezTo>
                      <a:pt x="290" y="0"/>
                      <a:pt x="314" y="24"/>
                      <a:pt x="314" y="54"/>
                    </a:cubicBezTo>
                    <a:cubicBezTo>
                      <a:pt x="314" y="54"/>
                      <a:pt x="314" y="54"/>
                      <a:pt x="314" y="54"/>
                    </a:cubicBezTo>
                    <a:lnTo>
                      <a:pt x="32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1" name="Google Shape;821;p68"/>
              <p:cNvSpPr/>
              <p:nvPr/>
            </p:nvSpPr>
            <p:spPr>
              <a:xfrm>
                <a:off x="3208" y="2468"/>
                <a:ext cx="311" cy="27"/>
              </a:xfrm>
              <a:custGeom>
                <a:rect b="b" l="l" r="r" t="t"/>
                <a:pathLst>
                  <a:path extrusionOk="0" h="57" w="325">
                    <a:moveTo>
                      <a:pt x="0" y="57"/>
                    </a:moveTo>
                    <a:lnTo>
                      <a:pt x="0" y="54"/>
                    </a:ln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206" y="54"/>
                    </a:lnTo>
                    <a:cubicBezTo>
                      <a:pt x="206" y="24"/>
                      <a:pt x="230" y="0"/>
                      <a:pt x="260" y="0"/>
                    </a:cubicBezTo>
                    <a:cubicBezTo>
                      <a:pt x="290" y="0"/>
                      <a:pt x="314" y="24"/>
                      <a:pt x="314" y="54"/>
                    </a:cubicBezTo>
                    <a:cubicBezTo>
                      <a:pt x="314" y="54"/>
                      <a:pt x="314" y="54"/>
                      <a:pt x="314" y="54"/>
                    </a:cubicBezTo>
                    <a:lnTo>
                      <a:pt x="32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2" name="Google Shape;822;p68"/>
              <p:cNvSpPr/>
              <p:nvPr/>
            </p:nvSpPr>
            <p:spPr>
              <a:xfrm>
                <a:off x="3208" y="2648"/>
                <a:ext cx="311" cy="25"/>
              </a:xfrm>
              <a:custGeom>
                <a:rect b="b" l="l" r="r" t="t"/>
                <a:pathLst>
                  <a:path extrusionOk="0" h="54" w="325">
                    <a:moveTo>
                      <a:pt x="0" y="54"/>
                    </a:move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206" y="54"/>
                    </a:lnTo>
                    <a:cubicBezTo>
                      <a:pt x="206" y="24"/>
                      <a:pt x="230" y="0"/>
                      <a:pt x="260" y="0"/>
                    </a:cubicBezTo>
                    <a:cubicBezTo>
                      <a:pt x="290" y="0"/>
                      <a:pt x="314" y="24"/>
                      <a:pt x="314" y="54"/>
                    </a:cubicBezTo>
                    <a:cubicBezTo>
                      <a:pt x="314" y="54"/>
                      <a:pt x="314" y="54"/>
                      <a:pt x="314" y="54"/>
                    </a:cubicBezTo>
                    <a:lnTo>
                      <a:pt x="32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3" name="Google Shape;823;p68"/>
              <p:cNvSpPr/>
              <p:nvPr/>
            </p:nvSpPr>
            <p:spPr>
              <a:xfrm>
                <a:off x="3208" y="2828"/>
                <a:ext cx="311" cy="25"/>
              </a:xfrm>
              <a:custGeom>
                <a:rect b="b" l="l" r="r" t="t"/>
                <a:pathLst>
                  <a:path extrusionOk="0" h="54" w="325">
                    <a:moveTo>
                      <a:pt x="0" y="54"/>
                    </a:move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206" y="54"/>
                    </a:lnTo>
                    <a:cubicBezTo>
                      <a:pt x="206" y="24"/>
                      <a:pt x="230" y="0"/>
                      <a:pt x="260" y="0"/>
                    </a:cubicBezTo>
                    <a:cubicBezTo>
                      <a:pt x="290" y="0"/>
                      <a:pt x="314" y="24"/>
                      <a:pt x="314" y="54"/>
                    </a:cubicBezTo>
                    <a:cubicBezTo>
                      <a:pt x="314" y="54"/>
                      <a:pt x="314" y="54"/>
                      <a:pt x="314" y="54"/>
                    </a:cubicBezTo>
                    <a:lnTo>
                      <a:pt x="32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4" name="Google Shape;824;p68"/>
              <p:cNvSpPr/>
              <p:nvPr/>
            </p:nvSpPr>
            <p:spPr>
              <a:xfrm>
                <a:off x="3208" y="3487"/>
                <a:ext cx="311" cy="27"/>
              </a:xfrm>
              <a:custGeom>
                <a:rect b="b" l="l" r="r" t="t"/>
                <a:pathLst>
                  <a:path extrusionOk="0" h="60" w="325">
                    <a:moveTo>
                      <a:pt x="0" y="60"/>
                    </a:moveTo>
                    <a:lnTo>
                      <a:pt x="0" y="54"/>
                    </a:ln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32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5" name="Google Shape;825;p68"/>
              <p:cNvSpPr/>
              <p:nvPr/>
            </p:nvSpPr>
            <p:spPr>
              <a:xfrm>
                <a:off x="3208" y="3668"/>
                <a:ext cx="311" cy="26"/>
              </a:xfrm>
              <a:custGeom>
                <a:rect b="b" l="l" r="r" t="t"/>
                <a:pathLst>
                  <a:path extrusionOk="0" h="57" w="325">
                    <a:moveTo>
                      <a:pt x="0" y="57"/>
                    </a:moveTo>
                    <a:lnTo>
                      <a:pt x="0" y="55"/>
                    </a:lnTo>
                    <a:lnTo>
                      <a:pt x="76" y="55"/>
                    </a:lnTo>
                    <a:cubicBezTo>
                      <a:pt x="76" y="25"/>
                      <a:pt x="100" y="0"/>
                      <a:pt x="130" y="0"/>
                    </a:cubicBezTo>
                    <a:cubicBezTo>
                      <a:pt x="160" y="0"/>
                      <a:pt x="184" y="25"/>
                      <a:pt x="184" y="55"/>
                    </a:cubicBezTo>
                    <a:cubicBezTo>
                      <a:pt x="184" y="55"/>
                      <a:pt x="184" y="55"/>
                      <a:pt x="184" y="55"/>
                    </a:cubicBezTo>
                    <a:lnTo>
                      <a:pt x="325" y="55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6" name="Google Shape;826;p68"/>
              <p:cNvSpPr/>
              <p:nvPr/>
            </p:nvSpPr>
            <p:spPr>
              <a:xfrm>
                <a:off x="3208" y="3849"/>
                <a:ext cx="311" cy="25"/>
              </a:xfrm>
              <a:custGeom>
                <a:rect b="b" l="l" r="r" t="t"/>
                <a:pathLst>
                  <a:path extrusionOk="0" h="54" w="325">
                    <a:moveTo>
                      <a:pt x="0" y="51"/>
                    </a:moveTo>
                    <a:lnTo>
                      <a:pt x="0" y="54"/>
                    </a:ln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32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7" name="Google Shape;827;p68"/>
              <p:cNvSpPr/>
              <p:nvPr/>
            </p:nvSpPr>
            <p:spPr>
              <a:xfrm>
                <a:off x="3208" y="4030"/>
                <a:ext cx="311" cy="24"/>
              </a:xfrm>
              <a:custGeom>
                <a:rect b="b" l="l" r="r" t="t"/>
                <a:pathLst>
                  <a:path extrusionOk="0" h="54" w="325">
                    <a:moveTo>
                      <a:pt x="0" y="51"/>
                    </a:moveTo>
                    <a:lnTo>
                      <a:pt x="0" y="54"/>
                    </a:lnTo>
                    <a:lnTo>
                      <a:pt x="76" y="54"/>
                    </a:lnTo>
                    <a:cubicBezTo>
                      <a:pt x="76" y="24"/>
                      <a:pt x="100" y="0"/>
                      <a:pt x="130" y="0"/>
                    </a:cubicBezTo>
                    <a:cubicBezTo>
                      <a:pt x="160" y="0"/>
                      <a:pt x="184" y="2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lnTo>
                      <a:pt x="325" y="54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8" name="Google Shape;828;p68"/>
              <p:cNvSpPr/>
              <p:nvPr/>
            </p:nvSpPr>
            <p:spPr>
              <a:xfrm>
                <a:off x="566" y="1772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9" name="Google Shape;829;p68"/>
              <p:cNvSpPr/>
              <p:nvPr/>
            </p:nvSpPr>
            <p:spPr>
              <a:xfrm>
                <a:off x="566" y="1772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6"/>
                    </a:moveTo>
                    <a:cubicBezTo>
                      <a:pt x="0" y="7"/>
                      <a:pt x="13" y="0"/>
                      <a:pt x="31" y="0"/>
                    </a:cubicBezTo>
                    <a:cubicBezTo>
                      <a:pt x="48" y="0"/>
                      <a:pt x="62" y="7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24"/>
                      <a:pt x="48" y="30"/>
                      <a:pt x="31" y="30"/>
                    </a:cubicBezTo>
                    <a:cubicBezTo>
                      <a:pt x="13" y="30"/>
                      <a:pt x="0" y="24"/>
                      <a:pt x="0" y="16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0" name="Google Shape;830;p68"/>
              <p:cNvSpPr/>
              <p:nvPr/>
            </p:nvSpPr>
            <p:spPr>
              <a:xfrm>
                <a:off x="566" y="1832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1" name="Google Shape;831;p68"/>
              <p:cNvSpPr/>
              <p:nvPr/>
            </p:nvSpPr>
            <p:spPr>
              <a:xfrm>
                <a:off x="566" y="1832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6"/>
                    </a:moveTo>
                    <a:cubicBezTo>
                      <a:pt x="0" y="7"/>
                      <a:pt x="13" y="0"/>
                      <a:pt x="31" y="0"/>
                    </a:cubicBezTo>
                    <a:cubicBezTo>
                      <a:pt x="48" y="0"/>
                      <a:pt x="62" y="7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24"/>
                      <a:pt x="48" y="30"/>
                      <a:pt x="31" y="30"/>
                    </a:cubicBezTo>
                    <a:cubicBezTo>
                      <a:pt x="13" y="30"/>
                      <a:pt x="0" y="24"/>
                      <a:pt x="0" y="16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2" name="Google Shape;832;p68"/>
              <p:cNvSpPr/>
              <p:nvPr/>
            </p:nvSpPr>
            <p:spPr>
              <a:xfrm>
                <a:off x="597" y="1763"/>
                <a:ext cx="497" cy="25"/>
              </a:xfrm>
              <a:custGeom>
                <a:rect b="b" l="l" r="r" t="t"/>
                <a:pathLst>
                  <a:path extrusionOk="0" h="54" w="520">
                    <a:moveTo>
                      <a:pt x="0" y="54"/>
                    </a:moveTo>
                    <a:lnTo>
                      <a:pt x="336" y="54"/>
                    </a:lnTo>
                    <a:cubicBezTo>
                      <a:pt x="336" y="24"/>
                      <a:pt x="360" y="0"/>
                      <a:pt x="390" y="0"/>
                    </a:cubicBezTo>
                    <a:cubicBezTo>
                      <a:pt x="420" y="0"/>
                      <a:pt x="444" y="24"/>
                      <a:pt x="444" y="54"/>
                    </a:cubicBezTo>
                    <a:cubicBezTo>
                      <a:pt x="444" y="54"/>
                      <a:pt x="444" y="54"/>
                      <a:pt x="444" y="54"/>
                    </a:cubicBezTo>
                    <a:lnTo>
                      <a:pt x="520" y="54"/>
                    </a:lnTo>
                  </a:path>
                </a:pathLst>
              </a:custGeom>
              <a:noFill/>
              <a:ln cap="rnd" cmpd="sng" w="333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3" name="Google Shape;833;p68"/>
              <p:cNvSpPr/>
              <p:nvPr/>
            </p:nvSpPr>
            <p:spPr>
              <a:xfrm>
                <a:off x="597" y="1823"/>
                <a:ext cx="621" cy="25"/>
              </a:xfrm>
              <a:custGeom>
                <a:rect b="b" l="l" r="r" t="t"/>
                <a:pathLst>
                  <a:path extrusionOk="0" h="54" w="650">
                    <a:moveTo>
                      <a:pt x="0" y="54"/>
                    </a:moveTo>
                    <a:lnTo>
                      <a:pt x="336" y="54"/>
                    </a:lnTo>
                    <a:cubicBezTo>
                      <a:pt x="336" y="24"/>
                      <a:pt x="360" y="0"/>
                      <a:pt x="390" y="0"/>
                    </a:cubicBezTo>
                    <a:cubicBezTo>
                      <a:pt x="420" y="0"/>
                      <a:pt x="444" y="24"/>
                      <a:pt x="444" y="54"/>
                    </a:cubicBezTo>
                    <a:cubicBezTo>
                      <a:pt x="444" y="54"/>
                      <a:pt x="444" y="54"/>
                      <a:pt x="444" y="54"/>
                    </a:cubicBezTo>
                    <a:lnTo>
                      <a:pt x="466" y="54"/>
                    </a:lnTo>
                    <a:cubicBezTo>
                      <a:pt x="466" y="24"/>
                      <a:pt x="490" y="0"/>
                      <a:pt x="520" y="0"/>
                    </a:cubicBezTo>
                    <a:cubicBezTo>
                      <a:pt x="550" y="0"/>
                      <a:pt x="575" y="24"/>
                      <a:pt x="575" y="54"/>
                    </a:cubicBezTo>
                    <a:cubicBezTo>
                      <a:pt x="575" y="54"/>
                      <a:pt x="575" y="54"/>
                      <a:pt x="575" y="54"/>
                    </a:cubicBezTo>
                    <a:lnTo>
                      <a:pt x="650" y="54"/>
                    </a:lnTo>
                  </a:path>
                </a:pathLst>
              </a:custGeom>
              <a:noFill/>
              <a:ln cap="rnd" cmpd="sng" w="333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4" name="Google Shape;834;p68"/>
              <p:cNvSpPr/>
              <p:nvPr/>
            </p:nvSpPr>
            <p:spPr>
              <a:xfrm>
                <a:off x="1312" y="1712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5" name="Google Shape;835;p68"/>
              <p:cNvSpPr/>
              <p:nvPr/>
            </p:nvSpPr>
            <p:spPr>
              <a:xfrm>
                <a:off x="1312" y="1712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6"/>
                    </a:moveTo>
                    <a:cubicBezTo>
                      <a:pt x="0" y="7"/>
                      <a:pt x="13" y="0"/>
                      <a:pt x="31" y="0"/>
                    </a:cubicBezTo>
                    <a:cubicBezTo>
                      <a:pt x="48" y="0"/>
                      <a:pt x="62" y="7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24"/>
                      <a:pt x="48" y="30"/>
                      <a:pt x="31" y="30"/>
                    </a:cubicBezTo>
                    <a:cubicBezTo>
                      <a:pt x="13" y="30"/>
                      <a:pt x="0" y="24"/>
                      <a:pt x="0" y="16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6" name="Google Shape;836;p68"/>
              <p:cNvSpPr/>
              <p:nvPr/>
            </p:nvSpPr>
            <p:spPr>
              <a:xfrm>
                <a:off x="1312" y="1938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7" name="Google Shape;837;p68"/>
              <p:cNvSpPr/>
              <p:nvPr/>
            </p:nvSpPr>
            <p:spPr>
              <a:xfrm>
                <a:off x="1312" y="1938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3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8" name="Google Shape;838;p68"/>
              <p:cNvSpPr/>
              <p:nvPr/>
            </p:nvSpPr>
            <p:spPr>
              <a:xfrm>
                <a:off x="1312" y="2028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9" name="Google Shape;839;p68"/>
              <p:cNvSpPr/>
              <p:nvPr/>
            </p:nvSpPr>
            <p:spPr>
              <a:xfrm>
                <a:off x="1312" y="2028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3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0" name="Google Shape;840;p68"/>
              <p:cNvSpPr/>
              <p:nvPr/>
            </p:nvSpPr>
            <p:spPr>
              <a:xfrm>
                <a:off x="1312" y="2118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1" name="Google Shape;841;p68"/>
              <p:cNvSpPr/>
              <p:nvPr/>
            </p:nvSpPr>
            <p:spPr>
              <a:xfrm>
                <a:off x="1312" y="2118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3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2" name="Google Shape;842;p68"/>
              <p:cNvSpPr/>
              <p:nvPr/>
            </p:nvSpPr>
            <p:spPr>
              <a:xfrm>
                <a:off x="1343" y="1953"/>
                <a:ext cx="62" cy="1"/>
              </a:xfrm>
              <a:custGeom>
                <a:rect b="b" l="l" r="r" t="t"/>
                <a:pathLst>
                  <a:path extrusionOk="0" h="1" w="62">
                    <a:moveTo>
                      <a:pt x="62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3" name="Google Shape;843;p68"/>
              <p:cNvSpPr/>
              <p:nvPr/>
            </p:nvSpPr>
            <p:spPr>
              <a:xfrm>
                <a:off x="1343" y="2043"/>
                <a:ext cx="62" cy="1"/>
              </a:xfrm>
              <a:custGeom>
                <a:rect b="b" l="l" r="r" t="t"/>
                <a:pathLst>
                  <a:path extrusionOk="0" h="1" w="62">
                    <a:moveTo>
                      <a:pt x="62" y="1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4" name="Google Shape;844;p68"/>
              <p:cNvSpPr/>
              <p:nvPr/>
            </p:nvSpPr>
            <p:spPr>
              <a:xfrm>
                <a:off x="1343" y="2133"/>
                <a:ext cx="62" cy="2"/>
              </a:xfrm>
              <a:custGeom>
                <a:rect b="b" l="l" r="r" t="t"/>
                <a:pathLst>
                  <a:path extrusionOk="0" h="2" w="62">
                    <a:moveTo>
                      <a:pt x="62" y="2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45" name="Google Shape;845;p68"/>
              <p:cNvCxnSpPr/>
              <p:nvPr/>
            </p:nvCxnSpPr>
            <p:spPr>
              <a:xfrm>
                <a:off x="1343" y="2043"/>
                <a:ext cx="1" cy="90"/>
              </a:xfrm>
              <a:prstGeom prst="straightConnector1">
                <a:avLst/>
              </a:prstGeom>
              <a:noFill/>
              <a:ln cap="rnd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6" name="Google Shape;846;p68"/>
              <p:cNvCxnSpPr/>
              <p:nvPr/>
            </p:nvCxnSpPr>
            <p:spPr>
              <a:xfrm>
                <a:off x="1343" y="1953"/>
                <a:ext cx="1" cy="90"/>
              </a:xfrm>
              <a:prstGeom prst="straightConnector1">
                <a:avLst/>
              </a:prstGeom>
              <a:noFill/>
              <a:ln cap="rnd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p68"/>
              <p:cNvCxnSpPr/>
              <p:nvPr/>
            </p:nvCxnSpPr>
            <p:spPr>
              <a:xfrm>
                <a:off x="1343" y="1728"/>
                <a:ext cx="1" cy="225"/>
              </a:xfrm>
              <a:prstGeom prst="straightConnector1">
                <a:avLst/>
              </a:prstGeom>
              <a:noFill/>
              <a:ln cap="rnd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8" name="Google Shape;848;p68"/>
              <p:cNvSpPr/>
              <p:nvPr/>
            </p:nvSpPr>
            <p:spPr>
              <a:xfrm>
                <a:off x="566" y="1712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9" name="Google Shape;849;p68"/>
              <p:cNvSpPr/>
              <p:nvPr/>
            </p:nvSpPr>
            <p:spPr>
              <a:xfrm>
                <a:off x="566" y="1712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6"/>
                    </a:moveTo>
                    <a:cubicBezTo>
                      <a:pt x="0" y="7"/>
                      <a:pt x="13" y="0"/>
                      <a:pt x="31" y="0"/>
                    </a:cubicBezTo>
                    <a:cubicBezTo>
                      <a:pt x="48" y="0"/>
                      <a:pt x="62" y="7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24"/>
                      <a:pt x="48" y="30"/>
                      <a:pt x="31" y="30"/>
                    </a:cubicBezTo>
                    <a:cubicBezTo>
                      <a:pt x="13" y="30"/>
                      <a:pt x="0" y="24"/>
                      <a:pt x="0" y="16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0" name="Google Shape;850;p68"/>
              <p:cNvSpPr/>
              <p:nvPr/>
            </p:nvSpPr>
            <p:spPr>
              <a:xfrm>
                <a:off x="597" y="1703"/>
                <a:ext cx="746" cy="25"/>
              </a:xfrm>
              <a:custGeom>
                <a:rect b="b" l="l" r="r" t="t"/>
                <a:pathLst>
                  <a:path extrusionOk="0" h="54" w="780">
                    <a:moveTo>
                      <a:pt x="0" y="54"/>
                    </a:moveTo>
                    <a:lnTo>
                      <a:pt x="336" y="54"/>
                    </a:lnTo>
                    <a:cubicBezTo>
                      <a:pt x="336" y="24"/>
                      <a:pt x="360" y="0"/>
                      <a:pt x="390" y="0"/>
                    </a:cubicBezTo>
                    <a:cubicBezTo>
                      <a:pt x="420" y="0"/>
                      <a:pt x="444" y="24"/>
                      <a:pt x="444" y="54"/>
                    </a:cubicBezTo>
                    <a:cubicBezTo>
                      <a:pt x="444" y="54"/>
                      <a:pt x="444" y="54"/>
                      <a:pt x="444" y="54"/>
                    </a:cubicBezTo>
                    <a:lnTo>
                      <a:pt x="780" y="54"/>
                    </a:lnTo>
                  </a:path>
                </a:pathLst>
              </a:custGeom>
              <a:noFill/>
              <a:ln cap="rnd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1" name="Google Shape;851;p68"/>
              <p:cNvSpPr/>
              <p:nvPr/>
            </p:nvSpPr>
            <p:spPr>
              <a:xfrm>
                <a:off x="1312" y="313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2" name="Google Shape;852;p68"/>
              <p:cNvSpPr/>
              <p:nvPr/>
            </p:nvSpPr>
            <p:spPr>
              <a:xfrm>
                <a:off x="1312" y="313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3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3" name="Google Shape;853;p68"/>
              <p:cNvSpPr/>
              <p:nvPr/>
            </p:nvSpPr>
            <p:spPr>
              <a:xfrm>
                <a:off x="1312" y="322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4" name="Google Shape;854;p68"/>
              <p:cNvSpPr/>
              <p:nvPr/>
            </p:nvSpPr>
            <p:spPr>
              <a:xfrm>
                <a:off x="1312" y="322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3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5" name="Google Shape;855;p68"/>
              <p:cNvSpPr/>
              <p:nvPr/>
            </p:nvSpPr>
            <p:spPr>
              <a:xfrm>
                <a:off x="1312" y="331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6" name="Google Shape;856;p68"/>
              <p:cNvSpPr/>
              <p:nvPr/>
            </p:nvSpPr>
            <p:spPr>
              <a:xfrm>
                <a:off x="1312" y="331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3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3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57" name="Google Shape;857;p68"/>
              <p:cNvCxnSpPr/>
              <p:nvPr/>
            </p:nvCxnSpPr>
            <p:spPr>
              <a:xfrm flipH="1">
                <a:off x="1343" y="3154"/>
                <a:ext cx="62" cy="1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68"/>
              <p:cNvCxnSpPr/>
              <p:nvPr/>
            </p:nvCxnSpPr>
            <p:spPr>
              <a:xfrm flipH="1">
                <a:off x="1343" y="3244"/>
                <a:ext cx="62" cy="1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68"/>
              <p:cNvCxnSpPr/>
              <p:nvPr/>
            </p:nvCxnSpPr>
            <p:spPr>
              <a:xfrm flipH="1">
                <a:off x="1343" y="3334"/>
                <a:ext cx="62" cy="1"/>
              </a:xfrm>
              <a:prstGeom prst="straightConnector1">
                <a:avLst/>
              </a:prstGeom>
              <a:noFill/>
              <a:ln cap="rnd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0" name="Google Shape;860;p68"/>
              <p:cNvCxnSpPr/>
              <p:nvPr/>
            </p:nvCxnSpPr>
            <p:spPr>
              <a:xfrm>
                <a:off x="1343" y="3244"/>
                <a:ext cx="1" cy="90"/>
              </a:xfrm>
              <a:prstGeom prst="straightConnector1">
                <a:avLst/>
              </a:prstGeom>
              <a:noFill/>
              <a:ln cap="rnd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68"/>
              <p:cNvCxnSpPr/>
              <p:nvPr/>
            </p:nvCxnSpPr>
            <p:spPr>
              <a:xfrm>
                <a:off x="1343" y="3154"/>
                <a:ext cx="1" cy="90"/>
              </a:xfrm>
              <a:prstGeom prst="straightConnector1">
                <a:avLst/>
              </a:prstGeom>
              <a:noFill/>
              <a:ln cap="rnd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68"/>
              <p:cNvCxnSpPr/>
              <p:nvPr/>
            </p:nvCxnSpPr>
            <p:spPr>
              <a:xfrm>
                <a:off x="1343" y="2133"/>
                <a:ext cx="1" cy="1021"/>
              </a:xfrm>
              <a:prstGeom prst="straightConnector1">
                <a:avLst/>
              </a:prstGeom>
              <a:noFill/>
              <a:ln cap="rnd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63" name="Google Shape;863;p68"/>
              <p:cNvSpPr/>
              <p:nvPr/>
            </p:nvSpPr>
            <p:spPr>
              <a:xfrm>
                <a:off x="3426" y="1712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4" name="Google Shape;864;p68"/>
              <p:cNvSpPr/>
              <p:nvPr/>
            </p:nvSpPr>
            <p:spPr>
              <a:xfrm>
                <a:off x="3426" y="1712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6"/>
                    </a:moveTo>
                    <a:cubicBezTo>
                      <a:pt x="0" y="7"/>
                      <a:pt x="14" y="0"/>
                      <a:pt x="31" y="0"/>
                    </a:cubicBezTo>
                    <a:cubicBezTo>
                      <a:pt x="48" y="0"/>
                      <a:pt x="62" y="7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24"/>
                      <a:pt x="48" y="30"/>
                      <a:pt x="31" y="30"/>
                    </a:cubicBezTo>
                    <a:cubicBezTo>
                      <a:pt x="14" y="30"/>
                      <a:pt x="0" y="24"/>
                      <a:pt x="0" y="16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5" name="Google Shape;865;p68"/>
              <p:cNvSpPr/>
              <p:nvPr/>
            </p:nvSpPr>
            <p:spPr>
              <a:xfrm>
                <a:off x="3426" y="1938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6" name="Google Shape;866;p68"/>
              <p:cNvSpPr/>
              <p:nvPr/>
            </p:nvSpPr>
            <p:spPr>
              <a:xfrm>
                <a:off x="3426" y="1938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4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4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7" name="Google Shape;867;p68"/>
              <p:cNvSpPr/>
              <p:nvPr/>
            </p:nvSpPr>
            <p:spPr>
              <a:xfrm>
                <a:off x="3426" y="2028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8" name="Google Shape;868;p68"/>
              <p:cNvSpPr/>
              <p:nvPr/>
            </p:nvSpPr>
            <p:spPr>
              <a:xfrm>
                <a:off x="3426" y="2028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4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4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9" name="Google Shape;869;p68"/>
              <p:cNvSpPr/>
              <p:nvPr/>
            </p:nvSpPr>
            <p:spPr>
              <a:xfrm>
                <a:off x="3426" y="2118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0" name="Google Shape;870;p68"/>
              <p:cNvSpPr/>
              <p:nvPr/>
            </p:nvSpPr>
            <p:spPr>
              <a:xfrm>
                <a:off x="3426" y="2118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4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4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1" name="Google Shape;871;p68"/>
              <p:cNvSpPr/>
              <p:nvPr/>
            </p:nvSpPr>
            <p:spPr>
              <a:xfrm>
                <a:off x="3457" y="1953"/>
                <a:ext cx="62" cy="1"/>
              </a:xfrm>
              <a:custGeom>
                <a:rect b="b" l="l" r="r" t="t"/>
                <a:pathLst>
                  <a:path extrusionOk="0" h="1" w="62">
                    <a:moveTo>
                      <a:pt x="62" y="0"/>
                    </a:moveTo>
                    <a:lnTo>
                      <a:pt x="62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2" name="Google Shape;872;p68"/>
              <p:cNvSpPr/>
              <p:nvPr/>
            </p:nvSpPr>
            <p:spPr>
              <a:xfrm>
                <a:off x="3457" y="2043"/>
                <a:ext cx="62" cy="1"/>
              </a:xfrm>
              <a:custGeom>
                <a:rect b="b" l="l" r="r" t="t"/>
                <a:pathLst>
                  <a:path extrusionOk="0" h="1" w="62">
                    <a:moveTo>
                      <a:pt x="62" y="1"/>
                    </a:moveTo>
                    <a:lnTo>
                      <a:pt x="62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3" name="Google Shape;873;p68"/>
              <p:cNvSpPr/>
              <p:nvPr/>
            </p:nvSpPr>
            <p:spPr>
              <a:xfrm>
                <a:off x="3457" y="2133"/>
                <a:ext cx="62" cy="2"/>
              </a:xfrm>
              <a:custGeom>
                <a:rect b="b" l="l" r="r" t="t"/>
                <a:pathLst>
                  <a:path extrusionOk="0" h="2" w="62">
                    <a:moveTo>
                      <a:pt x="62" y="2"/>
                    </a:moveTo>
                    <a:lnTo>
                      <a:pt x="62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4" name="Google Shape;874;p68"/>
              <p:cNvSpPr/>
              <p:nvPr/>
            </p:nvSpPr>
            <p:spPr>
              <a:xfrm>
                <a:off x="3426" y="313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5" name="Google Shape;875;p68"/>
              <p:cNvSpPr/>
              <p:nvPr/>
            </p:nvSpPr>
            <p:spPr>
              <a:xfrm>
                <a:off x="3426" y="3139"/>
                <a:ext cx="62" cy="30"/>
              </a:xfrm>
              <a:custGeom>
                <a:rect b="b" l="l" r="r" t="t"/>
                <a:pathLst>
                  <a:path extrusionOk="0" h="30" w="62">
                    <a:moveTo>
                      <a:pt x="0" y="15"/>
                    </a:moveTo>
                    <a:cubicBezTo>
                      <a:pt x="0" y="7"/>
                      <a:pt x="14" y="0"/>
                      <a:pt x="31" y="0"/>
                    </a:cubicBezTo>
                    <a:cubicBezTo>
                      <a:pt x="48" y="0"/>
                      <a:pt x="62" y="7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23"/>
                      <a:pt x="48" y="30"/>
                      <a:pt x="31" y="30"/>
                    </a:cubicBezTo>
                    <a:cubicBezTo>
                      <a:pt x="14" y="30"/>
                      <a:pt x="0" y="23"/>
                      <a:pt x="0" y="15"/>
                    </a:cubicBez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6" name="Google Shape;876;p68"/>
              <p:cNvSpPr/>
              <p:nvPr/>
            </p:nvSpPr>
            <p:spPr>
              <a:xfrm>
                <a:off x="3426" y="3229"/>
                <a:ext cx="62" cy="30"/>
              </a:xfrm>
              <a:custGeom>
                <a:rect b="b" l="l" r="r" t="t"/>
                <a:pathLst>
                  <a:path extrusionOk="0" h="65" w="65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51"/>
                      <a:pt x="50" y="65"/>
                      <a:pt x="32" y="65"/>
                    </a:cubicBezTo>
                    <a:cubicBezTo>
                      <a:pt x="14" y="65"/>
                      <a:pt x="0" y="51"/>
                      <a:pt x="0" y="33"/>
                    </a:cubicBez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77" name="Google Shape;877;p68"/>
            <p:cNvSpPr/>
            <p:nvPr/>
          </p:nvSpPr>
          <p:spPr>
            <a:xfrm>
              <a:off x="3426" y="3229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4" y="0"/>
                    <a:pt x="31" y="0"/>
                  </a:cubicBezTo>
                  <a:cubicBezTo>
                    <a:pt x="48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8" y="30"/>
                    <a:pt x="31" y="30"/>
                  </a:cubicBezTo>
                  <a:cubicBezTo>
                    <a:pt x="14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8" name="Google Shape;878;p68"/>
            <p:cNvSpPr/>
            <p:nvPr/>
          </p:nvSpPr>
          <p:spPr>
            <a:xfrm>
              <a:off x="3426" y="3319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4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9" name="Google Shape;879;p68"/>
            <p:cNvSpPr/>
            <p:nvPr/>
          </p:nvSpPr>
          <p:spPr>
            <a:xfrm>
              <a:off x="3426" y="3319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4" y="0"/>
                    <a:pt x="31" y="0"/>
                  </a:cubicBezTo>
                  <a:cubicBezTo>
                    <a:pt x="48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8" y="30"/>
                    <a:pt x="31" y="30"/>
                  </a:cubicBezTo>
                  <a:cubicBezTo>
                    <a:pt x="14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880" name="Google Shape;880;p68"/>
            <p:cNvCxnSpPr/>
            <p:nvPr/>
          </p:nvCxnSpPr>
          <p:spPr>
            <a:xfrm flipH="1">
              <a:off x="3457" y="3154"/>
              <a:ext cx="62" cy="1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1" name="Google Shape;881;p68"/>
            <p:cNvCxnSpPr/>
            <p:nvPr/>
          </p:nvCxnSpPr>
          <p:spPr>
            <a:xfrm flipH="1">
              <a:off x="3457" y="3244"/>
              <a:ext cx="62" cy="1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2" name="Google Shape;882;p68"/>
            <p:cNvCxnSpPr/>
            <p:nvPr/>
          </p:nvCxnSpPr>
          <p:spPr>
            <a:xfrm flipH="1">
              <a:off x="3457" y="3334"/>
              <a:ext cx="62" cy="1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3" name="Google Shape;883;p68"/>
            <p:cNvCxnSpPr/>
            <p:nvPr/>
          </p:nvCxnSpPr>
          <p:spPr>
            <a:xfrm>
              <a:off x="3457" y="1728"/>
              <a:ext cx="1" cy="225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4" name="Google Shape;884;p68"/>
            <p:cNvCxnSpPr/>
            <p:nvPr/>
          </p:nvCxnSpPr>
          <p:spPr>
            <a:xfrm flipH="1" rot="10800000">
              <a:off x="3457" y="1953"/>
              <a:ext cx="1" cy="9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5" name="Google Shape;885;p68"/>
            <p:cNvCxnSpPr/>
            <p:nvPr/>
          </p:nvCxnSpPr>
          <p:spPr>
            <a:xfrm flipH="1" rot="10800000">
              <a:off x="3457" y="2043"/>
              <a:ext cx="1" cy="9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6" name="Google Shape;886;p68"/>
            <p:cNvCxnSpPr/>
            <p:nvPr/>
          </p:nvCxnSpPr>
          <p:spPr>
            <a:xfrm flipH="1" rot="10800000">
              <a:off x="3457" y="2133"/>
              <a:ext cx="1" cy="1021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7" name="Google Shape;887;p68"/>
            <p:cNvCxnSpPr/>
            <p:nvPr/>
          </p:nvCxnSpPr>
          <p:spPr>
            <a:xfrm flipH="1" rot="10800000">
              <a:off x="3457" y="3154"/>
              <a:ext cx="1" cy="9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8" name="Google Shape;888;p68"/>
            <p:cNvCxnSpPr/>
            <p:nvPr/>
          </p:nvCxnSpPr>
          <p:spPr>
            <a:xfrm flipH="1" rot="10800000">
              <a:off x="3457" y="3244"/>
              <a:ext cx="1" cy="9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9" name="Google Shape;889;p68"/>
            <p:cNvSpPr/>
            <p:nvPr/>
          </p:nvSpPr>
          <p:spPr>
            <a:xfrm>
              <a:off x="1343" y="1703"/>
              <a:ext cx="2114" cy="25"/>
            </a:xfrm>
            <a:custGeom>
              <a:rect b="b" l="l" r="r" t="t"/>
              <a:pathLst>
                <a:path extrusionOk="0" h="54" w="2211">
                  <a:moveTo>
                    <a:pt x="0" y="54"/>
                  </a:moveTo>
                  <a:lnTo>
                    <a:pt x="1247" y="54"/>
                  </a:lnTo>
                  <a:cubicBezTo>
                    <a:pt x="1247" y="24"/>
                    <a:pt x="1271" y="0"/>
                    <a:pt x="1301" y="0"/>
                  </a:cubicBezTo>
                  <a:cubicBezTo>
                    <a:pt x="1331" y="0"/>
                    <a:pt x="1355" y="24"/>
                    <a:pt x="1355" y="54"/>
                  </a:cubicBezTo>
                  <a:cubicBezTo>
                    <a:pt x="1355" y="54"/>
                    <a:pt x="1355" y="54"/>
                    <a:pt x="1355" y="54"/>
                  </a:cubicBezTo>
                  <a:lnTo>
                    <a:pt x="1377" y="54"/>
                  </a:lnTo>
                  <a:cubicBezTo>
                    <a:pt x="1377" y="24"/>
                    <a:pt x="1401" y="0"/>
                    <a:pt x="1431" y="0"/>
                  </a:cubicBezTo>
                  <a:cubicBezTo>
                    <a:pt x="1461" y="0"/>
                    <a:pt x="1485" y="24"/>
                    <a:pt x="1485" y="54"/>
                  </a:cubicBezTo>
                  <a:cubicBezTo>
                    <a:pt x="1485" y="54"/>
                    <a:pt x="1485" y="54"/>
                    <a:pt x="1485" y="54"/>
                  </a:cubicBezTo>
                  <a:lnTo>
                    <a:pt x="1507" y="54"/>
                  </a:lnTo>
                  <a:cubicBezTo>
                    <a:pt x="1507" y="24"/>
                    <a:pt x="1531" y="0"/>
                    <a:pt x="1561" y="0"/>
                  </a:cubicBezTo>
                  <a:cubicBezTo>
                    <a:pt x="1591" y="0"/>
                    <a:pt x="1615" y="24"/>
                    <a:pt x="1615" y="54"/>
                  </a:cubicBezTo>
                  <a:cubicBezTo>
                    <a:pt x="1615" y="54"/>
                    <a:pt x="1615" y="54"/>
                    <a:pt x="1615" y="54"/>
                  </a:cubicBezTo>
                  <a:lnTo>
                    <a:pt x="1637" y="54"/>
                  </a:lnTo>
                  <a:cubicBezTo>
                    <a:pt x="1637" y="24"/>
                    <a:pt x="1661" y="0"/>
                    <a:pt x="1691" y="0"/>
                  </a:cubicBezTo>
                  <a:cubicBezTo>
                    <a:pt x="1721" y="0"/>
                    <a:pt x="1745" y="24"/>
                    <a:pt x="1745" y="54"/>
                  </a:cubicBezTo>
                  <a:cubicBezTo>
                    <a:pt x="1745" y="54"/>
                    <a:pt x="1745" y="54"/>
                    <a:pt x="1745" y="54"/>
                  </a:cubicBezTo>
                  <a:lnTo>
                    <a:pt x="2211" y="54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0" name="Google Shape;890;p68"/>
            <p:cNvSpPr/>
            <p:nvPr/>
          </p:nvSpPr>
          <p:spPr>
            <a:xfrm>
              <a:off x="1218" y="1823"/>
              <a:ext cx="2114" cy="25"/>
            </a:xfrm>
            <a:custGeom>
              <a:rect b="b" l="l" r="r" t="t"/>
              <a:pathLst>
                <a:path extrusionOk="0" h="54" w="2211">
                  <a:moveTo>
                    <a:pt x="0" y="54"/>
                  </a:moveTo>
                  <a:lnTo>
                    <a:pt x="76" y="54"/>
                  </a:lnTo>
                  <a:cubicBezTo>
                    <a:pt x="76" y="24"/>
                    <a:pt x="100" y="0"/>
                    <a:pt x="130" y="0"/>
                  </a:cubicBezTo>
                  <a:cubicBezTo>
                    <a:pt x="160" y="0"/>
                    <a:pt x="185" y="24"/>
                    <a:pt x="185" y="54"/>
                  </a:cubicBezTo>
                  <a:cubicBezTo>
                    <a:pt x="185" y="54"/>
                    <a:pt x="185" y="54"/>
                    <a:pt x="185" y="54"/>
                  </a:cubicBezTo>
                  <a:lnTo>
                    <a:pt x="1377" y="54"/>
                  </a:lnTo>
                  <a:cubicBezTo>
                    <a:pt x="1377" y="24"/>
                    <a:pt x="1401" y="0"/>
                    <a:pt x="1431" y="0"/>
                  </a:cubicBezTo>
                  <a:cubicBezTo>
                    <a:pt x="1461" y="0"/>
                    <a:pt x="1485" y="24"/>
                    <a:pt x="1485" y="54"/>
                  </a:cubicBezTo>
                  <a:cubicBezTo>
                    <a:pt x="1485" y="54"/>
                    <a:pt x="1485" y="54"/>
                    <a:pt x="1485" y="54"/>
                  </a:cubicBezTo>
                  <a:lnTo>
                    <a:pt x="1507" y="54"/>
                  </a:lnTo>
                  <a:cubicBezTo>
                    <a:pt x="1507" y="24"/>
                    <a:pt x="1531" y="0"/>
                    <a:pt x="1561" y="0"/>
                  </a:cubicBezTo>
                  <a:cubicBezTo>
                    <a:pt x="1591" y="0"/>
                    <a:pt x="1615" y="24"/>
                    <a:pt x="1615" y="54"/>
                  </a:cubicBezTo>
                  <a:cubicBezTo>
                    <a:pt x="1615" y="54"/>
                    <a:pt x="1615" y="54"/>
                    <a:pt x="1615" y="54"/>
                  </a:cubicBezTo>
                  <a:lnTo>
                    <a:pt x="1637" y="54"/>
                  </a:lnTo>
                  <a:cubicBezTo>
                    <a:pt x="1637" y="24"/>
                    <a:pt x="1661" y="0"/>
                    <a:pt x="1691" y="0"/>
                  </a:cubicBezTo>
                  <a:cubicBezTo>
                    <a:pt x="1721" y="0"/>
                    <a:pt x="1745" y="24"/>
                    <a:pt x="1745" y="54"/>
                  </a:cubicBezTo>
                  <a:cubicBezTo>
                    <a:pt x="1745" y="54"/>
                    <a:pt x="1745" y="54"/>
                    <a:pt x="1745" y="54"/>
                  </a:cubicBezTo>
                  <a:lnTo>
                    <a:pt x="1767" y="54"/>
                  </a:lnTo>
                  <a:cubicBezTo>
                    <a:pt x="1767" y="24"/>
                    <a:pt x="1791" y="0"/>
                    <a:pt x="1821" y="0"/>
                  </a:cubicBezTo>
                  <a:cubicBezTo>
                    <a:pt x="1851" y="0"/>
                    <a:pt x="1875" y="24"/>
                    <a:pt x="1875" y="54"/>
                  </a:cubicBezTo>
                  <a:cubicBezTo>
                    <a:pt x="1875" y="54"/>
                    <a:pt x="1875" y="54"/>
                    <a:pt x="1875" y="54"/>
                  </a:cubicBezTo>
                  <a:lnTo>
                    <a:pt x="2027" y="54"/>
                  </a:lnTo>
                  <a:cubicBezTo>
                    <a:pt x="2027" y="24"/>
                    <a:pt x="2051" y="0"/>
                    <a:pt x="2081" y="0"/>
                  </a:cubicBezTo>
                  <a:cubicBezTo>
                    <a:pt x="2111" y="0"/>
                    <a:pt x="2135" y="24"/>
                    <a:pt x="2135" y="54"/>
                  </a:cubicBezTo>
                  <a:cubicBezTo>
                    <a:pt x="2135" y="54"/>
                    <a:pt x="2135" y="54"/>
                    <a:pt x="2135" y="54"/>
                  </a:cubicBezTo>
                  <a:lnTo>
                    <a:pt x="2211" y="54"/>
                  </a:lnTo>
                </a:path>
              </a:pathLst>
            </a:custGeom>
            <a:noFill/>
            <a:ln cap="rnd" cmpd="sng" w="33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1" name="Google Shape;891;p68"/>
            <p:cNvSpPr/>
            <p:nvPr/>
          </p:nvSpPr>
          <p:spPr>
            <a:xfrm>
              <a:off x="1094" y="1763"/>
              <a:ext cx="2114" cy="25"/>
            </a:xfrm>
            <a:custGeom>
              <a:rect b="b" l="l" r="r" t="t"/>
              <a:pathLst>
                <a:path extrusionOk="0" h="54" w="2211">
                  <a:moveTo>
                    <a:pt x="0" y="54"/>
                  </a:moveTo>
                  <a:lnTo>
                    <a:pt x="206" y="54"/>
                  </a:lnTo>
                  <a:cubicBezTo>
                    <a:pt x="206" y="24"/>
                    <a:pt x="230" y="0"/>
                    <a:pt x="260" y="0"/>
                  </a:cubicBezTo>
                  <a:cubicBezTo>
                    <a:pt x="290" y="0"/>
                    <a:pt x="315" y="24"/>
                    <a:pt x="315" y="54"/>
                  </a:cubicBezTo>
                  <a:cubicBezTo>
                    <a:pt x="315" y="54"/>
                    <a:pt x="315" y="54"/>
                    <a:pt x="315" y="54"/>
                  </a:cubicBezTo>
                  <a:lnTo>
                    <a:pt x="1507" y="54"/>
                  </a:lnTo>
                  <a:cubicBezTo>
                    <a:pt x="1507" y="24"/>
                    <a:pt x="1531" y="0"/>
                    <a:pt x="1561" y="0"/>
                  </a:cubicBezTo>
                  <a:cubicBezTo>
                    <a:pt x="1591" y="0"/>
                    <a:pt x="1615" y="24"/>
                    <a:pt x="1615" y="54"/>
                  </a:cubicBezTo>
                  <a:cubicBezTo>
                    <a:pt x="1615" y="54"/>
                    <a:pt x="1615" y="54"/>
                    <a:pt x="1615" y="54"/>
                  </a:cubicBezTo>
                  <a:lnTo>
                    <a:pt x="1637" y="54"/>
                  </a:lnTo>
                  <a:cubicBezTo>
                    <a:pt x="1637" y="24"/>
                    <a:pt x="1661" y="0"/>
                    <a:pt x="1691" y="0"/>
                  </a:cubicBezTo>
                  <a:cubicBezTo>
                    <a:pt x="1721" y="0"/>
                    <a:pt x="1745" y="24"/>
                    <a:pt x="1745" y="54"/>
                  </a:cubicBezTo>
                  <a:cubicBezTo>
                    <a:pt x="1745" y="54"/>
                    <a:pt x="1745" y="54"/>
                    <a:pt x="1745" y="54"/>
                  </a:cubicBezTo>
                  <a:lnTo>
                    <a:pt x="1767" y="54"/>
                  </a:lnTo>
                  <a:cubicBezTo>
                    <a:pt x="1767" y="24"/>
                    <a:pt x="1791" y="0"/>
                    <a:pt x="1821" y="0"/>
                  </a:cubicBezTo>
                  <a:cubicBezTo>
                    <a:pt x="1851" y="0"/>
                    <a:pt x="1875" y="24"/>
                    <a:pt x="1875" y="54"/>
                  </a:cubicBezTo>
                  <a:cubicBezTo>
                    <a:pt x="1875" y="54"/>
                    <a:pt x="1875" y="54"/>
                    <a:pt x="1875" y="54"/>
                  </a:cubicBezTo>
                  <a:lnTo>
                    <a:pt x="1897" y="54"/>
                  </a:lnTo>
                  <a:cubicBezTo>
                    <a:pt x="1897" y="24"/>
                    <a:pt x="1921" y="0"/>
                    <a:pt x="1951" y="0"/>
                  </a:cubicBezTo>
                  <a:cubicBezTo>
                    <a:pt x="1981" y="0"/>
                    <a:pt x="2005" y="24"/>
                    <a:pt x="2005" y="54"/>
                  </a:cubicBezTo>
                  <a:cubicBezTo>
                    <a:pt x="2005" y="54"/>
                    <a:pt x="2005" y="54"/>
                    <a:pt x="2005" y="54"/>
                  </a:cubicBezTo>
                  <a:lnTo>
                    <a:pt x="2211" y="54"/>
                  </a:lnTo>
                </a:path>
              </a:pathLst>
            </a:custGeom>
            <a:noFill/>
            <a:ln cap="rnd" cmpd="sng" w="33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2" name="Google Shape;892;p68"/>
            <p:cNvSpPr/>
            <p:nvPr/>
          </p:nvSpPr>
          <p:spPr>
            <a:xfrm>
              <a:off x="2617" y="2298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1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3" name="Google Shape;893;p68"/>
            <p:cNvSpPr/>
            <p:nvPr/>
          </p:nvSpPr>
          <p:spPr>
            <a:xfrm>
              <a:off x="2617" y="2298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5" y="0"/>
                    <a:pt x="32" y="0"/>
                  </a:cubicBezTo>
                  <a:cubicBezTo>
                    <a:pt x="49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9" y="30"/>
                    <a:pt x="32" y="30"/>
                  </a:cubicBezTo>
                  <a:cubicBezTo>
                    <a:pt x="15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4" name="Google Shape;894;p68"/>
            <p:cNvSpPr/>
            <p:nvPr/>
          </p:nvSpPr>
          <p:spPr>
            <a:xfrm>
              <a:off x="2617" y="2388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1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5" name="Google Shape;895;p68"/>
            <p:cNvSpPr/>
            <p:nvPr/>
          </p:nvSpPr>
          <p:spPr>
            <a:xfrm>
              <a:off x="2617" y="2388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5" y="0"/>
                    <a:pt x="32" y="0"/>
                  </a:cubicBezTo>
                  <a:cubicBezTo>
                    <a:pt x="49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4"/>
                    <a:pt x="49" y="30"/>
                    <a:pt x="32" y="30"/>
                  </a:cubicBezTo>
                  <a:cubicBezTo>
                    <a:pt x="15" y="30"/>
                    <a:pt x="0" y="24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6" name="Google Shape;896;p68"/>
            <p:cNvSpPr/>
            <p:nvPr/>
          </p:nvSpPr>
          <p:spPr>
            <a:xfrm>
              <a:off x="2617" y="2478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1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7" name="Google Shape;897;p68"/>
            <p:cNvSpPr/>
            <p:nvPr/>
          </p:nvSpPr>
          <p:spPr>
            <a:xfrm>
              <a:off x="2617" y="2478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5" y="0"/>
                    <a:pt x="32" y="0"/>
                  </a:cubicBezTo>
                  <a:cubicBezTo>
                    <a:pt x="49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4"/>
                    <a:pt x="49" y="30"/>
                    <a:pt x="32" y="30"/>
                  </a:cubicBezTo>
                  <a:cubicBezTo>
                    <a:pt x="15" y="30"/>
                    <a:pt x="0" y="24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8" name="Google Shape;898;p68"/>
            <p:cNvSpPr/>
            <p:nvPr/>
          </p:nvSpPr>
          <p:spPr>
            <a:xfrm>
              <a:off x="2617" y="2569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2"/>
                  </a:move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5" y="14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50"/>
                    <a:pt x="51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9" name="Google Shape;899;p68"/>
            <p:cNvSpPr/>
            <p:nvPr/>
          </p:nvSpPr>
          <p:spPr>
            <a:xfrm>
              <a:off x="2617" y="2569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4"/>
                  </a:moveTo>
                  <a:cubicBezTo>
                    <a:pt x="0" y="6"/>
                    <a:pt x="15" y="0"/>
                    <a:pt x="32" y="0"/>
                  </a:cubicBezTo>
                  <a:cubicBezTo>
                    <a:pt x="49" y="0"/>
                    <a:pt x="62" y="6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23"/>
                    <a:pt x="49" y="30"/>
                    <a:pt x="32" y="30"/>
                  </a:cubicBezTo>
                  <a:cubicBezTo>
                    <a:pt x="15" y="30"/>
                    <a:pt x="0" y="23"/>
                    <a:pt x="0" y="14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900" name="Google Shape;900;p68"/>
            <p:cNvCxnSpPr/>
            <p:nvPr/>
          </p:nvCxnSpPr>
          <p:spPr>
            <a:xfrm>
              <a:off x="2649" y="2313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1" name="Google Shape;901;p68"/>
            <p:cNvCxnSpPr/>
            <p:nvPr/>
          </p:nvCxnSpPr>
          <p:spPr>
            <a:xfrm flipH="1" rot="10800000">
              <a:off x="2649" y="2403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2" name="Google Shape;902;p68"/>
            <p:cNvCxnSpPr/>
            <p:nvPr/>
          </p:nvCxnSpPr>
          <p:spPr>
            <a:xfrm flipH="1" rot="10800000">
              <a:off x="2649" y="2493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3" name="Google Shape;903;p68"/>
            <p:cNvCxnSpPr/>
            <p:nvPr/>
          </p:nvCxnSpPr>
          <p:spPr>
            <a:xfrm>
              <a:off x="2493" y="2313"/>
              <a:ext cx="156" cy="1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4" name="Google Shape;904;p68"/>
            <p:cNvCxnSpPr/>
            <p:nvPr/>
          </p:nvCxnSpPr>
          <p:spPr>
            <a:xfrm>
              <a:off x="2493" y="2403"/>
              <a:ext cx="156" cy="1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5" name="Google Shape;905;p68"/>
            <p:cNvCxnSpPr/>
            <p:nvPr/>
          </p:nvCxnSpPr>
          <p:spPr>
            <a:xfrm>
              <a:off x="2493" y="2493"/>
              <a:ext cx="156" cy="1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6" name="Google Shape;906;p68"/>
            <p:cNvCxnSpPr/>
            <p:nvPr/>
          </p:nvCxnSpPr>
          <p:spPr>
            <a:xfrm>
              <a:off x="2493" y="2583"/>
              <a:ext cx="156" cy="1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07" name="Google Shape;907;p68"/>
            <p:cNvSpPr/>
            <p:nvPr/>
          </p:nvSpPr>
          <p:spPr>
            <a:xfrm>
              <a:off x="2617" y="3501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2"/>
                  </a:move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5" y="14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50"/>
                    <a:pt x="51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08" name="Google Shape;908;p68"/>
            <p:cNvSpPr/>
            <p:nvPr/>
          </p:nvSpPr>
          <p:spPr>
            <a:xfrm>
              <a:off x="2617" y="3501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6"/>
                    <a:pt x="15" y="0"/>
                    <a:pt x="32" y="0"/>
                  </a:cubicBezTo>
                  <a:cubicBezTo>
                    <a:pt x="49" y="0"/>
                    <a:pt x="62" y="6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9" y="30"/>
                    <a:pt x="32" y="30"/>
                  </a:cubicBezTo>
                  <a:cubicBezTo>
                    <a:pt x="15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09" name="Google Shape;909;p68"/>
            <p:cNvSpPr/>
            <p:nvPr/>
          </p:nvSpPr>
          <p:spPr>
            <a:xfrm>
              <a:off x="2617" y="3591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2"/>
                  </a:move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5" y="14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50"/>
                    <a:pt x="51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0" name="Google Shape;910;p68"/>
            <p:cNvSpPr/>
            <p:nvPr/>
          </p:nvSpPr>
          <p:spPr>
            <a:xfrm>
              <a:off x="2617" y="3591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6"/>
                    <a:pt x="15" y="0"/>
                    <a:pt x="32" y="0"/>
                  </a:cubicBezTo>
                  <a:cubicBezTo>
                    <a:pt x="49" y="0"/>
                    <a:pt x="62" y="6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9" y="30"/>
                    <a:pt x="32" y="30"/>
                  </a:cubicBezTo>
                  <a:cubicBezTo>
                    <a:pt x="15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1" name="Google Shape;911;p68"/>
            <p:cNvSpPr/>
            <p:nvPr/>
          </p:nvSpPr>
          <p:spPr>
            <a:xfrm>
              <a:off x="2617" y="3681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2"/>
                  </a:move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5" y="14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50"/>
                    <a:pt x="51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2" name="Google Shape;912;p68"/>
            <p:cNvSpPr/>
            <p:nvPr/>
          </p:nvSpPr>
          <p:spPr>
            <a:xfrm>
              <a:off x="2617" y="3681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6"/>
                    <a:pt x="15" y="0"/>
                    <a:pt x="32" y="0"/>
                  </a:cubicBezTo>
                  <a:cubicBezTo>
                    <a:pt x="49" y="0"/>
                    <a:pt x="62" y="6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9" y="30"/>
                    <a:pt x="32" y="30"/>
                  </a:cubicBezTo>
                  <a:cubicBezTo>
                    <a:pt x="15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3" name="Google Shape;913;p68"/>
            <p:cNvSpPr/>
            <p:nvPr/>
          </p:nvSpPr>
          <p:spPr>
            <a:xfrm>
              <a:off x="2617" y="3771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2"/>
                  </a:move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5" y="14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50"/>
                    <a:pt x="51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4" name="Google Shape;914;p68"/>
            <p:cNvSpPr/>
            <p:nvPr/>
          </p:nvSpPr>
          <p:spPr>
            <a:xfrm>
              <a:off x="2617" y="3771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6"/>
                    <a:pt x="15" y="0"/>
                    <a:pt x="32" y="0"/>
                  </a:cubicBezTo>
                  <a:cubicBezTo>
                    <a:pt x="49" y="0"/>
                    <a:pt x="62" y="6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9" y="30"/>
                    <a:pt x="32" y="30"/>
                  </a:cubicBezTo>
                  <a:cubicBezTo>
                    <a:pt x="15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915" name="Google Shape;915;p68"/>
            <p:cNvCxnSpPr/>
            <p:nvPr/>
          </p:nvCxnSpPr>
          <p:spPr>
            <a:xfrm>
              <a:off x="2649" y="3516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6" name="Google Shape;916;p68"/>
            <p:cNvCxnSpPr/>
            <p:nvPr/>
          </p:nvCxnSpPr>
          <p:spPr>
            <a:xfrm flipH="1" rot="10800000">
              <a:off x="2649" y="3606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7" name="Google Shape;917;p68"/>
            <p:cNvCxnSpPr/>
            <p:nvPr/>
          </p:nvCxnSpPr>
          <p:spPr>
            <a:xfrm flipH="1" rot="10800000">
              <a:off x="2649" y="3696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8" name="Google Shape;918;p68"/>
            <p:cNvCxnSpPr/>
            <p:nvPr/>
          </p:nvCxnSpPr>
          <p:spPr>
            <a:xfrm>
              <a:off x="2649" y="2583"/>
              <a:ext cx="1" cy="933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19" name="Google Shape;919;p68"/>
            <p:cNvSpPr/>
            <p:nvPr/>
          </p:nvSpPr>
          <p:spPr>
            <a:xfrm>
              <a:off x="2621" y="4236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2"/>
                  </a:move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5" y="14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50"/>
                    <a:pt x="50" y="65"/>
                    <a:pt x="32" y="65"/>
                  </a:cubicBezTo>
                  <a:cubicBezTo>
                    <a:pt x="14" y="65"/>
                    <a:pt x="0" y="50"/>
                    <a:pt x="0" y="32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0" name="Google Shape;920;p68"/>
            <p:cNvSpPr/>
            <p:nvPr/>
          </p:nvSpPr>
          <p:spPr>
            <a:xfrm>
              <a:off x="2621" y="4236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3" y="0"/>
                    <a:pt x="31" y="0"/>
                  </a:cubicBezTo>
                  <a:cubicBezTo>
                    <a:pt x="48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8" y="30"/>
                    <a:pt x="31" y="30"/>
                  </a:cubicBezTo>
                  <a:cubicBezTo>
                    <a:pt x="13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1" name="Google Shape;921;p68"/>
            <p:cNvSpPr/>
            <p:nvPr/>
          </p:nvSpPr>
          <p:spPr>
            <a:xfrm>
              <a:off x="2649" y="3786"/>
              <a:ext cx="3" cy="465"/>
            </a:xfrm>
            <a:custGeom>
              <a:rect b="b" l="l" r="r" t="t"/>
              <a:pathLst>
                <a:path extrusionOk="0" h="465" w="3">
                  <a:moveTo>
                    <a:pt x="3" y="465"/>
                  </a:move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cap="rnd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2" name="Google Shape;922;p68"/>
            <p:cNvSpPr/>
            <p:nvPr/>
          </p:nvSpPr>
          <p:spPr>
            <a:xfrm>
              <a:off x="4729" y="2297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3" name="Google Shape;923;p68"/>
            <p:cNvSpPr/>
            <p:nvPr/>
          </p:nvSpPr>
          <p:spPr>
            <a:xfrm>
              <a:off x="4729" y="2297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6"/>
                    <a:pt x="14" y="0"/>
                    <a:pt x="30" y="0"/>
                  </a:cubicBezTo>
                  <a:cubicBezTo>
                    <a:pt x="47" y="0"/>
                    <a:pt x="62" y="6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7" y="30"/>
                    <a:pt x="30" y="30"/>
                  </a:cubicBezTo>
                  <a:cubicBezTo>
                    <a:pt x="14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4" name="Google Shape;924;p68"/>
            <p:cNvSpPr/>
            <p:nvPr/>
          </p:nvSpPr>
          <p:spPr>
            <a:xfrm>
              <a:off x="4729" y="2387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5" name="Google Shape;925;p68"/>
            <p:cNvSpPr/>
            <p:nvPr/>
          </p:nvSpPr>
          <p:spPr>
            <a:xfrm>
              <a:off x="4729" y="2387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4" y="0"/>
                    <a:pt x="30" y="0"/>
                  </a:cubicBezTo>
                  <a:cubicBezTo>
                    <a:pt x="47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7" y="30"/>
                    <a:pt x="30" y="30"/>
                  </a:cubicBezTo>
                  <a:cubicBezTo>
                    <a:pt x="14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6" name="Google Shape;926;p68"/>
            <p:cNvSpPr/>
            <p:nvPr/>
          </p:nvSpPr>
          <p:spPr>
            <a:xfrm>
              <a:off x="4729" y="2477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7" name="Google Shape;927;p68"/>
            <p:cNvSpPr/>
            <p:nvPr/>
          </p:nvSpPr>
          <p:spPr>
            <a:xfrm>
              <a:off x="4729" y="2477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4" y="0"/>
                    <a:pt x="30" y="0"/>
                  </a:cubicBezTo>
                  <a:cubicBezTo>
                    <a:pt x="47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7" y="30"/>
                    <a:pt x="30" y="30"/>
                  </a:cubicBezTo>
                  <a:cubicBezTo>
                    <a:pt x="14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8" name="Google Shape;928;p68"/>
            <p:cNvSpPr/>
            <p:nvPr/>
          </p:nvSpPr>
          <p:spPr>
            <a:xfrm>
              <a:off x="4729" y="2567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9" name="Google Shape;929;p68"/>
            <p:cNvSpPr/>
            <p:nvPr/>
          </p:nvSpPr>
          <p:spPr>
            <a:xfrm>
              <a:off x="4729" y="2567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4" y="0"/>
                    <a:pt x="30" y="0"/>
                  </a:cubicBezTo>
                  <a:cubicBezTo>
                    <a:pt x="47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7" y="30"/>
                    <a:pt x="30" y="30"/>
                  </a:cubicBezTo>
                  <a:cubicBezTo>
                    <a:pt x="14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930" name="Google Shape;930;p68"/>
            <p:cNvCxnSpPr/>
            <p:nvPr/>
          </p:nvCxnSpPr>
          <p:spPr>
            <a:xfrm>
              <a:off x="4759" y="2312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1" name="Google Shape;931;p68"/>
            <p:cNvCxnSpPr/>
            <p:nvPr/>
          </p:nvCxnSpPr>
          <p:spPr>
            <a:xfrm flipH="1" rot="10800000">
              <a:off x="4759" y="2402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2" name="Google Shape;932;p68"/>
            <p:cNvCxnSpPr/>
            <p:nvPr/>
          </p:nvCxnSpPr>
          <p:spPr>
            <a:xfrm flipH="1" rot="10800000">
              <a:off x="4759" y="2492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33" name="Google Shape;933;p68"/>
            <p:cNvSpPr/>
            <p:nvPr/>
          </p:nvSpPr>
          <p:spPr>
            <a:xfrm>
              <a:off x="4607" y="2312"/>
              <a:ext cx="152" cy="1"/>
            </a:xfrm>
            <a:custGeom>
              <a:rect b="b" l="l" r="r" t="t"/>
              <a:pathLst>
                <a:path extrusionOk="0" h="1" w="152">
                  <a:moveTo>
                    <a:pt x="0" y="1"/>
                  </a:moveTo>
                  <a:lnTo>
                    <a:pt x="152" y="1"/>
                  </a:lnTo>
                  <a:lnTo>
                    <a:pt x="15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4" name="Google Shape;934;p68"/>
            <p:cNvSpPr/>
            <p:nvPr/>
          </p:nvSpPr>
          <p:spPr>
            <a:xfrm>
              <a:off x="4607" y="2402"/>
              <a:ext cx="152" cy="1"/>
            </a:xfrm>
            <a:custGeom>
              <a:rect b="b" l="l" r="r" t="t"/>
              <a:pathLst>
                <a:path extrusionOk="0" h="1" w="152">
                  <a:moveTo>
                    <a:pt x="0" y="1"/>
                  </a:moveTo>
                  <a:lnTo>
                    <a:pt x="152" y="1"/>
                  </a:lnTo>
                  <a:lnTo>
                    <a:pt x="15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5" name="Google Shape;935;p68"/>
            <p:cNvSpPr/>
            <p:nvPr/>
          </p:nvSpPr>
          <p:spPr>
            <a:xfrm>
              <a:off x="4607" y="2492"/>
              <a:ext cx="152" cy="1"/>
            </a:xfrm>
            <a:custGeom>
              <a:rect b="b" l="l" r="r" t="t"/>
              <a:pathLst>
                <a:path extrusionOk="0" h="1" w="152">
                  <a:moveTo>
                    <a:pt x="0" y="1"/>
                  </a:moveTo>
                  <a:lnTo>
                    <a:pt x="152" y="1"/>
                  </a:lnTo>
                  <a:lnTo>
                    <a:pt x="15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6" name="Google Shape;936;p68"/>
            <p:cNvSpPr/>
            <p:nvPr/>
          </p:nvSpPr>
          <p:spPr>
            <a:xfrm>
              <a:off x="4607" y="2582"/>
              <a:ext cx="152" cy="1"/>
            </a:xfrm>
            <a:custGeom>
              <a:rect b="b" l="l" r="r" t="t"/>
              <a:pathLst>
                <a:path extrusionOk="0" h="1" w="152">
                  <a:moveTo>
                    <a:pt x="0" y="1"/>
                  </a:moveTo>
                  <a:lnTo>
                    <a:pt x="152" y="1"/>
                  </a:lnTo>
                  <a:lnTo>
                    <a:pt x="15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7" name="Google Shape;937;p68"/>
            <p:cNvSpPr/>
            <p:nvPr/>
          </p:nvSpPr>
          <p:spPr>
            <a:xfrm>
              <a:off x="4729" y="3499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8" name="Google Shape;938;p68"/>
            <p:cNvSpPr/>
            <p:nvPr/>
          </p:nvSpPr>
          <p:spPr>
            <a:xfrm>
              <a:off x="4729" y="3499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4" y="0"/>
                    <a:pt x="30" y="0"/>
                  </a:cubicBezTo>
                  <a:cubicBezTo>
                    <a:pt x="47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4"/>
                    <a:pt x="47" y="30"/>
                    <a:pt x="30" y="30"/>
                  </a:cubicBezTo>
                  <a:cubicBezTo>
                    <a:pt x="14" y="30"/>
                    <a:pt x="0" y="24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9" name="Google Shape;939;p68"/>
            <p:cNvSpPr/>
            <p:nvPr/>
          </p:nvSpPr>
          <p:spPr>
            <a:xfrm>
              <a:off x="4729" y="3589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0" name="Google Shape;940;p68"/>
            <p:cNvSpPr/>
            <p:nvPr/>
          </p:nvSpPr>
          <p:spPr>
            <a:xfrm>
              <a:off x="4729" y="3589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4" y="0"/>
                    <a:pt x="30" y="0"/>
                  </a:cubicBezTo>
                  <a:cubicBezTo>
                    <a:pt x="47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4"/>
                    <a:pt x="47" y="30"/>
                    <a:pt x="30" y="30"/>
                  </a:cubicBezTo>
                  <a:cubicBezTo>
                    <a:pt x="14" y="30"/>
                    <a:pt x="0" y="24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1" name="Google Shape;941;p68"/>
            <p:cNvSpPr/>
            <p:nvPr/>
          </p:nvSpPr>
          <p:spPr>
            <a:xfrm>
              <a:off x="4729" y="3679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2" name="Google Shape;942;p68"/>
            <p:cNvSpPr/>
            <p:nvPr/>
          </p:nvSpPr>
          <p:spPr>
            <a:xfrm>
              <a:off x="4729" y="3679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7"/>
                    <a:pt x="14" y="0"/>
                    <a:pt x="30" y="0"/>
                  </a:cubicBezTo>
                  <a:cubicBezTo>
                    <a:pt x="47" y="0"/>
                    <a:pt x="62" y="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4"/>
                    <a:pt x="47" y="30"/>
                    <a:pt x="30" y="30"/>
                  </a:cubicBezTo>
                  <a:cubicBezTo>
                    <a:pt x="14" y="30"/>
                    <a:pt x="0" y="24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4729" y="3770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2"/>
                  </a:moveTo>
                  <a:cubicBezTo>
                    <a:pt x="0" y="14"/>
                    <a:pt x="15" y="0"/>
                    <a:pt x="32" y="0"/>
                  </a:cubicBezTo>
                  <a:cubicBezTo>
                    <a:pt x="50" y="0"/>
                    <a:pt x="65" y="14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50"/>
                    <a:pt x="50" y="65"/>
                    <a:pt x="32" y="65"/>
                  </a:cubicBezTo>
                  <a:cubicBezTo>
                    <a:pt x="15" y="65"/>
                    <a:pt x="0" y="50"/>
                    <a:pt x="0" y="32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4729" y="3770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4"/>
                  </a:moveTo>
                  <a:cubicBezTo>
                    <a:pt x="0" y="6"/>
                    <a:pt x="14" y="0"/>
                    <a:pt x="30" y="0"/>
                  </a:cubicBezTo>
                  <a:cubicBezTo>
                    <a:pt x="47" y="0"/>
                    <a:pt x="62" y="6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23"/>
                    <a:pt x="47" y="30"/>
                    <a:pt x="30" y="30"/>
                  </a:cubicBezTo>
                  <a:cubicBezTo>
                    <a:pt x="14" y="30"/>
                    <a:pt x="0" y="23"/>
                    <a:pt x="0" y="14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945" name="Google Shape;945;p68"/>
            <p:cNvCxnSpPr/>
            <p:nvPr/>
          </p:nvCxnSpPr>
          <p:spPr>
            <a:xfrm>
              <a:off x="4759" y="3514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6" name="Google Shape;946;p68"/>
            <p:cNvCxnSpPr/>
            <p:nvPr/>
          </p:nvCxnSpPr>
          <p:spPr>
            <a:xfrm flipH="1" rot="10800000">
              <a:off x="4759" y="3604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7" name="Google Shape;947;p68"/>
            <p:cNvCxnSpPr/>
            <p:nvPr/>
          </p:nvCxnSpPr>
          <p:spPr>
            <a:xfrm flipH="1" rot="10800000">
              <a:off x="4759" y="3694"/>
              <a:ext cx="1" cy="90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8" name="Google Shape;948;p68"/>
            <p:cNvCxnSpPr/>
            <p:nvPr/>
          </p:nvCxnSpPr>
          <p:spPr>
            <a:xfrm>
              <a:off x="4759" y="2582"/>
              <a:ext cx="1" cy="932"/>
            </a:xfrm>
            <a:prstGeom prst="straightConnector1">
              <a:avLst/>
            </a:prstGeom>
            <a:noFill/>
            <a:ln cap="rnd" cmpd="sng" w="333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9" name="Google Shape;949;p68"/>
            <p:cNvSpPr/>
            <p:nvPr/>
          </p:nvSpPr>
          <p:spPr>
            <a:xfrm>
              <a:off x="4731" y="4235"/>
              <a:ext cx="63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1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0" name="Google Shape;950;p68"/>
            <p:cNvSpPr/>
            <p:nvPr/>
          </p:nvSpPr>
          <p:spPr>
            <a:xfrm>
              <a:off x="4731" y="4235"/>
              <a:ext cx="63" cy="30"/>
            </a:xfrm>
            <a:custGeom>
              <a:rect b="b" l="l" r="r" t="t"/>
              <a:pathLst>
                <a:path extrusionOk="0" h="30" w="63">
                  <a:moveTo>
                    <a:pt x="0" y="15"/>
                  </a:moveTo>
                  <a:cubicBezTo>
                    <a:pt x="0" y="6"/>
                    <a:pt x="15" y="0"/>
                    <a:pt x="32" y="0"/>
                  </a:cubicBezTo>
                  <a:cubicBezTo>
                    <a:pt x="49" y="0"/>
                    <a:pt x="63" y="6"/>
                    <a:pt x="63" y="15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3" y="23"/>
                    <a:pt x="49" y="30"/>
                    <a:pt x="32" y="30"/>
                  </a:cubicBezTo>
                  <a:cubicBezTo>
                    <a:pt x="15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1" name="Google Shape;951;p68"/>
            <p:cNvSpPr/>
            <p:nvPr/>
          </p:nvSpPr>
          <p:spPr>
            <a:xfrm>
              <a:off x="4759" y="3784"/>
              <a:ext cx="4" cy="466"/>
            </a:xfrm>
            <a:custGeom>
              <a:rect b="b" l="l" r="r" t="t"/>
              <a:pathLst>
                <a:path extrusionOk="0" h="466" w="4">
                  <a:moveTo>
                    <a:pt x="4" y="466"/>
                  </a:move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 cap="rnd" cmpd="sng" w="333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4607" y="3511"/>
              <a:ext cx="152" cy="3"/>
            </a:xfrm>
            <a:custGeom>
              <a:rect b="b" l="l" r="r" t="t"/>
              <a:pathLst>
                <a:path extrusionOk="0" h="3" w="152">
                  <a:moveTo>
                    <a:pt x="0" y="0"/>
                  </a:moveTo>
                  <a:lnTo>
                    <a:pt x="152" y="0"/>
                  </a:lnTo>
                  <a:lnTo>
                    <a:pt x="152" y="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4607" y="3602"/>
              <a:ext cx="152" cy="2"/>
            </a:xfrm>
            <a:custGeom>
              <a:rect b="b" l="l" r="r" t="t"/>
              <a:pathLst>
                <a:path extrusionOk="0" h="2" w="152">
                  <a:moveTo>
                    <a:pt x="0" y="0"/>
                  </a:moveTo>
                  <a:lnTo>
                    <a:pt x="152" y="0"/>
                  </a:lnTo>
                  <a:lnTo>
                    <a:pt x="152" y="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4607" y="3693"/>
              <a:ext cx="152" cy="1"/>
            </a:xfrm>
            <a:custGeom>
              <a:rect b="b" l="l" r="r" t="t"/>
              <a:pathLst>
                <a:path extrusionOk="0" h="1" w="152">
                  <a:moveTo>
                    <a:pt x="0" y="0"/>
                  </a:moveTo>
                  <a:lnTo>
                    <a:pt x="152" y="0"/>
                  </a:lnTo>
                  <a:lnTo>
                    <a:pt x="15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4607" y="3784"/>
              <a:ext cx="152" cy="1"/>
            </a:xfrm>
            <a:custGeom>
              <a:rect b="b" l="l" r="r" t="t"/>
              <a:pathLst>
                <a:path extrusionOk="0" h="1" w="152">
                  <a:moveTo>
                    <a:pt x="0" y="0"/>
                  </a:moveTo>
                  <a:lnTo>
                    <a:pt x="15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2652" y="4226"/>
              <a:ext cx="2111" cy="25"/>
            </a:xfrm>
            <a:custGeom>
              <a:rect b="b" l="l" r="r" t="t"/>
              <a:pathLst>
                <a:path extrusionOk="0" h="54" w="2208">
                  <a:moveTo>
                    <a:pt x="0" y="54"/>
                  </a:moveTo>
                  <a:lnTo>
                    <a:pt x="398" y="54"/>
                  </a:lnTo>
                  <a:cubicBezTo>
                    <a:pt x="398" y="24"/>
                    <a:pt x="422" y="0"/>
                    <a:pt x="452" y="0"/>
                  </a:cubicBezTo>
                  <a:cubicBezTo>
                    <a:pt x="482" y="0"/>
                    <a:pt x="506" y="24"/>
                    <a:pt x="506" y="54"/>
                  </a:cubicBezTo>
                  <a:cubicBezTo>
                    <a:pt x="506" y="54"/>
                    <a:pt x="506" y="54"/>
                    <a:pt x="506" y="54"/>
                  </a:cubicBezTo>
                  <a:lnTo>
                    <a:pt x="2208" y="54"/>
                  </a:lnTo>
                  <a:lnTo>
                    <a:pt x="2208" y="51"/>
                  </a:lnTo>
                </a:path>
              </a:pathLst>
            </a:custGeom>
            <a:noFill/>
            <a:ln cap="rnd" cmpd="sng" w="33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7" name="Google Shape;957;p68"/>
            <p:cNvSpPr/>
            <p:nvPr/>
          </p:nvSpPr>
          <p:spPr>
            <a:xfrm>
              <a:off x="2493" y="3784"/>
              <a:ext cx="156" cy="2"/>
            </a:xfrm>
            <a:custGeom>
              <a:rect b="b" l="l" r="r" t="t"/>
              <a:pathLst>
                <a:path extrusionOk="0" h="2" w="156">
                  <a:moveTo>
                    <a:pt x="0" y="0"/>
                  </a:moveTo>
                  <a:lnTo>
                    <a:pt x="156" y="0"/>
                  </a:lnTo>
                  <a:lnTo>
                    <a:pt x="156" y="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8" name="Google Shape;958;p68"/>
            <p:cNvSpPr/>
            <p:nvPr/>
          </p:nvSpPr>
          <p:spPr>
            <a:xfrm>
              <a:off x="2493" y="3695"/>
              <a:ext cx="156" cy="1"/>
            </a:xfrm>
            <a:custGeom>
              <a:rect b="b" l="l" r="r" t="t"/>
              <a:pathLst>
                <a:path extrusionOk="0" h="1" w="156">
                  <a:moveTo>
                    <a:pt x="0" y="0"/>
                  </a:moveTo>
                  <a:lnTo>
                    <a:pt x="156" y="0"/>
                  </a:lnTo>
                  <a:lnTo>
                    <a:pt x="15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2493" y="3605"/>
              <a:ext cx="156" cy="1"/>
            </a:xfrm>
            <a:custGeom>
              <a:rect b="b" l="l" r="r" t="t"/>
              <a:pathLst>
                <a:path extrusionOk="0" h="1" w="156">
                  <a:moveTo>
                    <a:pt x="0" y="0"/>
                  </a:moveTo>
                  <a:lnTo>
                    <a:pt x="156" y="0"/>
                  </a:lnTo>
                  <a:lnTo>
                    <a:pt x="15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2493" y="3516"/>
              <a:ext cx="156" cy="1"/>
            </a:xfrm>
            <a:custGeom>
              <a:rect b="b" l="l" r="r" t="t"/>
              <a:pathLst>
                <a:path extrusionOk="0" h="1" w="156">
                  <a:moveTo>
                    <a:pt x="0" y="0"/>
                  </a:moveTo>
                  <a:lnTo>
                    <a:pt x="15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2338" y="2028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2" name="Google Shape;962;p68"/>
            <p:cNvSpPr/>
            <p:nvPr/>
          </p:nvSpPr>
          <p:spPr>
            <a:xfrm>
              <a:off x="2338" y="2028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3" name="Google Shape;963;p68"/>
            <p:cNvSpPr/>
            <p:nvPr/>
          </p:nvSpPr>
          <p:spPr>
            <a:xfrm>
              <a:off x="2338" y="3139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2338" y="3139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2338" y="3229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6" name="Google Shape;966;p68"/>
            <p:cNvSpPr/>
            <p:nvPr/>
          </p:nvSpPr>
          <p:spPr>
            <a:xfrm>
              <a:off x="2338" y="3229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7" name="Google Shape;967;p68"/>
            <p:cNvSpPr/>
            <p:nvPr/>
          </p:nvSpPr>
          <p:spPr>
            <a:xfrm>
              <a:off x="2338" y="1938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8" name="Google Shape;968;p68"/>
            <p:cNvSpPr/>
            <p:nvPr/>
          </p:nvSpPr>
          <p:spPr>
            <a:xfrm>
              <a:off x="2338" y="1938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9" name="Google Shape;969;p68"/>
            <p:cNvSpPr/>
            <p:nvPr/>
          </p:nvSpPr>
          <p:spPr>
            <a:xfrm>
              <a:off x="4452" y="1938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0" name="Google Shape;970;p68"/>
            <p:cNvSpPr/>
            <p:nvPr/>
          </p:nvSpPr>
          <p:spPr>
            <a:xfrm>
              <a:off x="4452" y="1938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1" name="Google Shape;971;p68"/>
            <p:cNvSpPr/>
            <p:nvPr/>
          </p:nvSpPr>
          <p:spPr>
            <a:xfrm>
              <a:off x="4452" y="2028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2" name="Google Shape;972;p68"/>
            <p:cNvSpPr/>
            <p:nvPr/>
          </p:nvSpPr>
          <p:spPr>
            <a:xfrm>
              <a:off x="4452" y="2028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3" name="Google Shape;973;p68"/>
            <p:cNvSpPr/>
            <p:nvPr/>
          </p:nvSpPr>
          <p:spPr>
            <a:xfrm>
              <a:off x="3613" y="617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4" name="Google Shape;974;p68"/>
            <p:cNvSpPr/>
            <p:nvPr/>
          </p:nvSpPr>
          <p:spPr>
            <a:xfrm>
              <a:off x="3613" y="617"/>
              <a:ext cx="62" cy="30"/>
            </a:xfrm>
            <a:custGeom>
              <a:rect b="b" l="l" r="r" t="t"/>
              <a:pathLst>
                <a:path extrusionOk="0" h="30" w="62">
                  <a:moveTo>
                    <a:pt x="62" y="14"/>
                  </a:moveTo>
                  <a:cubicBezTo>
                    <a:pt x="62" y="7"/>
                    <a:pt x="47" y="0"/>
                    <a:pt x="30" y="0"/>
                  </a:cubicBezTo>
                  <a:cubicBezTo>
                    <a:pt x="13" y="0"/>
                    <a:pt x="0" y="7"/>
                    <a:pt x="0" y="14"/>
                  </a:cubicBezTo>
                  <a:cubicBezTo>
                    <a:pt x="0" y="23"/>
                    <a:pt x="13" y="30"/>
                    <a:pt x="30" y="30"/>
                  </a:cubicBezTo>
                  <a:cubicBezTo>
                    <a:pt x="47" y="30"/>
                    <a:pt x="62" y="23"/>
                    <a:pt x="62" y="14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5" name="Google Shape;975;p68"/>
            <p:cNvSpPr/>
            <p:nvPr/>
          </p:nvSpPr>
          <p:spPr>
            <a:xfrm>
              <a:off x="3613" y="707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6" name="Google Shape;976;p68"/>
            <p:cNvSpPr/>
            <p:nvPr/>
          </p:nvSpPr>
          <p:spPr>
            <a:xfrm>
              <a:off x="3613" y="707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7" name="Google Shape;977;p68"/>
            <p:cNvSpPr/>
            <p:nvPr/>
          </p:nvSpPr>
          <p:spPr>
            <a:xfrm>
              <a:off x="3613" y="797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8" name="Google Shape;978;p68"/>
            <p:cNvSpPr/>
            <p:nvPr/>
          </p:nvSpPr>
          <p:spPr>
            <a:xfrm>
              <a:off x="3613" y="797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9" name="Google Shape;979;p68"/>
            <p:cNvSpPr/>
            <p:nvPr/>
          </p:nvSpPr>
          <p:spPr>
            <a:xfrm>
              <a:off x="3613" y="887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0" name="Google Shape;980;p68"/>
            <p:cNvSpPr/>
            <p:nvPr/>
          </p:nvSpPr>
          <p:spPr>
            <a:xfrm>
              <a:off x="3613" y="887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1" name="Google Shape;981;p68"/>
            <p:cNvSpPr/>
            <p:nvPr/>
          </p:nvSpPr>
          <p:spPr>
            <a:xfrm>
              <a:off x="3613" y="977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2" name="Google Shape;982;p68"/>
            <p:cNvSpPr/>
            <p:nvPr/>
          </p:nvSpPr>
          <p:spPr>
            <a:xfrm>
              <a:off x="3613" y="977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3613" y="1067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3613" y="1067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3613" y="1157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3613" y="1157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3613" y="1247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8" name="Google Shape;988;p68"/>
            <p:cNvSpPr/>
            <p:nvPr/>
          </p:nvSpPr>
          <p:spPr>
            <a:xfrm>
              <a:off x="3613" y="1247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9" name="Google Shape;989;p68"/>
            <p:cNvSpPr/>
            <p:nvPr/>
          </p:nvSpPr>
          <p:spPr>
            <a:xfrm>
              <a:off x="4452" y="3139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4452" y="3139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4452" y="3229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4452" y="3229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3" name="Google Shape;993;p68"/>
            <p:cNvSpPr/>
            <p:nvPr/>
          </p:nvSpPr>
          <p:spPr>
            <a:xfrm>
              <a:off x="2493" y="631"/>
              <a:ext cx="1026" cy="1322"/>
            </a:xfrm>
            <a:custGeom>
              <a:rect b="b" l="l" r="r" t="t"/>
              <a:pathLst>
                <a:path extrusionOk="0" h="1322" w="1026">
                  <a:moveTo>
                    <a:pt x="0" y="1322"/>
                  </a:moveTo>
                  <a:lnTo>
                    <a:pt x="94" y="1322"/>
                  </a:lnTo>
                  <a:lnTo>
                    <a:pt x="94" y="0"/>
                  </a:lnTo>
                  <a:lnTo>
                    <a:pt x="102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4" name="Google Shape;994;p68"/>
            <p:cNvSpPr/>
            <p:nvPr/>
          </p:nvSpPr>
          <p:spPr>
            <a:xfrm>
              <a:off x="2493" y="722"/>
              <a:ext cx="1026" cy="1322"/>
            </a:xfrm>
            <a:custGeom>
              <a:rect b="b" l="l" r="r" t="t"/>
              <a:pathLst>
                <a:path extrusionOk="0" h="1322" w="1026">
                  <a:moveTo>
                    <a:pt x="0" y="1322"/>
                  </a:moveTo>
                  <a:lnTo>
                    <a:pt x="218" y="1322"/>
                  </a:lnTo>
                  <a:lnTo>
                    <a:pt x="218" y="0"/>
                  </a:lnTo>
                  <a:lnTo>
                    <a:pt x="102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2493" y="812"/>
              <a:ext cx="1026" cy="2342"/>
            </a:xfrm>
            <a:custGeom>
              <a:rect b="b" l="l" r="r" t="t"/>
              <a:pathLst>
                <a:path extrusionOk="0" h="5072" w="1073">
                  <a:moveTo>
                    <a:pt x="0" y="5072"/>
                  </a:moveTo>
                  <a:lnTo>
                    <a:pt x="109" y="5072"/>
                  </a:lnTo>
                  <a:cubicBezTo>
                    <a:pt x="109" y="5042"/>
                    <a:pt x="133" y="5017"/>
                    <a:pt x="163" y="5017"/>
                  </a:cubicBezTo>
                  <a:cubicBezTo>
                    <a:pt x="193" y="5017"/>
                    <a:pt x="217" y="5042"/>
                    <a:pt x="217" y="5072"/>
                  </a:cubicBezTo>
                  <a:cubicBezTo>
                    <a:pt x="217" y="5072"/>
                    <a:pt x="217" y="5072"/>
                    <a:pt x="217" y="5072"/>
                  </a:cubicBezTo>
                  <a:lnTo>
                    <a:pt x="358" y="5072"/>
                  </a:lnTo>
                  <a:lnTo>
                    <a:pt x="358" y="0"/>
                  </a:lnTo>
                  <a:lnTo>
                    <a:pt x="107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2493" y="902"/>
              <a:ext cx="1026" cy="2342"/>
            </a:xfrm>
            <a:custGeom>
              <a:rect b="b" l="l" r="r" t="t"/>
              <a:pathLst>
                <a:path extrusionOk="0" h="5072" w="1073">
                  <a:moveTo>
                    <a:pt x="0" y="5072"/>
                  </a:moveTo>
                  <a:lnTo>
                    <a:pt x="109" y="5072"/>
                  </a:lnTo>
                  <a:cubicBezTo>
                    <a:pt x="109" y="5042"/>
                    <a:pt x="133" y="5017"/>
                    <a:pt x="163" y="5017"/>
                  </a:cubicBezTo>
                  <a:cubicBezTo>
                    <a:pt x="193" y="5017"/>
                    <a:pt x="217" y="5042"/>
                    <a:pt x="217" y="5072"/>
                  </a:cubicBezTo>
                  <a:cubicBezTo>
                    <a:pt x="217" y="5072"/>
                    <a:pt x="217" y="5072"/>
                    <a:pt x="217" y="5072"/>
                  </a:cubicBezTo>
                  <a:lnTo>
                    <a:pt x="488" y="5072"/>
                  </a:lnTo>
                  <a:lnTo>
                    <a:pt x="488" y="0"/>
                  </a:lnTo>
                  <a:lnTo>
                    <a:pt x="107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3084" y="992"/>
              <a:ext cx="1610" cy="961"/>
            </a:xfrm>
            <a:custGeom>
              <a:rect b="b" l="l" r="r" t="t"/>
              <a:pathLst>
                <a:path extrusionOk="0" h="961" w="1610">
                  <a:moveTo>
                    <a:pt x="1523" y="961"/>
                  </a:moveTo>
                  <a:lnTo>
                    <a:pt x="1610" y="961"/>
                  </a:lnTo>
                  <a:lnTo>
                    <a:pt x="1610" y="676"/>
                  </a:lnTo>
                  <a:lnTo>
                    <a:pt x="0" y="676"/>
                  </a:lnTo>
                  <a:lnTo>
                    <a:pt x="0" y="0"/>
                  </a:lnTo>
                  <a:lnTo>
                    <a:pt x="4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8" name="Google Shape;998;p68"/>
            <p:cNvSpPr/>
            <p:nvPr/>
          </p:nvSpPr>
          <p:spPr>
            <a:xfrm>
              <a:off x="3208" y="1082"/>
              <a:ext cx="1617" cy="961"/>
            </a:xfrm>
            <a:custGeom>
              <a:rect b="b" l="l" r="r" t="t"/>
              <a:pathLst>
                <a:path extrusionOk="0" h="961" w="1617">
                  <a:moveTo>
                    <a:pt x="1399" y="961"/>
                  </a:moveTo>
                  <a:lnTo>
                    <a:pt x="1617" y="961"/>
                  </a:lnTo>
                  <a:lnTo>
                    <a:pt x="1617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9" name="Google Shape;999;p68"/>
            <p:cNvSpPr/>
            <p:nvPr/>
          </p:nvSpPr>
          <p:spPr>
            <a:xfrm>
              <a:off x="3332" y="1172"/>
              <a:ext cx="1611" cy="1982"/>
            </a:xfrm>
            <a:custGeom>
              <a:rect b="b" l="l" r="r" t="t"/>
              <a:pathLst>
                <a:path extrusionOk="0" h="4292" w="1684">
                  <a:moveTo>
                    <a:pt x="1333" y="4292"/>
                  </a:moveTo>
                  <a:lnTo>
                    <a:pt x="1438" y="4292"/>
                  </a:lnTo>
                  <a:cubicBezTo>
                    <a:pt x="1438" y="4262"/>
                    <a:pt x="1463" y="4237"/>
                    <a:pt x="1492" y="4237"/>
                  </a:cubicBezTo>
                  <a:cubicBezTo>
                    <a:pt x="1522" y="4237"/>
                    <a:pt x="1547" y="4262"/>
                    <a:pt x="1547" y="4292"/>
                  </a:cubicBezTo>
                  <a:cubicBezTo>
                    <a:pt x="1547" y="4292"/>
                    <a:pt x="1547" y="4292"/>
                    <a:pt x="1547" y="4292"/>
                  </a:cubicBezTo>
                  <a:lnTo>
                    <a:pt x="1684" y="4292"/>
                  </a:lnTo>
                  <a:lnTo>
                    <a:pt x="1684" y="813"/>
                  </a:lnTo>
                  <a:lnTo>
                    <a:pt x="0" y="813"/>
                  </a:lnTo>
                  <a:lnTo>
                    <a:pt x="0" y="0"/>
                  </a:lnTo>
                  <a:lnTo>
                    <a:pt x="1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0" name="Google Shape;1000;p68"/>
            <p:cNvSpPr/>
            <p:nvPr/>
          </p:nvSpPr>
          <p:spPr>
            <a:xfrm>
              <a:off x="3451" y="1262"/>
              <a:ext cx="1623" cy="1982"/>
            </a:xfrm>
            <a:custGeom>
              <a:rect b="b" l="l" r="r" t="t"/>
              <a:pathLst>
                <a:path extrusionOk="0" h="4292" w="1697">
                  <a:moveTo>
                    <a:pt x="1209" y="4292"/>
                  </a:moveTo>
                  <a:lnTo>
                    <a:pt x="1314" y="4292"/>
                  </a:lnTo>
                  <a:cubicBezTo>
                    <a:pt x="1314" y="4262"/>
                    <a:pt x="1339" y="4237"/>
                    <a:pt x="1368" y="4237"/>
                  </a:cubicBezTo>
                  <a:cubicBezTo>
                    <a:pt x="1398" y="4237"/>
                    <a:pt x="1423" y="4262"/>
                    <a:pt x="1423" y="4292"/>
                  </a:cubicBezTo>
                  <a:cubicBezTo>
                    <a:pt x="1423" y="4292"/>
                    <a:pt x="1423" y="4292"/>
                    <a:pt x="1423" y="4292"/>
                  </a:cubicBezTo>
                  <a:lnTo>
                    <a:pt x="1697" y="4292"/>
                  </a:lnTo>
                  <a:lnTo>
                    <a:pt x="1697" y="488"/>
                  </a:lnTo>
                  <a:lnTo>
                    <a:pt x="0" y="488"/>
                  </a:lnTo>
                  <a:lnTo>
                    <a:pt x="0" y="0"/>
                  </a:lnTo>
                  <a:lnTo>
                    <a:pt x="7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1" name="Google Shape;1001;p68"/>
            <p:cNvSpPr/>
            <p:nvPr/>
          </p:nvSpPr>
          <p:spPr>
            <a:xfrm>
              <a:off x="939" y="1652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4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2" name="Google Shape;1002;p68"/>
            <p:cNvSpPr/>
            <p:nvPr/>
          </p:nvSpPr>
          <p:spPr>
            <a:xfrm>
              <a:off x="939" y="1652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6"/>
                  </a:moveTo>
                  <a:cubicBezTo>
                    <a:pt x="0" y="7"/>
                    <a:pt x="13" y="0"/>
                    <a:pt x="31" y="0"/>
                  </a:cubicBezTo>
                  <a:cubicBezTo>
                    <a:pt x="48" y="0"/>
                    <a:pt x="62" y="7"/>
                    <a:pt x="6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24"/>
                    <a:pt x="48" y="30"/>
                    <a:pt x="31" y="30"/>
                  </a:cubicBezTo>
                  <a:cubicBezTo>
                    <a:pt x="13" y="30"/>
                    <a:pt x="0" y="24"/>
                    <a:pt x="0" y="16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3" name="Google Shape;1003;p68"/>
            <p:cNvSpPr/>
            <p:nvPr/>
          </p:nvSpPr>
          <p:spPr>
            <a:xfrm>
              <a:off x="566" y="1652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4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4" name="Google Shape;1004;p68"/>
            <p:cNvSpPr/>
            <p:nvPr/>
          </p:nvSpPr>
          <p:spPr>
            <a:xfrm>
              <a:off x="566" y="1652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6"/>
                  </a:moveTo>
                  <a:cubicBezTo>
                    <a:pt x="0" y="7"/>
                    <a:pt x="13" y="0"/>
                    <a:pt x="31" y="0"/>
                  </a:cubicBezTo>
                  <a:cubicBezTo>
                    <a:pt x="48" y="0"/>
                    <a:pt x="62" y="7"/>
                    <a:pt x="6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24"/>
                    <a:pt x="48" y="30"/>
                    <a:pt x="31" y="30"/>
                  </a:cubicBezTo>
                  <a:cubicBezTo>
                    <a:pt x="13" y="30"/>
                    <a:pt x="0" y="24"/>
                    <a:pt x="0" y="16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005" name="Google Shape;1005;p68"/>
            <p:cNvCxnSpPr/>
            <p:nvPr/>
          </p:nvCxnSpPr>
          <p:spPr>
            <a:xfrm>
              <a:off x="597" y="1668"/>
              <a:ext cx="373" cy="1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06" name="Google Shape;1006;p68"/>
            <p:cNvSpPr/>
            <p:nvPr/>
          </p:nvSpPr>
          <p:spPr>
            <a:xfrm>
              <a:off x="970" y="1668"/>
              <a:ext cx="435" cy="557"/>
            </a:xfrm>
            <a:custGeom>
              <a:rect b="b" l="l" r="r" t="t"/>
              <a:pathLst>
                <a:path extrusionOk="0" h="1208" w="455">
                  <a:moveTo>
                    <a:pt x="0" y="0"/>
                  </a:moveTo>
                  <a:lnTo>
                    <a:pt x="0" y="1208"/>
                  </a:lnTo>
                  <a:lnTo>
                    <a:pt x="76" y="1208"/>
                  </a:lnTo>
                  <a:cubicBezTo>
                    <a:pt x="76" y="1179"/>
                    <a:pt x="100" y="1154"/>
                    <a:pt x="130" y="1154"/>
                  </a:cubicBezTo>
                  <a:cubicBezTo>
                    <a:pt x="160" y="1154"/>
                    <a:pt x="185" y="1179"/>
                    <a:pt x="185" y="1208"/>
                  </a:cubicBezTo>
                  <a:cubicBezTo>
                    <a:pt x="185" y="1208"/>
                    <a:pt x="185" y="1208"/>
                    <a:pt x="185" y="1208"/>
                  </a:cubicBezTo>
                  <a:lnTo>
                    <a:pt x="206" y="1208"/>
                  </a:lnTo>
                  <a:cubicBezTo>
                    <a:pt x="206" y="1179"/>
                    <a:pt x="230" y="1154"/>
                    <a:pt x="260" y="1154"/>
                  </a:cubicBezTo>
                  <a:cubicBezTo>
                    <a:pt x="290" y="1154"/>
                    <a:pt x="315" y="1179"/>
                    <a:pt x="315" y="1208"/>
                  </a:cubicBezTo>
                  <a:cubicBezTo>
                    <a:pt x="315" y="1208"/>
                    <a:pt x="315" y="1208"/>
                    <a:pt x="315" y="1208"/>
                  </a:cubicBezTo>
                  <a:lnTo>
                    <a:pt x="336" y="1208"/>
                  </a:lnTo>
                  <a:cubicBezTo>
                    <a:pt x="336" y="1179"/>
                    <a:pt x="360" y="1154"/>
                    <a:pt x="390" y="1154"/>
                  </a:cubicBezTo>
                  <a:cubicBezTo>
                    <a:pt x="420" y="1154"/>
                    <a:pt x="445" y="1179"/>
                    <a:pt x="445" y="1208"/>
                  </a:cubicBezTo>
                  <a:cubicBezTo>
                    <a:pt x="445" y="1208"/>
                    <a:pt x="445" y="1208"/>
                    <a:pt x="445" y="1208"/>
                  </a:cubicBezTo>
                  <a:lnTo>
                    <a:pt x="455" y="120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970" y="1382"/>
              <a:ext cx="3093" cy="286"/>
            </a:xfrm>
            <a:custGeom>
              <a:rect b="b" l="l" r="r" t="t"/>
              <a:pathLst>
                <a:path extrusionOk="0" h="618" w="3235">
                  <a:moveTo>
                    <a:pt x="0" y="618"/>
                  </a:moveTo>
                  <a:lnTo>
                    <a:pt x="0" y="98"/>
                  </a:lnTo>
                  <a:lnTo>
                    <a:pt x="1637" y="98"/>
                  </a:lnTo>
                  <a:cubicBezTo>
                    <a:pt x="1637" y="68"/>
                    <a:pt x="1661" y="43"/>
                    <a:pt x="1691" y="43"/>
                  </a:cubicBezTo>
                  <a:cubicBezTo>
                    <a:pt x="1721" y="43"/>
                    <a:pt x="1745" y="68"/>
                    <a:pt x="1745" y="98"/>
                  </a:cubicBezTo>
                  <a:cubicBezTo>
                    <a:pt x="1745" y="98"/>
                    <a:pt x="1745" y="98"/>
                    <a:pt x="1745" y="98"/>
                  </a:cubicBezTo>
                  <a:lnTo>
                    <a:pt x="1767" y="98"/>
                  </a:lnTo>
                  <a:cubicBezTo>
                    <a:pt x="1767" y="68"/>
                    <a:pt x="1791" y="43"/>
                    <a:pt x="1821" y="43"/>
                  </a:cubicBezTo>
                  <a:cubicBezTo>
                    <a:pt x="1851" y="43"/>
                    <a:pt x="1875" y="68"/>
                    <a:pt x="1875" y="98"/>
                  </a:cubicBezTo>
                  <a:cubicBezTo>
                    <a:pt x="1875" y="98"/>
                    <a:pt x="1875" y="98"/>
                    <a:pt x="1875" y="98"/>
                  </a:cubicBezTo>
                  <a:lnTo>
                    <a:pt x="1897" y="98"/>
                  </a:lnTo>
                  <a:cubicBezTo>
                    <a:pt x="1897" y="68"/>
                    <a:pt x="1921" y="43"/>
                    <a:pt x="1951" y="43"/>
                  </a:cubicBezTo>
                  <a:cubicBezTo>
                    <a:pt x="1981" y="43"/>
                    <a:pt x="2005" y="68"/>
                    <a:pt x="2005" y="98"/>
                  </a:cubicBezTo>
                  <a:cubicBezTo>
                    <a:pt x="2005" y="98"/>
                    <a:pt x="2005" y="98"/>
                    <a:pt x="2005" y="98"/>
                  </a:cubicBezTo>
                  <a:lnTo>
                    <a:pt x="2027" y="98"/>
                  </a:lnTo>
                  <a:cubicBezTo>
                    <a:pt x="2027" y="68"/>
                    <a:pt x="2051" y="43"/>
                    <a:pt x="2081" y="43"/>
                  </a:cubicBezTo>
                  <a:cubicBezTo>
                    <a:pt x="2111" y="43"/>
                    <a:pt x="2135" y="68"/>
                    <a:pt x="2135" y="98"/>
                  </a:cubicBezTo>
                  <a:cubicBezTo>
                    <a:pt x="2135" y="98"/>
                    <a:pt x="2135" y="98"/>
                    <a:pt x="2135" y="98"/>
                  </a:cubicBezTo>
                  <a:lnTo>
                    <a:pt x="2157" y="98"/>
                  </a:lnTo>
                  <a:cubicBezTo>
                    <a:pt x="2157" y="68"/>
                    <a:pt x="2181" y="43"/>
                    <a:pt x="2211" y="43"/>
                  </a:cubicBezTo>
                  <a:cubicBezTo>
                    <a:pt x="2241" y="43"/>
                    <a:pt x="2265" y="68"/>
                    <a:pt x="2265" y="98"/>
                  </a:cubicBezTo>
                  <a:cubicBezTo>
                    <a:pt x="2265" y="98"/>
                    <a:pt x="2265" y="98"/>
                    <a:pt x="2265" y="98"/>
                  </a:cubicBezTo>
                  <a:lnTo>
                    <a:pt x="2287" y="98"/>
                  </a:lnTo>
                  <a:cubicBezTo>
                    <a:pt x="2287" y="68"/>
                    <a:pt x="2311" y="43"/>
                    <a:pt x="2341" y="43"/>
                  </a:cubicBezTo>
                  <a:cubicBezTo>
                    <a:pt x="2371" y="43"/>
                    <a:pt x="2395" y="68"/>
                    <a:pt x="2395" y="98"/>
                  </a:cubicBezTo>
                  <a:cubicBezTo>
                    <a:pt x="2395" y="98"/>
                    <a:pt x="2395" y="98"/>
                    <a:pt x="2395" y="98"/>
                  </a:cubicBezTo>
                  <a:lnTo>
                    <a:pt x="2417" y="98"/>
                  </a:lnTo>
                  <a:cubicBezTo>
                    <a:pt x="2417" y="68"/>
                    <a:pt x="2441" y="43"/>
                    <a:pt x="2471" y="43"/>
                  </a:cubicBezTo>
                  <a:cubicBezTo>
                    <a:pt x="2501" y="43"/>
                    <a:pt x="2525" y="68"/>
                    <a:pt x="2525" y="98"/>
                  </a:cubicBezTo>
                  <a:cubicBezTo>
                    <a:pt x="2525" y="98"/>
                    <a:pt x="2525" y="98"/>
                    <a:pt x="2525" y="98"/>
                  </a:cubicBezTo>
                  <a:lnTo>
                    <a:pt x="2541" y="98"/>
                  </a:lnTo>
                  <a:cubicBezTo>
                    <a:pt x="2541" y="68"/>
                    <a:pt x="2565" y="43"/>
                    <a:pt x="2595" y="43"/>
                  </a:cubicBezTo>
                  <a:cubicBezTo>
                    <a:pt x="2625" y="43"/>
                    <a:pt x="2649" y="68"/>
                    <a:pt x="2649" y="98"/>
                  </a:cubicBezTo>
                  <a:cubicBezTo>
                    <a:pt x="2649" y="98"/>
                    <a:pt x="2649" y="98"/>
                    <a:pt x="2649" y="98"/>
                  </a:cubicBezTo>
                  <a:lnTo>
                    <a:pt x="3235" y="98"/>
                  </a:lnTo>
                  <a:lnTo>
                    <a:pt x="32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8" name="Google Shape;1008;p68"/>
            <p:cNvSpPr/>
            <p:nvPr/>
          </p:nvSpPr>
          <p:spPr>
            <a:xfrm>
              <a:off x="970" y="992"/>
              <a:ext cx="4477" cy="2432"/>
            </a:xfrm>
            <a:custGeom>
              <a:rect b="b" l="l" r="r" t="t"/>
              <a:pathLst>
                <a:path extrusionOk="0" h="5267" w="4682">
                  <a:moveTo>
                    <a:pt x="3804" y="0"/>
                  </a:moveTo>
                  <a:lnTo>
                    <a:pt x="4682" y="0"/>
                  </a:lnTo>
                  <a:lnTo>
                    <a:pt x="4682" y="4519"/>
                  </a:lnTo>
                  <a:lnTo>
                    <a:pt x="4476" y="4519"/>
                  </a:lnTo>
                  <a:cubicBezTo>
                    <a:pt x="4476" y="4489"/>
                    <a:pt x="4452" y="4465"/>
                    <a:pt x="4422" y="4465"/>
                  </a:cubicBezTo>
                  <a:cubicBezTo>
                    <a:pt x="4392" y="4465"/>
                    <a:pt x="4368" y="4489"/>
                    <a:pt x="4368" y="4519"/>
                  </a:cubicBezTo>
                  <a:lnTo>
                    <a:pt x="4346" y="4519"/>
                  </a:lnTo>
                  <a:cubicBezTo>
                    <a:pt x="4346" y="4489"/>
                    <a:pt x="4322" y="4465"/>
                    <a:pt x="4292" y="4465"/>
                  </a:cubicBezTo>
                  <a:cubicBezTo>
                    <a:pt x="4262" y="4465"/>
                    <a:pt x="4238" y="4489"/>
                    <a:pt x="4238" y="4519"/>
                  </a:cubicBezTo>
                  <a:lnTo>
                    <a:pt x="4209" y="4519"/>
                  </a:lnTo>
                  <a:cubicBezTo>
                    <a:pt x="4209" y="4489"/>
                    <a:pt x="4185" y="4465"/>
                    <a:pt x="4155" y="4465"/>
                  </a:cubicBezTo>
                  <a:cubicBezTo>
                    <a:pt x="4125" y="4465"/>
                    <a:pt x="4101" y="4489"/>
                    <a:pt x="4101" y="4519"/>
                  </a:cubicBezTo>
                  <a:lnTo>
                    <a:pt x="4018" y="4519"/>
                  </a:lnTo>
                  <a:cubicBezTo>
                    <a:pt x="4018" y="4489"/>
                    <a:pt x="3993" y="4465"/>
                    <a:pt x="3963" y="4465"/>
                  </a:cubicBezTo>
                  <a:cubicBezTo>
                    <a:pt x="3934" y="4465"/>
                    <a:pt x="3909" y="4489"/>
                    <a:pt x="3909" y="4519"/>
                  </a:cubicBezTo>
                  <a:lnTo>
                    <a:pt x="2655" y="4519"/>
                  </a:lnTo>
                  <a:cubicBezTo>
                    <a:pt x="2655" y="4489"/>
                    <a:pt x="2631" y="4465"/>
                    <a:pt x="2601" y="4465"/>
                  </a:cubicBezTo>
                  <a:cubicBezTo>
                    <a:pt x="2571" y="4465"/>
                    <a:pt x="2547" y="4489"/>
                    <a:pt x="2547" y="4519"/>
                  </a:cubicBezTo>
                  <a:lnTo>
                    <a:pt x="2525" y="4519"/>
                  </a:lnTo>
                  <a:cubicBezTo>
                    <a:pt x="2525" y="4489"/>
                    <a:pt x="2501" y="4465"/>
                    <a:pt x="2471" y="4465"/>
                  </a:cubicBezTo>
                  <a:cubicBezTo>
                    <a:pt x="2441" y="4465"/>
                    <a:pt x="2417" y="4489"/>
                    <a:pt x="2417" y="4519"/>
                  </a:cubicBezTo>
                  <a:lnTo>
                    <a:pt x="2395" y="4519"/>
                  </a:lnTo>
                  <a:cubicBezTo>
                    <a:pt x="2395" y="4489"/>
                    <a:pt x="2371" y="4465"/>
                    <a:pt x="2341" y="4465"/>
                  </a:cubicBezTo>
                  <a:cubicBezTo>
                    <a:pt x="2311" y="4465"/>
                    <a:pt x="2287" y="4489"/>
                    <a:pt x="2287" y="4519"/>
                  </a:cubicBezTo>
                  <a:lnTo>
                    <a:pt x="2135" y="4519"/>
                  </a:lnTo>
                  <a:cubicBezTo>
                    <a:pt x="2135" y="4489"/>
                    <a:pt x="2111" y="4465"/>
                    <a:pt x="2081" y="4465"/>
                  </a:cubicBezTo>
                  <a:cubicBezTo>
                    <a:pt x="2051" y="4465"/>
                    <a:pt x="2027" y="4489"/>
                    <a:pt x="2027" y="4519"/>
                  </a:cubicBezTo>
                  <a:lnTo>
                    <a:pt x="2005" y="4519"/>
                  </a:lnTo>
                  <a:cubicBezTo>
                    <a:pt x="2005" y="4489"/>
                    <a:pt x="1981" y="4465"/>
                    <a:pt x="1951" y="4465"/>
                  </a:cubicBezTo>
                  <a:cubicBezTo>
                    <a:pt x="1921" y="4465"/>
                    <a:pt x="1897" y="4489"/>
                    <a:pt x="1897" y="4519"/>
                  </a:cubicBezTo>
                  <a:lnTo>
                    <a:pt x="1810" y="4519"/>
                  </a:lnTo>
                  <a:cubicBezTo>
                    <a:pt x="1810" y="4489"/>
                    <a:pt x="1786" y="4465"/>
                    <a:pt x="1756" y="4465"/>
                  </a:cubicBezTo>
                  <a:cubicBezTo>
                    <a:pt x="1726" y="4465"/>
                    <a:pt x="1702" y="4489"/>
                    <a:pt x="1702" y="4519"/>
                  </a:cubicBezTo>
                  <a:lnTo>
                    <a:pt x="445" y="4519"/>
                  </a:lnTo>
                  <a:cubicBezTo>
                    <a:pt x="445" y="4489"/>
                    <a:pt x="420" y="4465"/>
                    <a:pt x="390" y="4465"/>
                  </a:cubicBezTo>
                  <a:cubicBezTo>
                    <a:pt x="360" y="4465"/>
                    <a:pt x="336" y="4489"/>
                    <a:pt x="336" y="4519"/>
                  </a:cubicBezTo>
                  <a:lnTo>
                    <a:pt x="315" y="4519"/>
                  </a:lnTo>
                  <a:cubicBezTo>
                    <a:pt x="315" y="4489"/>
                    <a:pt x="290" y="4465"/>
                    <a:pt x="260" y="4465"/>
                  </a:cubicBezTo>
                  <a:cubicBezTo>
                    <a:pt x="230" y="4465"/>
                    <a:pt x="206" y="4489"/>
                    <a:pt x="206" y="4519"/>
                  </a:cubicBezTo>
                  <a:lnTo>
                    <a:pt x="185" y="4519"/>
                  </a:lnTo>
                  <a:cubicBezTo>
                    <a:pt x="185" y="4489"/>
                    <a:pt x="160" y="4465"/>
                    <a:pt x="130" y="4465"/>
                  </a:cubicBezTo>
                  <a:cubicBezTo>
                    <a:pt x="100" y="4465"/>
                    <a:pt x="76" y="4489"/>
                    <a:pt x="76" y="4519"/>
                  </a:cubicBezTo>
                  <a:lnTo>
                    <a:pt x="0" y="4519"/>
                  </a:lnTo>
                  <a:lnTo>
                    <a:pt x="0" y="5267"/>
                  </a:lnTo>
                  <a:lnTo>
                    <a:pt x="76" y="5267"/>
                  </a:lnTo>
                  <a:cubicBezTo>
                    <a:pt x="76" y="5237"/>
                    <a:pt x="100" y="5213"/>
                    <a:pt x="130" y="5213"/>
                  </a:cubicBezTo>
                  <a:cubicBezTo>
                    <a:pt x="160" y="5213"/>
                    <a:pt x="185" y="5237"/>
                    <a:pt x="185" y="5267"/>
                  </a:cubicBezTo>
                  <a:cubicBezTo>
                    <a:pt x="185" y="5267"/>
                    <a:pt x="185" y="5267"/>
                    <a:pt x="185" y="5267"/>
                  </a:cubicBezTo>
                  <a:lnTo>
                    <a:pt x="206" y="5267"/>
                  </a:lnTo>
                  <a:cubicBezTo>
                    <a:pt x="206" y="5237"/>
                    <a:pt x="230" y="5213"/>
                    <a:pt x="260" y="5213"/>
                  </a:cubicBezTo>
                  <a:cubicBezTo>
                    <a:pt x="290" y="5213"/>
                    <a:pt x="315" y="5237"/>
                    <a:pt x="315" y="5267"/>
                  </a:cubicBezTo>
                  <a:cubicBezTo>
                    <a:pt x="315" y="5267"/>
                    <a:pt x="315" y="5267"/>
                    <a:pt x="315" y="5267"/>
                  </a:cubicBezTo>
                  <a:lnTo>
                    <a:pt x="455" y="526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9" name="Google Shape;1009;p68"/>
            <p:cNvSpPr/>
            <p:nvPr/>
          </p:nvSpPr>
          <p:spPr>
            <a:xfrm>
              <a:off x="3084" y="1082"/>
              <a:ext cx="2238" cy="1937"/>
            </a:xfrm>
            <a:custGeom>
              <a:rect b="b" l="l" r="r" t="t"/>
              <a:pathLst>
                <a:path extrusionOk="0" h="4194" w="2341">
                  <a:moveTo>
                    <a:pt x="1593" y="0"/>
                  </a:moveTo>
                  <a:lnTo>
                    <a:pt x="2341" y="0"/>
                  </a:lnTo>
                  <a:lnTo>
                    <a:pt x="2341" y="4194"/>
                  </a:lnTo>
                  <a:lnTo>
                    <a:pt x="2265" y="4194"/>
                  </a:lnTo>
                  <a:cubicBezTo>
                    <a:pt x="2265" y="4164"/>
                    <a:pt x="2241" y="4140"/>
                    <a:pt x="2211" y="4140"/>
                  </a:cubicBezTo>
                  <a:cubicBezTo>
                    <a:pt x="2181" y="4140"/>
                    <a:pt x="2157" y="4164"/>
                    <a:pt x="2157" y="4194"/>
                  </a:cubicBezTo>
                  <a:lnTo>
                    <a:pt x="2135" y="4194"/>
                  </a:lnTo>
                  <a:cubicBezTo>
                    <a:pt x="2135" y="4164"/>
                    <a:pt x="2111" y="4140"/>
                    <a:pt x="2081" y="4140"/>
                  </a:cubicBezTo>
                  <a:cubicBezTo>
                    <a:pt x="2051" y="4140"/>
                    <a:pt x="2027" y="4164"/>
                    <a:pt x="2027" y="4194"/>
                  </a:cubicBezTo>
                  <a:lnTo>
                    <a:pt x="1998" y="4194"/>
                  </a:lnTo>
                  <a:cubicBezTo>
                    <a:pt x="1998" y="4164"/>
                    <a:pt x="1974" y="4140"/>
                    <a:pt x="1944" y="4140"/>
                  </a:cubicBezTo>
                  <a:cubicBezTo>
                    <a:pt x="1914" y="4140"/>
                    <a:pt x="1890" y="4164"/>
                    <a:pt x="1890" y="4194"/>
                  </a:cubicBezTo>
                  <a:lnTo>
                    <a:pt x="1807" y="4194"/>
                  </a:lnTo>
                  <a:cubicBezTo>
                    <a:pt x="1807" y="4164"/>
                    <a:pt x="1782" y="4140"/>
                    <a:pt x="1752" y="4140"/>
                  </a:cubicBezTo>
                  <a:cubicBezTo>
                    <a:pt x="1723" y="4140"/>
                    <a:pt x="1698" y="4164"/>
                    <a:pt x="1698" y="4194"/>
                  </a:cubicBezTo>
                  <a:lnTo>
                    <a:pt x="444" y="4194"/>
                  </a:lnTo>
                  <a:cubicBezTo>
                    <a:pt x="444" y="4164"/>
                    <a:pt x="420" y="4140"/>
                    <a:pt x="390" y="4140"/>
                  </a:cubicBezTo>
                  <a:cubicBezTo>
                    <a:pt x="360" y="4140"/>
                    <a:pt x="336" y="4164"/>
                    <a:pt x="336" y="4194"/>
                  </a:cubicBezTo>
                  <a:lnTo>
                    <a:pt x="314" y="4194"/>
                  </a:lnTo>
                  <a:cubicBezTo>
                    <a:pt x="314" y="4164"/>
                    <a:pt x="290" y="4140"/>
                    <a:pt x="260" y="4140"/>
                  </a:cubicBezTo>
                  <a:cubicBezTo>
                    <a:pt x="230" y="4140"/>
                    <a:pt x="206" y="4164"/>
                    <a:pt x="206" y="4194"/>
                  </a:cubicBezTo>
                  <a:lnTo>
                    <a:pt x="184" y="4194"/>
                  </a:lnTo>
                  <a:cubicBezTo>
                    <a:pt x="184" y="4164"/>
                    <a:pt x="160" y="4140"/>
                    <a:pt x="130" y="4140"/>
                  </a:cubicBezTo>
                  <a:cubicBezTo>
                    <a:pt x="100" y="4140"/>
                    <a:pt x="76" y="4164"/>
                    <a:pt x="76" y="4194"/>
                  </a:cubicBezTo>
                  <a:lnTo>
                    <a:pt x="0" y="4194"/>
                  </a:lnTo>
                  <a:lnTo>
                    <a:pt x="0" y="2471"/>
                  </a:lnTo>
                  <a:lnTo>
                    <a:pt x="76" y="2471"/>
                  </a:lnTo>
                  <a:cubicBezTo>
                    <a:pt x="76" y="2441"/>
                    <a:pt x="100" y="2417"/>
                    <a:pt x="130" y="2417"/>
                  </a:cubicBezTo>
                  <a:cubicBezTo>
                    <a:pt x="160" y="2417"/>
                    <a:pt x="184" y="2441"/>
                    <a:pt x="184" y="2471"/>
                  </a:cubicBezTo>
                  <a:cubicBezTo>
                    <a:pt x="184" y="2471"/>
                    <a:pt x="184" y="2471"/>
                    <a:pt x="184" y="2471"/>
                  </a:cubicBezTo>
                  <a:lnTo>
                    <a:pt x="206" y="2471"/>
                  </a:lnTo>
                  <a:cubicBezTo>
                    <a:pt x="206" y="2441"/>
                    <a:pt x="230" y="2417"/>
                    <a:pt x="260" y="2417"/>
                  </a:cubicBezTo>
                  <a:cubicBezTo>
                    <a:pt x="290" y="2417"/>
                    <a:pt x="314" y="2441"/>
                    <a:pt x="314" y="2471"/>
                  </a:cubicBezTo>
                  <a:cubicBezTo>
                    <a:pt x="314" y="2471"/>
                    <a:pt x="314" y="2471"/>
                    <a:pt x="314" y="2471"/>
                  </a:cubicBezTo>
                  <a:lnTo>
                    <a:pt x="336" y="2471"/>
                  </a:lnTo>
                  <a:cubicBezTo>
                    <a:pt x="336" y="2441"/>
                    <a:pt x="360" y="2417"/>
                    <a:pt x="390" y="2417"/>
                  </a:cubicBezTo>
                  <a:cubicBezTo>
                    <a:pt x="420" y="2417"/>
                    <a:pt x="444" y="2441"/>
                    <a:pt x="444" y="2471"/>
                  </a:cubicBezTo>
                  <a:cubicBezTo>
                    <a:pt x="444" y="2471"/>
                    <a:pt x="444" y="2471"/>
                    <a:pt x="444" y="2471"/>
                  </a:cubicBezTo>
                  <a:lnTo>
                    <a:pt x="455" y="247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3084" y="1172"/>
              <a:ext cx="2114" cy="3138"/>
            </a:xfrm>
            <a:custGeom>
              <a:rect b="b" l="l" r="r" t="t"/>
              <a:pathLst>
                <a:path extrusionOk="0" h="6795" w="2211">
                  <a:moveTo>
                    <a:pt x="1593" y="0"/>
                  </a:moveTo>
                  <a:lnTo>
                    <a:pt x="2211" y="0"/>
                  </a:lnTo>
                  <a:lnTo>
                    <a:pt x="2211" y="6795"/>
                  </a:lnTo>
                  <a:lnTo>
                    <a:pt x="0" y="6795"/>
                  </a:lnTo>
                  <a:lnTo>
                    <a:pt x="0" y="4877"/>
                  </a:lnTo>
                  <a:lnTo>
                    <a:pt x="76" y="4877"/>
                  </a:lnTo>
                  <a:cubicBezTo>
                    <a:pt x="76" y="4847"/>
                    <a:pt x="100" y="4823"/>
                    <a:pt x="130" y="4823"/>
                  </a:cubicBezTo>
                  <a:cubicBezTo>
                    <a:pt x="160" y="4823"/>
                    <a:pt x="184" y="4847"/>
                    <a:pt x="184" y="4877"/>
                  </a:cubicBezTo>
                  <a:cubicBezTo>
                    <a:pt x="184" y="4877"/>
                    <a:pt x="184" y="4877"/>
                    <a:pt x="184" y="4877"/>
                  </a:cubicBezTo>
                  <a:lnTo>
                    <a:pt x="206" y="4877"/>
                  </a:lnTo>
                  <a:cubicBezTo>
                    <a:pt x="206" y="4847"/>
                    <a:pt x="230" y="4823"/>
                    <a:pt x="260" y="4823"/>
                  </a:cubicBezTo>
                  <a:cubicBezTo>
                    <a:pt x="290" y="4823"/>
                    <a:pt x="314" y="4847"/>
                    <a:pt x="314" y="4877"/>
                  </a:cubicBezTo>
                  <a:cubicBezTo>
                    <a:pt x="314" y="4877"/>
                    <a:pt x="314" y="4877"/>
                    <a:pt x="314" y="4877"/>
                  </a:cubicBezTo>
                  <a:lnTo>
                    <a:pt x="455" y="487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4452" y="617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2" name="Google Shape;1012;p68"/>
            <p:cNvSpPr/>
            <p:nvPr/>
          </p:nvSpPr>
          <p:spPr>
            <a:xfrm>
              <a:off x="4452" y="617"/>
              <a:ext cx="62" cy="30"/>
            </a:xfrm>
            <a:custGeom>
              <a:rect b="b" l="l" r="r" t="t"/>
              <a:pathLst>
                <a:path extrusionOk="0" h="30" w="62">
                  <a:moveTo>
                    <a:pt x="62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14" y="0"/>
                    <a:pt x="0" y="7"/>
                    <a:pt x="0" y="14"/>
                  </a:cubicBezTo>
                  <a:cubicBezTo>
                    <a:pt x="0" y="23"/>
                    <a:pt x="14" y="30"/>
                    <a:pt x="31" y="30"/>
                  </a:cubicBezTo>
                  <a:cubicBezTo>
                    <a:pt x="48" y="30"/>
                    <a:pt x="62" y="23"/>
                    <a:pt x="62" y="14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3" name="Google Shape;1013;p68"/>
            <p:cNvSpPr/>
            <p:nvPr/>
          </p:nvSpPr>
          <p:spPr>
            <a:xfrm>
              <a:off x="4452" y="707"/>
              <a:ext cx="62" cy="3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4" name="Google Shape;1014;p68"/>
            <p:cNvSpPr/>
            <p:nvPr/>
          </p:nvSpPr>
          <p:spPr>
            <a:xfrm>
              <a:off x="4452" y="707"/>
              <a:ext cx="62" cy="30"/>
            </a:xfrm>
            <a:prstGeom prst="ellipse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5" name="Google Shape;1015;p68"/>
            <p:cNvSpPr txBox="1"/>
            <p:nvPr/>
          </p:nvSpPr>
          <p:spPr>
            <a:xfrm>
              <a:off x="119" y="1776"/>
              <a:ext cx="266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A(0-15)</a:t>
              </a:r>
              <a:endParaRPr/>
            </a:p>
          </p:txBody>
        </p:sp>
        <p:sp>
          <p:nvSpPr>
            <p:cNvPr id="1016" name="Google Shape;1016;p68"/>
            <p:cNvSpPr txBox="1"/>
            <p:nvPr/>
          </p:nvSpPr>
          <p:spPr>
            <a:xfrm>
              <a:off x="135" y="1873"/>
              <a:ext cx="266" cy="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B(0-15)</a:t>
              </a:r>
              <a:endParaRPr/>
            </a:p>
          </p:txBody>
        </p:sp>
        <p:sp>
          <p:nvSpPr>
            <p:cNvPr id="1017" name="Google Shape;1017;p68"/>
            <p:cNvSpPr txBox="1"/>
            <p:nvPr/>
          </p:nvSpPr>
          <p:spPr>
            <a:xfrm>
              <a:off x="134" y="1680"/>
              <a:ext cx="222" cy="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S(0-2)</a:t>
              </a:r>
              <a:endParaRPr/>
            </a:p>
          </p:txBody>
        </p:sp>
        <p:sp>
          <p:nvSpPr>
            <p:cNvPr id="1018" name="Google Shape;1018;p68"/>
            <p:cNvSpPr txBox="1"/>
            <p:nvPr/>
          </p:nvSpPr>
          <p:spPr>
            <a:xfrm>
              <a:off x="178" y="1584"/>
              <a:ext cx="10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C0</a:t>
              </a:r>
              <a:endParaRPr/>
            </a:p>
          </p:txBody>
        </p:sp>
        <p:sp>
          <p:nvSpPr>
            <p:cNvPr id="1019" name="Google Shape;1019;p68"/>
            <p:cNvSpPr/>
            <p:nvPr/>
          </p:nvSpPr>
          <p:spPr>
            <a:xfrm>
              <a:off x="4763" y="4225"/>
              <a:ext cx="932" cy="25"/>
            </a:xfrm>
            <a:custGeom>
              <a:rect b="b" l="l" r="r" t="t"/>
              <a:pathLst>
                <a:path extrusionOk="0" h="54" w="975">
                  <a:moveTo>
                    <a:pt x="975" y="54"/>
                  </a:moveTo>
                  <a:lnTo>
                    <a:pt x="509" y="54"/>
                  </a:lnTo>
                  <a:cubicBezTo>
                    <a:pt x="509" y="24"/>
                    <a:pt x="485" y="0"/>
                    <a:pt x="455" y="0"/>
                  </a:cubicBezTo>
                  <a:cubicBezTo>
                    <a:pt x="425" y="0"/>
                    <a:pt x="401" y="24"/>
                    <a:pt x="401" y="54"/>
                  </a:cubicBezTo>
                  <a:lnTo>
                    <a:pt x="0" y="54"/>
                  </a:lnTo>
                </a:path>
              </a:pathLst>
            </a:custGeom>
            <a:noFill/>
            <a:ln cap="rnd" cmpd="sng" w="33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0" name="Google Shape;1020;p68"/>
            <p:cNvSpPr/>
            <p:nvPr/>
          </p:nvSpPr>
          <p:spPr>
            <a:xfrm>
              <a:off x="5665" y="4235"/>
              <a:ext cx="62" cy="30"/>
            </a:xfrm>
            <a:custGeom>
              <a:rect b="b" l="l" r="r" t="t"/>
              <a:pathLst>
                <a:path extrusionOk="0" h="65" w="65">
                  <a:moveTo>
                    <a:pt x="0" y="33"/>
                  </a:move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51"/>
                    <a:pt x="50" y="65"/>
                    <a:pt x="32" y="65"/>
                  </a:cubicBezTo>
                  <a:cubicBezTo>
                    <a:pt x="14" y="65"/>
                    <a:pt x="0" y="51"/>
                    <a:pt x="0" y="33"/>
                  </a:cubicBez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1" name="Google Shape;1021;p68"/>
            <p:cNvSpPr/>
            <p:nvPr/>
          </p:nvSpPr>
          <p:spPr>
            <a:xfrm>
              <a:off x="5665" y="4235"/>
              <a:ext cx="62" cy="30"/>
            </a:xfrm>
            <a:custGeom>
              <a:rect b="b" l="l" r="r" t="t"/>
              <a:pathLst>
                <a:path extrusionOk="0" h="30" w="62">
                  <a:moveTo>
                    <a:pt x="0" y="15"/>
                  </a:moveTo>
                  <a:cubicBezTo>
                    <a:pt x="0" y="6"/>
                    <a:pt x="13" y="0"/>
                    <a:pt x="30" y="0"/>
                  </a:cubicBezTo>
                  <a:cubicBezTo>
                    <a:pt x="47" y="0"/>
                    <a:pt x="62" y="6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23"/>
                    <a:pt x="47" y="30"/>
                    <a:pt x="30" y="30"/>
                  </a:cubicBezTo>
                  <a:cubicBezTo>
                    <a:pt x="13" y="30"/>
                    <a:pt x="0" y="23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2" name="Google Shape;1022;p68"/>
            <p:cNvSpPr txBox="1"/>
            <p:nvPr/>
          </p:nvSpPr>
          <p:spPr>
            <a:xfrm>
              <a:off x="5538" y="4137"/>
              <a:ext cx="184" cy="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F(0-15)</a:t>
              </a:r>
              <a:endParaRPr/>
            </a:p>
          </p:txBody>
        </p:sp>
        <p:sp>
          <p:nvSpPr>
            <p:cNvPr id="1023" name="Google Shape;1023;p68"/>
            <p:cNvSpPr txBox="1"/>
            <p:nvPr/>
          </p:nvSpPr>
          <p:spPr>
            <a:xfrm>
              <a:off x="4477" y="938"/>
              <a:ext cx="102" cy="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table of invalid BCD Number Detector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87" y="2590800"/>
            <a:ext cx="73628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Invalid BCD Number detector function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362200"/>
            <a:ext cx="34766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00" y="4233862"/>
            <a:ext cx="50768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1"/>
          <p:cNvSpPr txBox="1"/>
          <p:nvPr/>
        </p:nvSpPr>
        <p:spPr>
          <a:xfrm>
            <a:off x="4800600" y="4419600"/>
            <a:ext cx="4038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Invalid BCD Detector Circuit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second Adder to Add 6 or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133725"/>
            <a:ext cx="64770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133725"/>
            <a:ext cx="64770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</a:t>
            </a:r>
            <a:endParaRPr/>
          </a:p>
        </p:txBody>
      </p:sp>
      <p:sp>
        <p:nvSpPr>
          <p:cNvPr id="362" name="Google Shape;362;p5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2-digit BCD Adder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2296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Adder(Adding BCD Numbers)</a:t>
            </a:r>
            <a:endParaRPr/>
          </a:p>
        </p:txBody>
      </p:sp>
      <p:sp>
        <p:nvSpPr>
          <p:cNvPr id="370" name="Google Shape;370;p55"/>
          <p:cNvSpPr txBox="1"/>
          <p:nvPr>
            <p:ph idx="1" type="body"/>
          </p:nvPr>
        </p:nvSpPr>
        <p:spPr>
          <a:xfrm>
            <a:off x="342900" y="5334000"/>
            <a:ext cx="3733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BCD Number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99 and 99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39624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143000"/>
            <a:ext cx="3810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5"/>
          <p:cNvSpPr txBox="1"/>
          <p:nvPr/>
        </p:nvSpPr>
        <p:spPr>
          <a:xfrm>
            <a:off x="4724400" y="5410200"/>
            <a:ext cx="3657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Adding BCD Number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99 and 66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Subtraction</a:t>
            </a:r>
            <a:endParaRPr/>
          </a:p>
        </p:txBody>
      </p:sp>
      <p:sp>
        <p:nvSpPr>
          <p:cNvPr id="380" name="Google Shape;380;p5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 Subtraction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 Subtraction example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9		1001	    Invert all bits  0101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-5		1011                               1010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4 	       1 0100				     +1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 1011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 of 5</a:t>
            </a:r>
            <a:endParaRPr/>
          </a:p>
        </p:txBody>
      </p:sp>
      <p:cxnSp>
        <p:nvCxnSpPr>
          <p:cNvPr id="381" name="Google Shape;381;p56"/>
          <p:cNvCxnSpPr/>
          <p:nvPr/>
        </p:nvCxnSpPr>
        <p:spPr>
          <a:xfrm>
            <a:off x="914400" y="3886200"/>
            <a:ext cx="2514600" cy="0"/>
          </a:xfrm>
          <a:prstGeom prst="straightConnector1">
            <a:avLst/>
          </a:prstGeom>
          <a:noFill/>
          <a:ln cap="flat" cmpd="sng" w="1905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2" name="Google Shape;382;p56"/>
          <p:cNvCxnSpPr/>
          <p:nvPr/>
        </p:nvCxnSpPr>
        <p:spPr>
          <a:xfrm>
            <a:off x="5867400" y="4495800"/>
            <a:ext cx="1143000" cy="0"/>
          </a:xfrm>
          <a:prstGeom prst="straightConnector1">
            <a:avLst/>
          </a:prstGeom>
          <a:noFill/>
          <a:ln cap="flat" cmpd="sng" w="1905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" name="Google Shape;383;p56"/>
          <p:cNvCxnSpPr/>
          <p:nvPr/>
        </p:nvCxnSpPr>
        <p:spPr>
          <a:xfrm flipH="1" rot="10800000">
            <a:off x="4343400" y="4876800"/>
            <a:ext cx="1295400" cy="609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4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0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9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1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8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1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