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theme/theme6.xml" ContentType="application/vnd.openxmlformats-officedocument.theme+xml"/>
  <Override PartName="/ppt/slideLayouts/slideLayout5.xml" ContentType="application/vnd.openxmlformats-officedocument.presentationml.slideLayout+xml"/>
  <Override PartName="/ppt/theme/theme7.xml" ContentType="application/vnd.openxmlformats-officedocument.theme+xml"/>
  <Override PartName="/ppt/slideLayouts/slideLayout6.xml" ContentType="application/vnd.openxmlformats-officedocument.presentationml.slideLayout+xml"/>
  <Override PartName="/ppt/theme/theme8.xml" ContentType="application/vnd.openxmlformats-officedocument.theme+xml"/>
  <Override PartName="/ppt/slideLayouts/slideLayout7.xml" ContentType="application/vnd.openxmlformats-officedocument.presentationml.slideLayout+xml"/>
  <Override PartName="/ppt/theme/theme9.xml" ContentType="application/vnd.openxmlformats-officedocument.theme+xml"/>
  <Override PartName="/ppt/slideLayouts/slideLayout8.xml" ContentType="application/vnd.openxmlformats-officedocument.presentationml.slideLayout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theme/theme11.xml" ContentType="application/vnd.openxmlformats-officedocument.theme+xml"/>
  <Override PartName="/ppt/slideLayouts/slideLayout10.xml" ContentType="application/vnd.openxmlformats-officedocument.presentationml.slideLayout+xml"/>
  <Override PartName="/ppt/theme/theme12.xml" ContentType="application/vnd.openxmlformats-officedocument.theme+xml"/>
  <Override PartName="/ppt/slideLayouts/slideLayout11.xml" ContentType="application/vnd.openxmlformats-officedocument.presentationml.slideLayout+xml"/>
  <Override PartName="/ppt/theme/theme13.xml" ContentType="application/vnd.openxmlformats-officedocument.theme+xml"/>
  <Override PartName="/ppt/slideLayouts/slideLayout12.xml" ContentType="application/vnd.openxmlformats-officedocument.presentationml.slideLayout+xml"/>
  <Override PartName="/ppt/theme/theme14.xml" ContentType="application/vnd.openxmlformats-officedocument.theme+xml"/>
  <Override PartName="/ppt/slideLayouts/slideLayout13.xml" ContentType="application/vnd.openxmlformats-officedocument.presentationml.slideLayout+xml"/>
  <Override PartName="/ppt/theme/theme15.xml" ContentType="application/vnd.openxmlformats-officedocument.theme+xml"/>
  <Override PartName="/ppt/slideLayouts/slideLayout14.xml" ContentType="application/vnd.openxmlformats-officedocument.presentationml.slideLayout+xml"/>
  <Override PartName="/ppt/theme/theme16.xml" ContentType="application/vnd.openxmlformats-officedocument.theme+xml"/>
  <Override PartName="/ppt/slideLayouts/slideLayout15.xml" ContentType="application/vnd.openxmlformats-officedocument.presentationml.slideLayout+xml"/>
  <Override PartName="/ppt/theme/theme17.xml" ContentType="application/vnd.openxmlformats-officedocument.theme+xml"/>
  <Override PartName="/ppt/slideLayouts/slideLayout16.xml" ContentType="application/vnd.openxmlformats-officedocument.presentationml.slideLayout+xml"/>
  <Override PartName="/ppt/theme/theme18.xml" ContentType="application/vnd.openxmlformats-officedocument.theme+xml"/>
  <Override PartName="/ppt/slideLayouts/slideLayout17.xml" ContentType="application/vnd.openxmlformats-officedocument.presentationml.slideLayout+xml"/>
  <Override PartName="/ppt/theme/theme19.xml" ContentType="application/vnd.openxmlformats-officedocument.theme+xml"/>
  <Override PartName="/ppt/slideLayouts/slideLayout18.xml" ContentType="application/vnd.openxmlformats-officedocument.presentationml.slideLayout+xml"/>
  <Override PartName="/ppt/theme/theme20.xml" ContentType="application/vnd.openxmlformats-officedocument.theme+xml"/>
  <Override PartName="/ppt/slideLayouts/slideLayout19.xml" ContentType="application/vnd.openxmlformats-officedocument.presentationml.slideLayout+xml"/>
  <Override PartName="/ppt/theme/theme21.xml" ContentType="application/vnd.openxmlformats-officedocument.theme+xml"/>
  <Override PartName="/ppt/slideLayouts/slideLayout20.xml" ContentType="application/vnd.openxmlformats-officedocument.presentationml.slideLayout+xml"/>
  <Override PartName="/ppt/theme/theme22.xml" ContentType="application/vnd.openxmlformats-officedocument.theme+xml"/>
  <Override PartName="/ppt/slideLayouts/slideLayout21.xml" ContentType="application/vnd.openxmlformats-officedocument.presentationml.slideLayout+xml"/>
  <Override PartName="/ppt/theme/theme23.xml" ContentType="application/vnd.openxmlformats-officedocument.theme+xml"/>
  <Override PartName="/ppt/slideLayouts/slideLayout22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  <p:sldMasterId id="2147483683" r:id="rId13"/>
    <p:sldMasterId id="2147483684" r:id="rId14"/>
    <p:sldMasterId id="2147483685" r:id="rId15"/>
    <p:sldMasterId id="2147483686" r:id="rId16"/>
    <p:sldMasterId id="2147483687" r:id="rId17"/>
    <p:sldMasterId id="2147483688" r:id="rId18"/>
    <p:sldMasterId id="2147483689" r:id="rId19"/>
    <p:sldMasterId id="2147483690" r:id="rId20"/>
    <p:sldMasterId id="2147483691" r:id="rId21"/>
    <p:sldMasterId id="2147483692" r:id="rId22"/>
    <p:sldMasterId id="2147483693" r:id="rId23"/>
    <p:sldMasterId id="2147483694" r:id="rId24"/>
  </p:sldMasterIdLst>
  <p:notesMasterIdLst>
    <p:notesMasterId r:id="rId33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Tahoma" panose="020B060403050404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font" Target="fonts/font3.fntdata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309" name="Google Shape;3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324" name="Google Shape;3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332" name="Google Shape;3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342" name="Google Shape;3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350" name="Google Shape;3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358" name="Google Shape;3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366" name="Google Shape;3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191000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 rot="5400000">
            <a:off x="2324100" y="-266700"/>
            <a:ext cx="4495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 rot="5400000">
            <a:off x="4747419" y="2156619"/>
            <a:ext cx="582136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 rot="5400000">
            <a:off x="556419" y="175419"/>
            <a:ext cx="58213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■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■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■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Font typeface="Tahom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8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9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0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1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3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4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6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1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1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0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1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191000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 descr="Picture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29" name="Google Shape;29;p4"/>
            <p:cNvSpPr/>
            <p:nvPr/>
          </p:nvSpPr>
          <p:spPr>
            <a:xfrm>
              <a:off x="0" y="583"/>
              <a:ext cx="4487" cy="665"/>
            </a:xfrm>
            <a:custGeom>
              <a:avLst/>
              <a:gdLst/>
              <a:ahLst/>
              <a:cxnLst/>
              <a:rect l="l" t="t" r="r" b="b"/>
              <a:pathLst>
                <a:path w="4806" h="665" extrusionOk="0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>
              <a:gsLst>
                <a:gs pos="0">
                  <a:srgbClr val="6B0000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0"/>
              <a:ext cx="4562" cy="1199"/>
            </a:xfrm>
            <a:custGeom>
              <a:avLst/>
              <a:gdLst/>
              <a:ahLst/>
              <a:cxnLst/>
              <a:rect l="l" t="t" r="r" b="b"/>
              <a:pathLst>
                <a:path w="4562" h="1199" extrusionOk="0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4" descr="Picture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5" descr="Picture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6"/>
          <p:cNvGrpSpPr/>
          <p:nvPr/>
        </p:nvGrpSpPr>
        <p:grpSpPr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46" name="Google Shape;46;p6"/>
            <p:cNvSpPr/>
            <p:nvPr/>
          </p:nvSpPr>
          <p:spPr>
            <a:xfrm>
              <a:off x="0" y="1440"/>
              <a:ext cx="5155" cy="2304"/>
            </a:xfrm>
            <a:custGeom>
              <a:avLst/>
              <a:gdLst/>
              <a:ahLst/>
              <a:cxnLst/>
              <a:rect l="l" t="t" r="r" b="b"/>
              <a:pathLst>
                <a:path w="5155" h="2304" extrusionOk="0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>
              <a:gsLst>
                <a:gs pos="0">
                  <a:srgbClr val="610000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0" y="0"/>
              <a:ext cx="5328" cy="3689"/>
            </a:xfrm>
            <a:custGeom>
              <a:avLst/>
              <a:gdLst/>
              <a:ahLst/>
              <a:cxnLst/>
              <a:rect l="l" t="t" r="r" b="b"/>
              <a:pathLst>
                <a:path w="5328" h="3689" extrusionOk="0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48" name="Google Shape;48;p6" descr="Picture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sz="4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No. 15</a:t>
            </a:r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Functional Devices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0"/>
            <a:ext cx="86868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28" name="Google Shape;328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table of invalid BCD Number Detector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587" y="2590800"/>
            <a:ext cx="73628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36" name="Google Shape;336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Invalid BCD Number detector function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362200"/>
            <a:ext cx="34766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0" y="4233862"/>
            <a:ext cx="50768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1"/>
          <p:cNvSpPr txBox="1"/>
          <p:nvPr/>
        </p:nvSpPr>
        <p:spPr>
          <a:xfrm>
            <a:off x="4800600" y="4419600"/>
            <a:ext cx="4038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Invalid BCD Detector Circuit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46" name="Google Shape;346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second Adder to Add 6 or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133725"/>
            <a:ext cx="64770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54" name="Google Shape;354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133725"/>
            <a:ext cx="64770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62" name="Google Shape;362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2-digit BCD Adder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57400"/>
            <a:ext cx="82296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Adder(Adding BCD Numbers)</a:t>
            </a:r>
            <a:endParaRPr/>
          </a:p>
        </p:txBody>
      </p:sp>
      <p:sp>
        <p:nvSpPr>
          <p:cNvPr id="370" name="Google Shape;370;p55"/>
          <p:cNvSpPr txBox="1">
            <a:spLocks noGrp="1"/>
          </p:cNvSpPr>
          <p:nvPr>
            <p:ph type="body" idx="1"/>
          </p:nvPr>
        </p:nvSpPr>
        <p:spPr>
          <a:xfrm>
            <a:off x="342900" y="5334000"/>
            <a:ext cx="3733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BCD Number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99 and 99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39624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143000"/>
            <a:ext cx="3810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5"/>
          <p:cNvSpPr txBox="1"/>
          <p:nvPr/>
        </p:nvSpPr>
        <p:spPr>
          <a:xfrm>
            <a:off x="4724400" y="5410200"/>
            <a:ext cx="36576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Adding BCD Number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99 and 66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(4:3)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8</vt:i4>
      </vt:variant>
    </vt:vector>
  </HeadingPairs>
  <TitlesOfParts>
    <vt:vector size="36" baseType="lpstr">
      <vt:lpstr>Arial</vt:lpstr>
      <vt:lpstr>Tahoma</vt:lpstr>
      <vt:lpstr>Calibri</vt:lpstr>
      <vt:lpstr>Noto Sans Symbols</vt:lpstr>
      <vt:lpstr>2_Office Theme</vt:lpstr>
      <vt:lpstr>Slit</vt:lpstr>
      <vt:lpstr>Office Theme</vt:lpstr>
      <vt:lpstr>1_Slit</vt:lpstr>
      <vt:lpstr>2_Slit</vt:lpstr>
      <vt:lpstr>3_Slit</vt:lpstr>
      <vt:lpstr>4_Slit</vt:lpstr>
      <vt:lpstr>5_Slit</vt:lpstr>
      <vt:lpstr>6_Slit</vt:lpstr>
      <vt:lpstr>7_Slit</vt:lpstr>
      <vt:lpstr>8_Slit</vt:lpstr>
      <vt:lpstr>9_Slit</vt:lpstr>
      <vt:lpstr>10_Slit</vt:lpstr>
      <vt:lpstr>11_Slit</vt:lpstr>
      <vt:lpstr>1_Office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Lecture No. 15</vt:lpstr>
      <vt:lpstr>BCD Adder</vt:lpstr>
      <vt:lpstr>BCD Adder</vt:lpstr>
      <vt:lpstr>BCD Adder</vt:lpstr>
      <vt:lpstr>BCD Adder</vt:lpstr>
      <vt:lpstr>BCD Adder</vt:lpstr>
      <vt:lpstr>BCD Adder</vt:lpstr>
      <vt:lpstr>BCD Adder(Adding BCD Numbers)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 15</dc:title>
  <cp:lastModifiedBy>hp</cp:lastModifiedBy>
  <cp:revision>1</cp:revision>
  <dcterms:modified xsi:type="dcterms:W3CDTF">2023-10-18T01:42:12Z</dcterms:modified>
</cp:coreProperties>
</file>