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Arial Narrow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65BDD7-F8D1-4162-9805-817A58C21A6C}">
  <a:tblStyle styleId="{C465BDD7-F8D1-4162-9805-817A58C21A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Narrow-bold.fntdata"/><Relationship Id="rId47" Type="http://schemas.openxmlformats.org/officeDocument/2006/relationships/font" Target="fonts/ArialNarrow-regular.fntdata"/><Relationship Id="rId4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OnS7H4pu9r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495865" y="1122363"/>
            <a:ext cx="9144000" cy="2154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SEQUENTIAL CIRCUIT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153150" y="3276600"/>
            <a:ext cx="3117165" cy="144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SR LATCH (NOR)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753" y="2062162"/>
            <a:ext cx="74580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753" y="2052022"/>
            <a:ext cx="745807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817460" y="2190750"/>
            <a:ext cx="8304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790700" y="5086350"/>
            <a:ext cx="83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324600" y="2006084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010275" y="5086350"/>
            <a:ext cx="6286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828" y="2243137"/>
            <a:ext cx="76200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2984500" y="4229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0" name="Google Shape;180;p25"/>
          <p:cNvGraphicFramePr/>
          <p:nvPr/>
        </p:nvGraphicFramePr>
        <p:xfrm>
          <a:off x="2984500" y="158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2984500" y="4229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7" name="Google Shape;187;p26"/>
          <p:cNvGraphicFramePr/>
          <p:nvPr/>
        </p:nvGraphicFramePr>
        <p:xfrm>
          <a:off x="2984500" y="158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93" name="Google Shape;193;p27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99" name="Google Shape;199;p28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675" y="2316162"/>
            <a:ext cx="71056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378" y="2023405"/>
            <a:ext cx="74104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578" y="2379317"/>
            <a:ext cx="74104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5930900" y="266897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2144485" y="2668977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5766578" y="5588000"/>
            <a:ext cx="328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662" y="2293937"/>
            <a:ext cx="76104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Youtube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690689"/>
            <a:ext cx="10515600" cy="230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https://www.youtube.com/watch?v=OnS7H4pu9rc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30" name="Google Shape;230;p32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378" y="2414587"/>
            <a:ext cx="74104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378" y="2350078"/>
            <a:ext cx="74104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9" name="Google Shape;239;p33"/>
          <p:cNvSpPr txBox="1"/>
          <p:nvPr/>
        </p:nvSpPr>
        <p:spPr>
          <a:xfrm>
            <a:off x="5930900" y="266897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2144485" y="2668977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5766578" y="5588000"/>
            <a:ext cx="328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47" name="Google Shape;247;p34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628" y="2190750"/>
            <a:ext cx="76962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54" name="Google Shape;254;p35"/>
          <p:cNvGraphicFramePr/>
          <p:nvPr/>
        </p:nvGraphicFramePr>
        <p:xfrm>
          <a:off x="2984500" y="4229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5" name="Google Shape;255;p35"/>
          <p:cNvGraphicFramePr/>
          <p:nvPr/>
        </p:nvGraphicFramePr>
        <p:xfrm>
          <a:off x="2984500" y="158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61" name="Google Shape;261;p36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67" name="Google Shape;267;p37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00" y="2328862"/>
            <a:ext cx="7620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74" name="Google Shape;274;p38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00" y="2241776"/>
            <a:ext cx="76200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2298700" y="5312228"/>
            <a:ext cx="284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6037943" y="5496894"/>
            <a:ext cx="362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6037943" y="3091543"/>
            <a:ext cx="362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84" name="Google Shape;284;p39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2379662"/>
            <a:ext cx="7620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91" name="Google Shape;291;p40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953" y="2417762"/>
            <a:ext cx="74580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953" y="2417762"/>
            <a:ext cx="745807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99" name="Google Shape;299;p41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0" name="Google Shape;300;p41"/>
          <p:cNvSpPr txBox="1"/>
          <p:nvPr/>
        </p:nvSpPr>
        <p:spPr>
          <a:xfrm>
            <a:off x="2298700" y="5312228"/>
            <a:ext cx="284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6037943" y="5496894"/>
            <a:ext cx="362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6037943" y="3091543"/>
            <a:ext cx="362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6"/>
            <a:ext cx="10515600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930400"/>
            <a:ext cx="6881558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08" name="Google Shape;308;p42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88" y="2376487"/>
            <a:ext cx="77057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15" name="Google Shape;315;p43"/>
          <p:cNvGraphicFramePr/>
          <p:nvPr/>
        </p:nvGraphicFramePr>
        <p:xfrm>
          <a:off x="2984500" y="4229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6" name="Google Shape;316;p43"/>
          <p:cNvGraphicFramePr/>
          <p:nvPr/>
        </p:nvGraphicFramePr>
        <p:xfrm>
          <a:off x="2984500" y="158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22" name="Google Shape;322;p44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28" name="Google Shape;328;p45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2214562"/>
            <a:ext cx="7620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35" name="Google Shape;335;p46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36" name="Google Shape;3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2214562"/>
            <a:ext cx="76200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/>
        </p:nvSpPr>
        <p:spPr>
          <a:xfrm>
            <a:off x="2119085" y="2029896"/>
            <a:ext cx="435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2119085" y="5645705"/>
            <a:ext cx="435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5834742" y="2975428"/>
            <a:ext cx="377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5834743" y="5461039"/>
            <a:ext cx="377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46" name="Google Shape;346;p47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47" name="Google Shape;3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2316162"/>
            <a:ext cx="76866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53" name="Google Shape;353;p48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54" name="Google Shape;35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753" y="2271712"/>
            <a:ext cx="74580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400" y="2214562"/>
            <a:ext cx="745807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9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61" name="Google Shape;361;p49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2" name="Google Shape;362;p49"/>
          <p:cNvSpPr txBox="1"/>
          <p:nvPr/>
        </p:nvSpPr>
        <p:spPr>
          <a:xfrm>
            <a:off x="2119085" y="2029896"/>
            <a:ext cx="435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2119085" y="5645705"/>
            <a:ext cx="435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5834742" y="2975428"/>
            <a:ext cx="377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5834743" y="5461039"/>
            <a:ext cx="377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71" name="Google Shape;371;p50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72" name="Google Shape;3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303" y="2351087"/>
            <a:ext cx="76295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78" name="Google Shape;378;p51"/>
          <p:cNvGraphicFramePr/>
          <p:nvPr/>
        </p:nvGraphicFramePr>
        <p:xfrm>
          <a:off x="2984500" y="4229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79" name="Google Shape;379;p51"/>
          <p:cNvGraphicFramePr/>
          <p:nvPr/>
        </p:nvGraphicFramePr>
        <p:xfrm>
          <a:off x="2984500" y="158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8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 i="0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85" name="Google Shape;385;p52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91" name="Google Shape;391;p53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286700"/>
                <a:gridCol w="1286700"/>
                <a:gridCol w="1286700"/>
                <a:gridCol w="1286700"/>
                <a:gridCol w="242242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/>
                        <a:t>NO</a:t>
                      </a:r>
                      <a:r>
                        <a:rPr b="1" i="1" lang="en-US" sz="2000"/>
                        <a:t> CHANGE</a:t>
                      </a:r>
                      <a:endParaRPr b="1" i="1" sz="20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i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i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b="1" i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6"/>
            <a:ext cx="10515600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6574971" y="3664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445475"/>
                <a:gridCol w="1445475"/>
                <a:gridCol w="1445475"/>
              </a:tblGrid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A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B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F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599" y="2191657"/>
            <a:ext cx="2823633" cy="1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575" y="2417762"/>
            <a:ext cx="71056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00" y="2341562"/>
            <a:ext cx="7620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100" y="2088273"/>
            <a:ext cx="76200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7124700" y="2545152"/>
            <a:ext cx="342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622869" y="5538651"/>
            <a:ext cx="501831" cy="369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609850" y="2221986"/>
            <a:ext cx="6667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571750" y="5139285"/>
            <a:ext cx="6667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9271000" y="2860084"/>
            <a:ext cx="83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9245600" y="5261184"/>
            <a:ext cx="946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{C465BDD7-F8D1-4162-9805-817A58C21A6C}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12" y="2312987"/>
            <a:ext cx="76485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