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Cambria Math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46853B-28A4-47F6-A8F5-C9DB62D1BAAA}">
  <a:tblStyle styleId="{9E46853B-28A4-47F6-A8F5-C9DB62D1BA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ambriaMath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1122363"/>
            <a:ext cx="9525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051300"/>
            <a:ext cx="91440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EXAMPLE 1 </a:t>
            </a:r>
            <a:r>
              <a:rPr lang="en-US"/>
              <a:t>using</a:t>
            </a:r>
            <a:r>
              <a:rPr b="1" lang="en-US"/>
              <a:t> D </a:t>
            </a:r>
            <a:r>
              <a:rPr lang="en-US"/>
              <a:t>Flip Flop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LECTURE 8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22"/>
          <p:cNvSpPr/>
          <p:nvPr/>
        </p:nvSpPr>
        <p:spPr>
          <a:xfrm>
            <a:off x="3314700" y="4068112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57500"/>
                <a:gridCol w="45720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88" name="Google Shape;188;p22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22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8" name="Google Shape;198;p23"/>
          <p:cNvSpPr/>
          <p:nvPr/>
        </p:nvSpPr>
        <p:spPr>
          <a:xfrm>
            <a:off x="3289300" y="4538012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57500"/>
                <a:gridCol w="45720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00" name="Google Shape;200;p23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23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1778000" y="2972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0" name="Google Shape;210;p24"/>
          <p:cNvSpPr/>
          <p:nvPr/>
        </p:nvSpPr>
        <p:spPr>
          <a:xfrm>
            <a:off x="3352800" y="4957112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24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57500"/>
                <a:gridCol w="45720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12" name="Google Shape;212;p24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24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21" name="Google Shape;221;p25"/>
          <p:cNvGraphicFramePr/>
          <p:nvPr/>
        </p:nvGraphicFramePr>
        <p:xfrm>
          <a:off x="1778000" y="2972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25"/>
          <p:cNvSpPr/>
          <p:nvPr/>
        </p:nvSpPr>
        <p:spPr>
          <a:xfrm>
            <a:off x="3327400" y="5236512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57500"/>
                <a:gridCol w="45720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24" name="Google Shape;224;p2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5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5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25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8343902" y="187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18075"/>
                <a:gridCol w="618075"/>
                <a:gridCol w="618075"/>
                <a:gridCol w="618075"/>
                <a:gridCol w="618075"/>
                <a:gridCol w="618075"/>
              </a:tblGrid>
              <a:tr h="914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26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5" name="Google Shape;235;p26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42" name="Google Shape;242;p27"/>
          <p:cNvGraphicFramePr/>
          <p:nvPr/>
        </p:nvGraphicFramePr>
        <p:xfrm>
          <a:off x="8343902" y="187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18075"/>
                <a:gridCol w="618075"/>
                <a:gridCol w="618075"/>
                <a:gridCol w="618075"/>
              </a:tblGrid>
              <a:tr h="914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27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4" name="Google Shape;244;p27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51" name="Google Shape;251;p28"/>
          <p:cNvGraphicFramePr/>
          <p:nvPr/>
        </p:nvGraphicFramePr>
        <p:xfrm>
          <a:off x="8343902" y="187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18075"/>
                <a:gridCol w="618075"/>
                <a:gridCol w="618075"/>
                <a:gridCol w="618075"/>
                <a:gridCol w="618075"/>
                <a:gridCol w="618075"/>
              </a:tblGrid>
              <a:tr h="914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28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3" name="Google Shape;253;p28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" name="Google Shape;255;p28"/>
          <p:cNvGraphicFramePr/>
          <p:nvPr/>
        </p:nvGraphicFramePr>
        <p:xfrm>
          <a:off x="5727700" y="4149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6" name="Google Shape;256;p28"/>
          <p:cNvSpPr/>
          <p:nvPr/>
        </p:nvSpPr>
        <p:spPr>
          <a:xfrm flipH="1" rot="10800000">
            <a:off x="7416800" y="5118099"/>
            <a:ext cx="355600" cy="76956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838200" y="365125"/>
            <a:ext cx="5486400" cy="100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INPUT EQUATIONS</a:t>
            </a:r>
            <a:br>
              <a:rPr lang="en-US"/>
            </a:br>
            <a:endParaRPr/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3" name="Google Shape;263;p29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4241800" y="1724280"/>
            <a:ext cx="2971800" cy="17330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8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266" name="Google Shape;266;p29"/>
          <p:cNvGraphicFramePr/>
          <p:nvPr/>
        </p:nvGraphicFramePr>
        <p:xfrm>
          <a:off x="5727700" y="4149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7" name="Google Shape;267;p29"/>
          <p:cNvSpPr/>
          <p:nvPr/>
        </p:nvSpPr>
        <p:spPr>
          <a:xfrm flipH="1" rot="10800000">
            <a:off x="7416800" y="5118099"/>
            <a:ext cx="355600" cy="76956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8902700" y="4636359"/>
            <a:ext cx="2971800" cy="12010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1352550"/>
            <a:ext cx="107315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ctrTitle"/>
          </p:nvPr>
        </p:nvSpPr>
        <p:spPr>
          <a:xfrm>
            <a:off x="1143000" y="1122363"/>
            <a:ext cx="9525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1524000" y="4051300"/>
            <a:ext cx="91440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EXAMPLE 1 </a:t>
            </a:r>
            <a:r>
              <a:rPr lang="en-US"/>
              <a:t>using</a:t>
            </a:r>
            <a:r>
              <a:rPr b="1" lang="en-US"/>
              <a:t> T </a:t>
            </a:r>
            <a:r>
              <a:rPr lang="en-US"/>
              <a:t>Flip Flop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LECTURE 8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STEPS FOR 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Reduction And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Flip Flop Transition Table (FLIP FLOP Selection)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Input/output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Implementations of Equation(Logic Diagram)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STEPS FOR 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Reduction And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Flip Flop Transition Table (FLIP FLOP Selection)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Input/output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Implementations of Equation(Logic Diagram)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5767400" y="5431644"/>
            <a:ext cx="96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3360747" y="2966791"/>
            <a:ext cx="889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 rot="-5400000">
            <a:off x="4068743" y="1269197"/>
            <a:ext cx="2706708" cy="34306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8140700" y="3383746"/>
            <a:ext cx="965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5651500" y="1212046"/>
            <a:ext cx="965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5575300" y="5174446"/>
            <a:ext cx="965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200400" y="3193246"/>
            <a:ext cx="965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4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/>
          <p:nvPr/>
        </p:nvSpPr>
        <p:spPr>
          <a:xfrm rot="-5400000">
            <a:off x="4068743" y="1269197"/>
            <a:ext cx="2706708" cy="34306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326" name="Google Shape;326;p35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317625"/>
                <a:gridCol w="1317625"/>
                <a:gridCol w="1317625"/>
                <a:gridCol w="13176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332" name="Google Shape;332;p36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3" name="Google Shape;333;p36"/>
          <p:cNvSpPr/>
          <p:nvPr/>
        </p:nvSpPr>
        <p:spPr>
          <a:xfrm>
            <a:off x="2286000" y="4114800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" name="Google Shape;334;p36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35" name="Google Shape;335;p3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36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36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36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344" name="Google Shape;344;p37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5" name="Google Shape;345;p37"/>
          <p:cNvSpPr/>
          <p:nvPr/>
        </p:nvSpPr>
        <p:spPr>
          <a:xfrm>
            <a:off x="2298700" y="4521200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" name="Google Shape;346;p37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47" name="Google Shape;347;p37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3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37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p37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356" name="Google Shape;356;p38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7" name="Google Shape;357;p38"/>
          <p:cNvSpPr/>
          <p:nvPr/>
        </p:nvSpPr>
        <p:spPr>
          <a:xfrm>
            <a:off x="2286000" y="4889500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8" name="Google Shape;358;p38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359" name="Google Shape;359;p38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p38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1" name="Google Shape;361;p38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" name="Google Shape;362;p38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368" name="Google Shape;368;p39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9" name="Google Shape;369;p39"/>
          <p:cNvSpPr/>
          <p:nvPr/>
        </p:nvSpPr>
        <p:spPr>
          <a:xfrm>
            <a:off x="2273300" y="5312712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0" name="Google Shape;370;p39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71" name="Google Shape;371;p39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39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39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39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380" name="Google Shape;380;p40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1" name="Google Shape;381;p40"/>
          <p:cNvSpPr/>
          <p:nvPr/>
        </p:nvSpPr>
        <p:spPr>
          <a:xfrm>
            <a:off x="3340100" y="4030012"/>
            <a:ext cx="2133600" cy="1058958"/>
          </a:xfrm>
          <a:prstGeom prst="arc">
            <a:avLst>
              <a:gd fmla="val 11594765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83" name="Google Shape;383;p40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40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40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6" name="Google Shape;386;p40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392" name="Google Shape;392;p41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93" name="Google Shape;393;p41"/>
          <p:cNvSpPr/>
          <p:nvPr/>
        </p:nvSpPr>
        <p:spPr>
          <a:xfrm>
            <a:off x="3302000" y="4392708"/>
            <a:ext cx="2133600" cy="1058958"/>
          </a:xfrm>
          <a:prstGeom prst="arc">
            <a:avLst>
              <a:gd fmla="val 11594765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4" name="Google Shape;394;p41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95" name="Google Shape;395;p41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41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41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p41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767400" y="5431644"/>
            <a:ext cx="96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60747" y="2966791"/>
            <a:ext cx="889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rot="-5400000">
            <a:off x="4068743" y="1269197"/>
            <a:ext cx="2706708" cy="34306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404" name="Google Shape;404;p42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05" name="Google Shape;405;p42"/>
          <p:cNvSpPr/>
          <p:nvPr/>
        </p:nvSpPr>
        <p:spPr>
          <a:xfrm>
            <a:off x="3390900" y="4888008"/>
            <a:ext cx="2133600" cy="1058958"/>
          </a:xfrm>
          <a:prstGeom prst="arc">
            <a:avLst>
              <a:gd fmla="val 11594765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p42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07" name="Google Shape;407;p42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p42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p42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42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416" name="Google Shape;416;p43"/>
          <p:cNvGraphicFramePr/>
          <p:nvPr/>
        </p:nvGraphicFramePr>
        <p:xfrm>
          <a:off x="1803400" y="2983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43"/>
          <p:cNvSpPr/>
          <p:nvPr/>
        </p:nvSpPr>
        <p:spPr>
          <a:xfrm>
            <a:off x="3390900" y="5218208"/>
            <a:ext cx="2133600" cy="1058958"/>
          </a:xfrm>
          <a:prstGeom prst="arc">
            <a:avLst>
              <a:gd fmla="val 11594765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8" name="Google Shape;418;p43"/>
          <p:cNvGraphicFramePr/>
          <p:nvPr/>
        </p:nvGraphicFramePr>
        <p:xfrm>
          <a:off x="10045700" y="20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673100"/>
                <a:gridCol w="673100"/>
                <a:gridCol w="673100"/>
              </a:tblGrid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19" name="Google Shape;419;p43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43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43"/>
          <p:cNvCxnSpPr/>
          <p:nvPr/>
        </p:nvCxnSpPr>
        <p:spPr>
          <a:xfrm flipH="1" rot="10800000">
            <a:off x="10477500" y="1907083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4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"/>
          <p:cNvSpPr txBox="1"/>
          <p:nvPr>
            <p:ph type="title"/>
          </p:nvPr>
        </p:nvSpPr>
        <p:spPr>
          <a:xfrm>
            <a:off x="241300" y="301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T FLIP FLOP</a:t>
            </a:r>
            <a:br>
              <a:rPr lang="en-US"/>
            </a:br>
            <a:endParaRPr/>
          </a:p>
        </p:txBody>
      </p:sp>
      <p:graphicFrame>
        <p:nvGraphicFramePr>
          <p:cNvPr id="428" name="Google Shape;428;p44"/>
          <p:cNvGraphicFramePr/>
          <p:nvPr/>
        </p:nvGraphicFramePr>
        <p:xfrm>
          <a:off x="3556000" y="2462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434" name="Google Shape;434;p45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35" name="Google Shape;435;p45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5"/>
          <p:cNvGraphicFramePr/>
          <p:nvPr/>
        </p:nvGraphicFramePr>
        <p:xfrm>
          <a:off x="5727700" y="4149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37" name="Google Shape;437;p45"/>
          <p:cNvSpPr/>
          <p:nvPr/>
        </p:nvSpPr>
        <p:spPr>
          <a:xfrm flipH="1" rot="10800000">
            <a:off x="7416800" y="5118099"/>
            <a:ext cx="1066800" cy="76956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8" name="Google Shape;438;p45"/>
          <p:cNvGraphicFramePr/>
          <p:nvPr/>
        </p:nvGraphicFramePr>
        <p:xfrm>
          <a:off x="8877300" y="16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524925"/>
                <a:gridCol w="524925"/>
                <a:gridCol w="524925"/>
                <a:gridCol w="524925"/>
                <a:gridCol w="524925"/>
                <a:gridCol w="524925"/>
              </a:tblGrid>
              <a:tr h="914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838200" y="365125"/>
            <a:ext cx="54864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INPUT EQUATIONS</a:t>
            </a:r>
            <a:br>
              <a:rPr lang="en-US"/>
            </a:br>
            <a:endParaRPr/>
          </a:p>
        </p:txBody>
      </p:sp>
      <p:graphicFrame>
        <p:nvGraphicFramePr>
          <p:cNvPr id="444" name="Google Shape;444;p46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5" name="Google Shape;445;p46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6" name="Google Shape;446;p46"/>
          <p:cNvGraphicFramePr/>
          <p:nvPr/>
        </p:nvGraphicFramePr>
        <p:xfrm>
          <a:off x="5727700" y="4149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7" name="Google Shape;447;p46"/>
          <p:cNvSpPr/>
          <p:nvPr/>
        </p:nvSpPr>
        <p:spPr>
          <a:xfrm flipH="1" rot="10800000">
            <a:off x="7416800" y="5118099"/>
            <a:ext cx="1066800" cy="76956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8" name="Google Shape;448;p46"/>
          <p:cNvGraphicFramePr/>
          <p:nvPr/>
        </p:nvGraphicFramePr>
        <p:xfrm>
          <a:off x="8877300" y="16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524925"/>
                <a:gridCol w="524925"/>
                <a:gridCol w="524925"/>
                <a:gridCol w="524925"/>
                <a:gridCol w="524925"/>
                <a:gridCol w="524925"/>
              </a:tblGrid>
              <a:tr h="914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9" name="Google Shape;449;p46"/>
          <p:cNvSpPr txBox="1"/>
          <p:nvPr/>
        </p:nvSpPr>
        <p:spPr>
          <a:xfrm>
            <a:off x="4241800" y="2590800"/>
            <a:ext cx="2971800" cy="1201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0" name="Google Shape;450;p46"/>
          <p:cNvSpPr txBox="1"/>
          <p:nvPr/>
        </p:nvSpPr>
        <p:spPr>
          <a:xfrm>
            <a:off x="8966199" y="5118099"/>
            <a:ext cx="2971800" cy="1201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ctrTitle"/>
          </p:nvPr>
        </p:nvSpPr>
        <p:spPr>
          <a:xfrm>
            <a:off x="1143000" y="1122363"/>
            <a:ext cx="9525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61" name="Google Shape;461;p48"/>
          <p:cNvSpPr txBox="1"/>
          <p:nvPr>
            <p:ph idx="1" type="subTitle"/>
          </p:nvPr>
        </p:nvSpPr>
        <p:spPr>
          <a:xfrm>
            <a:off x="1524000" y="4051300"/>
            <a:ext cx="91440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EXAMPLE 1 </a:t>
            </a:r>
            <a:r>
              <a:rPr lang="en-US"/>
              <a:t>(2 BIT SYNCHRONOUS COUNTER) using</a:t>
            </a:r>
            <a:r>
              <a:rPr b="1" lang="en-US"/>
              <a:t> JK </a:t>
            </a:r>
            <a:r>
              <a:rPr lang="en-US"/>
              <a:t>Flip Flop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LECTURE 8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STEPS FOR 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67" name="Google Shape;467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Reduction And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Flip Flop Transition Table (FLIP FLOP Selection)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Input/output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Implementations of Equation(Logic Diagram)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473" name="Google Shape;473;p50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0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6" name="Google Shape;476;p50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5767400" y="5431644"/>
            <a:ext cx="96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3360747" y="2966791"/>
            <a:ext cx="889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0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0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0"/>
          <p:cNvSpPr/>
          <p:nvPr/>
        </p:nvSpPr>
        <p:spPr>
          <a:xfrm rot="-5400000">
            <a:off x="4068743" y="1269197"/>
            <a:ext cx="2706708" cy="34306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490" name="Google Shape;490;p51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8140700" y="3383746"/>
            <a:ext cx="965200" cy="954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59" l="-12578" r="-50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2" name="Google Shape;492;p51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5651500" y="1212046"/>
            <a:ext cx="965200" cy="9541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306" l="-12657" r="-5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4" name="Google Shape;494;p51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1"/>
          <p:cNvSpPr txBox="1"/>
          <p:nvPr/>
        </p:nvSpPr>
        <p:spPr>
          <a:xfrm>
            <a:off x="5575300" y="5174446"/>
            <a:ext cx="965200" cy="9541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306" l="-13289" r="-506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p51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3200400" y="3193246"/>
            <a:ext cx="965200" cy="9541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06" l="-12657" r="-506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8" name="Google Shape;498;p51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1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1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1"/>
          <p:cNvSpPr/>
          <p:nvPr/>
        </p:nvSpPr>
        <p:spPr>
          <a:xfrm rot="-5400000">
            <a:off x="4068743" y="1269197"/>
            <a:ext cx="2706708" cy="34306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140700" y="3383746"/>
            <a:ext cx="965200" cy="954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59" l="-12578" r="-50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651500" y="1212046"/>
            <a:ext cx="965200" cy="9541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306" l="-12657" r="-5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575300" y="5174446"/>
            <a:ext cx="965200" cy="9541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306" l="-13289" r="-506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200400" y="3193246"/>
            <a:ext cx="965200" cy="9541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06" l="-12657" r="-506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 rot="-5400000">
            <a:off x="4068743" y="1269197"/>
            <a:ext cx="2706708" cy="34306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507" name="Google Shape;507;p52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317625"/>
                <a:gridCol w="1317625"/>
                <a:gridCol w="1317625"/>
                <a:gridCol w="13176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>
            <p:ph type="title"/>
          </p:nvPr>
        </p:nvSpPr>
        <p:spPr>
          <a:xfrm>
            <a:off x="152400" y="243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13" name="Google Shape;513;p53"/>
          <p:cNvGraphicFramePr/>
          <p:nvPr/>
        </p:nvGraphicFramePr>
        <p:xfrm>
          <a:off x="3875904" y="2675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14" name="Google Shape;514;p53"/>
          <p:cNvCxnSpPr/>
          <p:nvPr/>
        </p:nvCxnSpPr>
        <p:spPr>
          <a:xfrm>
            <a:off x="4267200" y="34655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53"/>
          <p:cNvCxnSpPr/>
          <p:nvPr/>
        </p:nvCxnSpPr>
        <p:spPr>
          <a:xfrm>
            <a:off x="4279900" y="40116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6" name="Google Shape;516;p53"/>
          <p:cNvCxnSpPr/>
          <p:nvPr/>
        </p:nvCxnSpPr>
        <p:spPr>
          <a:xfrm>
            <a:off x="4305300" y="4494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7" name="Google Shape;517;p53"/>
          <p:cNvCxnSpPr/>
          <p:nvPr/>
        </p:nvCxnSpPr>
        <p:spPr>
          <a:xfrm flipH="1" rot="10800000">
            <a:off x="4305300" y="49768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23" name="Google Shape;523;p54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24" name="Google Shape;524;p54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25" name="Google Shape;525;p54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6" name="Google Shape;526;p54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7" name="Google Shape;527;p54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54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34" name="Google Shape;534;p55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35" name="Google Shape;535;p55"/>
          <p:cNvSpPr/>
          <p:nvPr/>
        </p:nvSpPr>
        <p:spPr>
          <a:xfrm>
            <a:off x="2032000" y="4203700"/>
            <a:ext cx="17272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6" name="Google Shape;536;p55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37" name="Google Shape;537;p55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8" name="Google Shape;538;p5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9" name="Google Shape;539;p55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0" name="Google Shape;540;p55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46" name="Google Shape;546;p56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47" name="Google Shape;547;p56"/>
          <p:cNvSpPr/>
          <p:nvPr/>
        </p:nvSpPr>
        <p:spPr>
          <a:xfrm>
            <a:off x="2133600" y="4569142"/>
            <a:ext cx="1612900" cy="1058958"/>
          </a:xfrm>
          <a:prstGeom prst="arc">
            <a:avLst>
              <a:gd fmla="val 11793896" name="adj1"/>
              <a:gd fmla="val 2061034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8" name="Google Shape;548;p56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49" name="Google Shape;549;p56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0" name="Google Shape;550;p56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1" name="Google Shape;551;p5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2" name="Google Shape;552;p56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58" name="Google Shape;558;p57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59" name="Google Shape;559;p57"/>
          <p:cNvSpPr/>
          <p:nvPr/>
        </p:nvSpPr>
        <p:spPr>
          <a:xfrm>
            <a:off x="2108200" y="4907502"/>
            <a:ext cx="17272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0" name="Google Shape;560;p57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61" name="Google Shape;561;p57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2" name="Google Shape;562;p57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p57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4" name="Google Shape;564;p57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70" name="Google Shape;570;p58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71" name="Google Shape;571;p58"/>
          <p:cNvSpPr/>
          <p:nvPr/>
        </p:nvSpPr>
        <p:spPr>
          <a:xfrm>
            <a:off x="2057400" y="5301202"/>
            <a:ext cx="17272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2" name="Google Shape;572;p58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73" name="Google Shape;573;p58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4" name="Google Shape;574;p58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5" name="Google Shape;575;p58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6" name="Google Shape;576;p58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82" name="Google Shape;582;p59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83" name="Google Shape;583;p59"/>
          <p:cNvSpPr/>
          <p:nvPr/>
        </p:nvSpPr>
        <p:spPr>
          <a:xfrm>
            <a:off x="3009900" y="4107402"/>
            <a:ext cx="1562100" cy="1058958"/>
          </a:xfrm>
          <a:prstGeom prst="arc">
            <a:avLst>
              <a:gd fmla="val 11369567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4" name="Google Shape;584;p59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85" name="Google Shape;585;p59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6" name="Google Shape;586;p59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7" name="Google Shape;587;p59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8" name="Google Shape;588;p59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594" name="Google Shape;594;p60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95" name="Google Shape;595;p60"/>
          <p:cNvSpPr/>
          <p:nvPr/>
        </p:nvSpPr>
        <p:spPr>
          <a:xfrm>
            <a:off x="2959100" y="4551902"/>
            <a:ext cx="1562100" cy="1058958"/>
          </a:xfrm>
          <a:prstGeom prst="arc">
            <a:avLst>
              <a:gd fmla="val 11369567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6" name="Google Shape;596;p60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97" name="Google Shape;597;p60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8" name="Google Shape;598;p60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9" name="Google Shape;599;p60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0" name="Google Shape;600;p60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606" name="Google Shape;606;p61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07" name="Google Shape;607;p61"/>
          <p:cNvSpPr/>
          <p:nvPr/>
        </p:nvSpPr>
        <p:spPr>
          <a:xfrm>
            <a:off x="2984500" y="4876800"/>
            <a:ext cx="1562100" cy="1089660"/>
          </a:xfrm>
          <a:prstGeom prst="arc">
            <a:avLst>
              <a:gd fmla="val 11369567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8" name="Google Shape;608;p61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09" name="Google Shape;609;p61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0" name="Google Shape;610;p61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61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2" name="Google Shape;612;p61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131" name="Google Shape;131;p17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317625"/>
                <a:gridCol w="1317625"/>
                <a:gridCol w="1317625"/>
                <a:gridCol w="13176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618" name="Google Shape;618;p62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19" name="Google Shape;619;p62"/>
          <p:cNvSpPr/>
          <p:nvPr/>
        </p:nvSpPr>
        <p:spPr>
          <a:xfrm>
            <a:off x="3022600" y="5283200"/>
            <a:ext cx="1562100" cy="1089660"/>
          </a:xfrm>
          <a:prstGeom prst="arc">
            <a:avLst>
              <a:gd fmla="val 11369567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0" name="Google Shape;620;p62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21" name="Google Shape;621;p62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2" name="Google Shape;622;p62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3" name="Google Shape;623;p62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4" name="Google Shape;624;p62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630" name="Google Shape;630;p63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31" name="Google Shape;631;p6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2" name="Google Shape;632;p63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3" name="Google Shape;633;p63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4" name="Google Shape;634;p63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635" name="Google Shape;635;p63"/>
          <p:cNvGraphicFramePr/>
          <p:nvPr/>
        </p:nvGraphicFramePr>
        <p:xfrm>
          <a:off x="2730501" y="2028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211325"/>
                <a:gridCol w="1211325"/>
                <a:gridCol w="730125"/>
                <a:gridCol w="1146450"/>
                <a:gridCol w="915650"/>
                <a:gridCol w="1211325"/>
              </a:tblGrid>
              <a:tr h="5957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641" name="Google Shape;641;p64"/>
          <p:cNvGraphicFramePr/>
          <p:nvPr/>
        </p:nvGraphicFramePr>
        <p:xfrm>
          <a:off x="2730501" y="2028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211325"/>
                <a:gridCol w="1211325"/>
                <a:gridCol w="730125"/>
                <a:gridCol w="1146450"/>
                <a:gridCol w="915650"/>
                <a:gridCol w="1211325"/>
              </a:tblGrid>
              <a:tr h="5957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47" name="Google Shape;647;p65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48" name="Google Shape;648;p65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65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50" name="Google Shape;650;p65"/>
          <p:cNvGraphicFramePr/>
          <p:nvPr/>
        </p:nvGraphicFramePr>
        <p:xfrm>
          <a:off x="7620000" y="123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</a:tblGrid>
              <a:tr h="640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1" name="Google Shape;651;p65"/>
          <p:cNvGraphicFramePr/>
          <p:nvPr/>
        </p:nvGraphicFramePr>
        <p:xfrm>
          <a:off x="8382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52" name="Google Shape;652;p65"/>
          <p:cNvGraphicFramePr/>
          <p:nvPr/>
        </p:nvGraphicFramePr>
        <p:xfrm>
          <a:off x="43688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58" name="Google Shape;658;p66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59" name="Google Shape;659;p66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0" name="Google Shape;660;p66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61" name="Google Shape;661;p66"/>
          <p:cNvGraphicFramePr/>
          <p:nvPr/>
        </p:nvGraphicFramePr>
        <p:xfrm>
          <a:off x="7620000" y="123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</a:tblGrid>
              <a:tr h="640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2" name="Google Shape;662;p66"/>
          <p:cNvGraphicFramePr/>
          <p:nvPr/>
        </p:nvGraphicFramePr>
        <p:xfrm>
          <a:off x="8382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63" name="Google Shape;663;p66"/>
          <p:cNvGraphicFramePr/>
          <p:nvPr/>
        </p:nvGraphicFramePr>
        <p:xfrm>
          <a:off x="43688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64" name="Google Shape;664;p66"/>
          <p:cNvSpPr/>
          <p:nvPr/>
        </p:nvSpPr>
        <p:spPr>
          <a:xfrm>
            <a:off x="6223000" y="2476500"/>
            <a:ext cx="1016000" cy="95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7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70" name="Google Shape;670;p67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71" name="Google Shape;671;p67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2" name="Google Shape;672;p67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73" name="Google Shape;673;p67"/>
          <p:cNvGraphicFramePr/>
          <p:nvPr/>
        </p:nvGraphicFramePr>
        <p:xfrm>
          <a:off x="7620000" y="123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</a:tblGrid>
              <a:tr h="640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4" name="Google Shape;674;p67"/>
          <p:cNvGraphicFramePr/>
          <p:nvPr/>
        </p:nvGraphicFramePr>
        <p:xfrm>
          <a:off x="8382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75" name="Google Shape;675;p67"/>
          <p:cNvGraphicFramePr/>
          <p:nvPr/>
        </p:nvGraphicFramePr>
        <p:xfrm>
          <a:off x="43688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76" name="Google Shape;676;p67"/>
          <p:cNvSpPr/>
          <p:nvPr/>
        </p:nvSpPr>
        <p:spPr>
          <a:xfrm>
            <a:off x="6223000" y="2476500"/>
            <a:ext cx="1016000" cy="95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67"/>
          <p:cNvSpPr/>
          <p:nvPr/>
        </p:nvSpPr>
        <p:spPr>
          <a:xfrm>
            <a:off x="3175000" y="5217732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8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83" name="Google Shape;683;p68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84" name="Google Shape;684;p68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5" name="Google Shape;685;p68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86" name="Google Shape;686;p68"/>
          <p:cNvGraphicFramePr/>
          <p:nvPr/>
        </p:nvGraphicFramePr>
        <p:xfrm>
          <a:off x="7620000" y="123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  <a:gridCol w="549275"/>
              </a:tblGrid>
              <a:tr h="640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7" name="Google Shape;687;p68"/>
          <p:cNvGraphicFramePr/>
          <p:nvPr/>
        </p:nvGraphicFramePr>
        <p:xfrm>
          <a:off x="8382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88" name="Google Shape;688;p68"/>
          <p:cNvGraphicFramePr/>
          <p:nvPr/>
        </p:nvGraphicFramePr>
        <p:xfrm>
          <a:off x="43688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89" name="Google Shape;689;p68"/>
          <p:cNvSpPr/>
          <p:nvPr/>
        </p:nvSpPr>
        <p:spPr>
          <a:xfrm>
            <a:off x="6223000" y="2476500"/>
            <a:ext cx="1016000" cy="95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68"/>
          <p:cNvSpPr/>
          <p:nvPr/>
        </p:nvSpPr>
        <p:spPr>
          <a:xfrm>
            <a:off x="3175000" y="5217732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68"/>
          <p:cNvSpPr/>
          <p:nvPr/>
        </p:nvSpPr>
        <p:spPr>
          <a:xfrm>
            <a:off x="6045200" y="5100861"/>
            <a:ext cx="1016000" cy="95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9"/>
          <p:cNvSpPr txBox="1"/>
          <p:nvPr>
            <p:ph type="title"/>
          </p:nvPr>
        </p:nvSpPr>
        <p:spPr>
          <a:xfrm>
            <a:off x="482600" y="349252"/>
            <a:ext cx="54864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INPUT EQUATIONS</a:t>
            </a:r>
            <a:br>
              <a:rPr lang="en-US"/>
            </a:br>
            <a:endParaRPr/>
          </a:p>
        </p:txBody>
      </p:sp>
      <p:graphicFrame>
        <p:nvGraphicFramePr>
          <p:cNvPr id="697" name="Google Shape;697;p69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98" name="Google Shape;698;p69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9" name="Google Shape;699;p69"/>
          <p:cNvGraphicFramePr/>
          <p:nvPr/>
        </p:nvGraphicFramePr>
        <p:xfrm>
          <a:off x="7416800" y="1390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700" name="Google Shape;700;p69"/>
          <p:cNvGraphicFramePr/>
          <p:nvPr/>
        </p:nvGraphicFramePr>
        <p:xfrm>
          <a:off x="8382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701" name="Google Shape;701;p69"/>
          <p:cNvGraphicFramePr/>
          <p:nvPr/>
        </p:nvGraphicFramePr>
        <p:xfrm>
          <a:off x="7239000" y="4017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02" name="Google Shape;702;p69"/>
          <p:cNvSpPr/>
          <p:nvPr/>
        </p:nvSpPr>
        <p:spPr>
          <a:xfrm>
            <a:off x="9093200" y="2318959"/>
            <a:ext cx="1016000" cy="95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69"/>
          <p:cNvSpPr/>
          <p:nvPr/>
        </p:nvSpPr>
        <p:spPr>
          <a:xfrm>
            <a:off x="3175000" y="5217732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69"/>
          <p:cNvSpPr/>
          <p:nvPr/>
        </p:nvSpPr>
        <p:spPr>
          <a:xfrm>
            <a:off x="8953500" y="4904843"/>
            <a:ext cx="1016000" cy="95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69"/>
          <p:cNvSpPr txBox="1"/>
          <p:nvPr/>
        </p:nvSpPr>
        <p:spPr>
          <a:xfrm>
            <a:off x="2997200" y="6071337"/>
            <a:ext cx="2971800" cy="12010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6" name="Google Shape;706;p69"/>
          <p:cNvSpPr txBox="1"/>
          <p:nvPr/>
        </p:nvSpPr>
        <p:spPr>
          <a:xfrm>
            <a:off x="3149600" y="3569437"/>
            <a:ext cx="2971800" cy="12010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7" name="Google Shape;707;p69"/>
          <p:cNvSpPr txBox="1"/>
          <p:nvPr/>
        </p:nvSpPr>
        <p:spPr>
          <a:xfrm>
            <a:off x="8953500" y="3330682"/>
            <a:ext cx="2971800" cy="12010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8" name="Google Shape;708;p69"/>
          <p:cNvSpPr txBox="1"/>
          <p:nvPr/>
        </p:nvSpPr>
        <p:spPr>
          <a:xfrm>
            <a:off x="8953500" y="5936491"/>
            <a:ext cx="2971800" cy="12010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714" name="Google Shape;71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5" y="1690688"/>
            <a:ext cx="105822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8" name="Google Shape;138;p18"/>
          <p:cNvSpPr/>
          <p:nvPr/>
        </p:nvSpPr>
        <p:spPr>
          <a:xfrm>
            <a:off x="2286000" y="4114800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8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0" name="Google Shape;140;p18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0" name="Google Shape;150;p19"/>
          <p:cNvSpPr/>
          <p:nvPr/>
        </p:nvSpPr>
        <p:spPr>
          <a:xfrm>
            <a:off x="2247900" y="4483100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2" name="Google Shape;152;p19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>
            <a:off x="2273300" y="4897533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0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64" name="Google Shape;164;p20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17653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4" name="Google Shape;174;p21"/>
          <p:cNvSpPr/>
          <p:nvPr/>
        </p:nvSpPr>
        <p:spPr>
          <a:xfrm>
            <a:off x="2311400" y="5312712"/>
            <a:ext cx="2133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{9E46853B-28A4-47F6-A8F5-C9DB62D1BAAA}</a:tableStyleId>
              </a:tblPr>
              <a:tblGrid>
                <a:gridCol w="476000"/>
                <a:gridCol w="857500"/>
                <a:gridCol w="45720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76" name="Google Shape;176;p21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21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