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Cambria Math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48A6E2-89B2-482E-83C6-0125DD4C4858}">
  <a:tblStyle styleId="{2648A6E2-89B2-482E-83C6-0125DD4C4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ambriaMath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21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10" Type="http://schemas.openxmlformats.org/officeDocument/2006/relationships/image" Target="../media/image35.png"/><Relationship Id="rId9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2E75B5"/>
                </a:solidFill>
              </a:rPr>
              <a:t>SEQUENTIAL COUNTER</a:t>
            </a:r>
            <a:br>
              <a:rPr lang="en-US" sz="4000">
                <a:solidFill>
                  <a:srgbClr val="2E75B5"/>
                </a:solidFill>
              </a:rPr>
            </a:br>
            <a:r>
              <a:rPr lang="en-US" sz="4000">
                <a:solidFill>
                  <a:srgbClr val="2E75B5"/>
                </a:solidFill>
              </a:rPr>
              <a:t> </a:t>
            </a:r>
            <a:r>
              <a:rPr lang="en-US" sz="2400">
                <a:solidFill>
                  <a:srgbClr val="2E75B5"/>
                </a:solidFill>
              </a:rPr>
              <a:t>with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1E4E79"/>
                </a:solidFill>
              </a:rPr>
              <a:t>UNUSED STATE</a:t>
            </a:r>
            <a:endParaRPr b="1">
              <a:solidFill>
                <a:srgbClr val="1E4E79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0513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 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12</a:t>
            </a:r>
            <a:endParaRPr i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1" name="Google Shape;191;p22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92" name="Google Shape;192;p22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22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22"/>
          <p:cNvSpPr/>
          <p:nvPr/>
        </p:nvSpPr>
        <p:spPr>
          <a:xfrm>
            <a:off x="3073400" y="467360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04" name="Google Shape;204;p2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3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3096226" y="2257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4" name="Google Shape;214;p24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5" name="Google Shape;215;p24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24" name="Google Shape;224;p25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5" name="Google Shape;225;p25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7" name="Google Shape;227;p25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9" name="Google Shape;229;p25"/>
          <p:cNvGraphicFramePr/>
          <p:nvPr/>
        </p:nvGraphicFramePr>
        <p:xfrm>
          <a:off x="8534400" y="185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77850"/>
                <a:gridCol w="779650"/>
                <a:gridCol w="376050"/>
                <a:gridCol w="577850"/>
                <a:gridCol w="577850"/>
                <a:gridCol w="577850"/>
              </a:tblGrid>
              <a:tr h="701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1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6" name="Google Shape;236;p26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26"/>
          <p:cNvGraphicFramePr/>
          <p:nvPr/>
        </p:nvGraphicFramePr>
        <p:xfrm>
          <a:off x="4610100" y="1554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8" name="Google Shape;238;p26"/>
          <p:cNvGraphicFramePr/>
          <p:nvPr/>
        </p:nvGraphicFramePr>
        <p:xfrm>
          <a:off x="8382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9" name="Google Shape;239;p26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0" name="Google Shape;240;p26"/>
          <p:cNvGraphicFramePr/>
          <p:nvPr/>
        </p:nvGraphicFramePr>
        <p:xfrm>
          <a:off x="8534400" y="185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77850"/>
                <a:gridCol w="779650"/>
                <a:gridCol w="376050"/>
                <a:gridCol w="577850"/>
                <a:gridCol w="577850"/>
                <a:gridCol w="577850"/>
              </a:tblGrid>
              <a:tr h="701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1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1" name="Google Shape;241;p26"/>
          <p:cNvSpPr/>
          <p:nvPr/>
        </p:nvSpPr>
        <p:spPr>
          <a:xfrm>
            <a:off x="2540000" y="5193920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47" name="Google Shape;247;p27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8" name="Google Shape;248;p27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7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0" name="Google Shape;250;p27"/>
          <p:cNvGraphicFramePr/>
          <p:nvPr/>
        </p:nvGraphicFramePr>
        <p:xfrm>
          <a:off x="850900" y="4171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1" name="Google Shape;251;p27"/>
          <p:cNvGraphicFramePr/>
          <p:nvPr/>
        </p:nvGraphicFramePr>
        <p:xfrm>
          <a:off x="4368800" y="4198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2" name="Google Shape;252;p27"/>
          <p:cNvGraphicFramePr/>
          <p:nvPr/>
        </p:nvGraphicFramePr>
        <p:xfrm>
          <a:off x="8534400" y="185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77850"/>
                <a:gridCol w="779650"/>
                <a:gridCol w="376050"/>
                <a:gridCol w="577850"/>
                <a:gridCol w="577850"/>
                <a:gridCol w="577850"/>
              </a:tblGrid>
              <a:tr h="701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1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3" name="Google Shape;253;p27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60" name="Google Shape;260;p28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1" name="Google Shape;261;p28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28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3" name="Google Shape;263;p28"/>
          <p:cNvGraphicFramePr/>
          <p:nvPr/>
        </p:nvGraphicFramePr>
        <p:xfrm>
          <a:off x="850900" y="4171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4" name="Google Shape;264;p28"/>
          <p:cNvGraphicFramePr/>
          <p:nvPr/>
        </p:nvGraphicFramePr>
        <p:xfrm>
          <a:off x="4546600" y="4179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5" name="Google Shape;265;p28"/>
          <p:cNvGraphicFramePr/>
          <p:nvPr/>
        </p:nvGraphicFramePr>
        <p:xfrm>
          <a:off x="8534400" y="185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77850"/>
                <a:gridCol w="779650"/>
                <a:gridCol w="376050"/>
                <a:gridCol w="577850"/>
                <a:gridCol w="577850"/>
                <a:gridCol w="577850"/>
              </a:tblGrid>
              <a:tr h="701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1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28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6248400" y="5511800"/>
            <a:ext cx="1016000" cy="49076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274" name="Google Shape;274;p29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5" name="Google Shape;275;p29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29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7" name="Google Shape;277;p29"/>
          <p:cNvGraphicFramePr/>
          <p:nvPr/>
        </p:nvGraphicFramePr>
        <p:xfrm>
          <a:off x="850900" y="4171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8" name="Google Shape;278;p29"/>
          <p:cNvGraphicFramePr/>
          <p:nvPr/>
        </p:nvGraphicFramePr>
        <p:xfrm>
          <a:off x="4546600" y="4179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9" name="Google Shape;279;p29"/>
          <p:cNvGraphicFramePr/>
          <p:nvPr/>
        </p:nvGraphicFramePr>
        <p:xfrm>
          <a:off x="8534400" y="185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77850"/>
                <a:gridCol w="779650"/>
                <a:gridCol w="376050"/>
                <a:gridCol w="577850"/>
                <a:gridCol w="577850"/>
                <a:gridCol w="577850"/>
              </a:tblGrid>
              <a:tr h="701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1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29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6248400" y="5588000"/>
            <a:ext cx="1016000" cy="41456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36600" y="3473330"/>
            <a:ext cx="2971800" cy="1201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4114800" y="3353986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838200" y="6170206"/>
            <a:ext cx="2971800" cy="1201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4292600" y="6124834"/>
            <a:ext cx="2971800" cy="12010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EQUATION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130300" y="2393830"/>
            <a:ext cx="2971800" cy="1201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5613400" y="2393830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977900" y="4700186"/>
            <a:ext cx="2971800" cy="1201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5715000" y="4700186"/>
            <a:ext cx="2971800" cy="12010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7" y="1576387"/>
            <a:ext cx="9879013" cy="470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9245" y="205101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03200" y="301302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47700" y="3390074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349610" y="4228021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662357" y="4121413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5400000">
            <a:off x="4287369" y="1237216"/>
            <a:ext cx="1788467" cy="6299206"/>
          </a:xfrm>
          <a:prstGeom prst="arc">
            <a:avLst>
              <a:gd fmla="val 16200000" name="adj1"/>
              <a:gd fmla="val 211615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>
            <a:off x="3142833" y="1928614"/>
            <a:ext cx="4756954" cy="4089400"/>
          </a:xfrm>
          <a:prstGeom prst="arc">
            <a:avLst>
              <a:gd fmla="val 15571577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48980" y="2218766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EQUATION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977900" y="3153619"/>
            <a:ext cx="41783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631825" y="3669765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631825" y="4353947"/>
            <a:ext cx="2971800" cy="1201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1543050" y="4870864"/>
            <a:ext cx="3479800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1079500" y="1690688"/>
            <a:ext cx="7886700" cy="76944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6217" l="-3090" r="0" t="-157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5381044" y="3380838"/>
            <a:ext cx="5617156" cy="15696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-23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5368344" y="5001715"/>
            <a:ext cx="5617156" cy="15696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-19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1752600" y="6019800"/>
            <a:ext cx="7650171" cy="64633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33960" l="-2471" r="-1512" t="-15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249245" y="205101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10140953" y="766911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10485453" y="1143956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3349610" y="4228021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3662357" y="4121413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/>
          <p:nvPr/>
        </p:nvSpPr>
        <p:spPr>
          <a:xfrm rot="5400000">
            <a:off x="4287369" y="1237216"/>
            <a:ext cx="1788467" cy="6299206"/>
          </a:xfrm>
          <a:prstGeom prst="arc">
            <a:avLst>
              <a:gd fmla="val 16200000" name="adj1"/>
              <a:gd fmla="val 211615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/>
          <p:nvPr/>
        </p:nvSpPr>
        <p:spPr>
          <a:xfrm rot="-5400000">
            <a:off x="3142833" y="1928614"/>
            <a:ext cx="4756954" cy="4089400"/>
          </a:xfrm>
          <a:prstGeom prst="arc">
            <a:avLst>
              <a:gd fmla="val 15571577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31" name="Google Shape;331;p33"/>
          <p:cNvCxnSpPr/>
          <p:nvPr/>
        </p:nvCxnSpPr>
        <p:spPr>
          <a:xfrm flipH="1">
            <a:off x="9080500" y="1961527"/>
            <a:ext cx="1441488" cy="16033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33"/>
          <p:cNvSpPr txBox="1"/>
          <p:nvPr/>
        </p:nvSpPr>
        <p:spPr>
          <a:xfrm rot="-3061699">
            <a:off x="9277467" y="2653245"/>
            <a:ext cx="1571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Correction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9115443" y="337182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233355" y="113017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9494845" y="3988328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7005645" y="181662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7373945" y="1680868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736321" y="1680868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1080821" y="2057913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4856155" y="495245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5168902" y="4845842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6715143" y="2319266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/>
          <p:nvPr/>
        </p:nvSpPr>
        <p:spPr>
          <a:xfrm rot="5400000">
            <a:off x="5793914" y="1961645"/>
            <a:ext cx="1788467" cy="6299206"/>
          </a:xfrm>
          <a:prstGeom prst="arc">
            <a:avLst>
              <a:gd fmla="val 16200000" name="adj1"/>
              <a:gd fmla="val 211615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/>
          <p:nvPr/>
        </p:nvSpPr>
        <p:spPr>
          <a:xfrm rot="-5400000">
            <a:off x="4649378" y="2653043"/>
            <a:ext cx="4756954" cy="4089400"/>
          </a:xfrm>
          <a:prstGeom prst="arc">
            <a:avLst>
              <a:gd fmla="val 15571577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837751" y="3901306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882101" y="886605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 flipH="1" rot="10800000">
            <a:off x="2006321" y="2113732"/>
            <a:ext cx="5039024" cy="15223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8140700" y="3383746"/>
            <a:ext cx="965200" cy="954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59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5651500" y="1212046"/>
            <a:ext cx="965200" cy="9541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203200" y="169544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355600" y="1815296"/>
            <a:ext cx="965200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306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3786198" y="411023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3938598" y="4230086"/>
            <a:ext cx="965200" cy="9541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/>
          <p:nvPr/>
        </p:nvSpPr>
        <p:spPr>
          <a:xfrm rot="-5400000">
            <a:off x="3609996" y="1923648"/>
            <a:ext cx="3581400" cy="3112302"/>
          </a:xfrm>
          <a:prstGeom prst="arc">
            <a:avLst>
              <a:gd fmla="val 14659561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 rot="7870309">
            <a:off x="3998752" y="1635787"/>
            <a:ext cx="4529400" cy="4267869"/>
          </a:xfrm>
          <a:prstGeom prst="arc">
            <a:avLst>
              <a:gd fmla="val 14659561" name="adj1"/>
              <a:gd fmla="val 373606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35498" y="999306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35"/>
          <p:cNvCxnSpPr/>
          <p:nvPr/>
        </p:nvCxnSpPr>
        <p:spPr>
          <a:xfrm flipH="1" rot="10800000">
            <a:off x="1440747" y="1451955"/>
            <a:ext cx="4104613" cy="81043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375" name="Google Shape;375;p36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1317625"/>
                <a:gridCol w="1317625"/>
                <a:gridCol w="1317625"/>
                <a:gridCol w="13176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152400" y="243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381" name="Google Shape;381;p37"/>
          <p:cNvGraphicFramePr/>
          <p:nvPr/>
        </p:nvGraphicFramePr>
        <p:xfrm>
          <a:off x="3875904" y="2675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82" name="Google Shape;382;p37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37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37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37"/>
          <p:cNvCxnSpPr/>
          <p:nvPr/>
        </p:nvCxnSpPr>
        <p:spPr>
          <a:xfrm flipH="1" rot="10800000">
            <a:off x="4305300" y="49768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391" name="Google Shape;391;p38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92" name="Google Shape;392;p38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93" name="Google Shape;393;p38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38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38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38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02" name="Google Shape;402;p39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03" name="Google Shape;403;p39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04" name="Google Shape;404;p39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39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39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39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39"/>
          <p:cNvSpPr/>
          <p:nvPr/>
        </p:nvSpPr>
        <p:spPr>
          <a:xfrm>
            <a:off x="2311400" y="3873499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3162300" y="4721223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15" name="Google Shape;415;p40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16" name="Google Shape;416;p40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17" name="Google Shape;417;p40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40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40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40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p40"/>
          <p:cNvSpPr/>
          <p:nvPr/>
        </p:nvSpPr>
        <p:spPr>
          <a:xfrm>
            <a:off x="2374900" y="4330699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3134326" y="3873499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28" name="Google Shape;428;p41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Google Shape;429;p41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30" name="Google Shape;430;p41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1" name="Google Shape;431;p41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41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41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p41"/>
          <p:cNvSpPr/>
          <p:nvPr/>
        </p:nvSpPr>
        <p:spPr>
          <a:xfrm>
            <a:off x="2298700" y="4708522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3159726" y="5157786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2298700" y="5106985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140700" y="3383746"/>
            <a:ext cx="965200" cy="9541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59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651500" y="1212046"/>
            <a:ext cx="965200" cy="9541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03200" y="169544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55600" y="1815296"/>
            <a:ext cx="965200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306" l="-12578" r="-50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786198" y="411023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938598" y="4230086"/>
            <a:ext cx="965200" cy="9541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06" l="-12657" r="-56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208598" y="1594837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 rot="-5400000">
            <a:off x="3609996" y="1923648"/>
            <a:ext cx="3581400" cy="3112302"/>
          </a:xfrm>
          <a:prstGeom prst="arc">
            <a:avLst>
              <a:gd fmla="val 14659561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rot="7870309">
            <a:off x="3998752" y="1635787"/>
            <a:ext cx="4529400" cy="4267869"/>
          </a:xfrm>
          <a:prstGeom prst="arc">
            <a:avLst>
              <a:gd fmla="val 14659561" name="adj1"/>
              <a:gd fmla="val 373606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35498" y="999306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42" name="Google Shape;442;p42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43" name="Google Shape;443;p42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44" name="Google Shape;444;p42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5" name="Google Shape;445;p42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42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42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42"/>
          <p:cNvSpPr/>
          <p:nvPr/>
        </p:nvSpPr>
        <p:spPr>
          <a:xfrm>
            <a:off x="3159726" y="4310062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54" name="Google Shape;454;p43"/>
          <p:cNvGraphicFramePr/>
          <p:nvPr/>
        </p:nvGraphicFramePr>
        <p:xfrm>
          <a:off x="1803400" y="2538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5" name="Google Shape;455;p43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56" name="Google Shape;456;p4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7" name="Google Shape;457;p43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43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43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2880326" y="2055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66" name="Google Shape;466;p44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67" name="Google Shape;467;p44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8" name="Google Shape;468;p44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44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44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476" name="Google Shape;476;p45"/>
          <p:cNvGraphicFramePr/>
          <p:nvPr/>
        </p:nvGraphicFramePr>
        <p:xfrm>
          <a:off x="10160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77" name="Google Shape;477;p45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" name="Google Shape;478;p45"/>
          <p:cNvGraphicFramePr/>
          <p:nvPr/>
        </p:nvGraphicFramePr>
        <p:xfrm>
          <a:off x="4546600" y="1571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79" name="Google Shape;479;p45"/>
          <p:cNvGraphicFramePr/>
          <p:nvPr/>
        </p:nvGraphicFramePr>
        <p:xfrm>
          <a:off x="850900" y="4171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X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80" name="Google Shape;480;p45"/>
          <p:cNvGraphicFramePr/>
          <p:nvPr/>
        </p:nvGraphicFramePr>
        <p:xfrm>
          <a:off x="4546600" y="4179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717550"/>
                <a:gridCol w="895350"/>
                <a:gridCol w="539750"/>
                <a:gridCol w="7175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 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1" name="Google Shape;481;p45"/>
          <p:cNvSpPr/>
          <p:nvPr/>
        </p:nvSpPr>
        <p:spPr>
          <a:xfrm>
            <a:off x="6248400" y="2560259"/>
            <a:ext cx="1016000" cy="33693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6248400" y="5588000"/>
            <a:ext cx="1016000" cy="41456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736600" y="3473330"/>
            <a:ext cx="2971800" cy="1201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5" name="Google Shape;485;p45"/>
          <p:cNvSpPr txBox="1"/>
          <p:nvPr/>
        </p:nvSpPr>
        <p:spPr>
          <a:xfrm>
            <a:off x="4114800" y="3353986"/>
            <a:ext cx="2971800" cy="8317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6" name="Google Shape;486;p45"/>
          <p:cNvSpPr txBox="1"/>
          <p:nvPr/>
        </p:nvSpPr>
        <p:spPr>
          <a:xfrm>
            <a:off x="838200" y="6170206"/>
            <a:ext cx="2971800" cy="1201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4292600" y="6124834"/>
            <a:ext cx="2971800" cy="12010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88" name="Google Shape;488;p45"/>
          <p:cNvGraphicFramePr/>
          <p:nvPr/>
        </p:nvGraphicFramePr>
        <p:xfrm>
          <a:off x="8966200" y="163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506300"/>
                <a:gridCol w="506300"/>
                <a:gridCol w="506300"/>
                <a:gridCol w="506300"/>
                <a:gridCol w="506300"/>
                <a:gridCol w="506300"/>
              </a:tblGrid>
              <a:tr h="640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2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EQUATION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977900" y="3153619"/>
            <a:ext cx="41783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631825" y="3669765"/>
            <a:ext cx="2971800" cy="12010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46"/>
          <p:cNvSpPr txBox="1"/>
          <p:nvPr/>
        </p:nvSpPr>
        <p:spPr>
          <a:xfrm>
            <a:off x="1543050" y="4870864"/>
            <a:ext cx="347980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1079500" y="1690688"/>
            <a:ext cx="7886700" cy="7694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6217" l="-3090" r="0" t="-157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5381044" y="3380838"/>
            <a:ext cx="5617156" cy="15696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23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5368344" y="5001715"/>
            <a:ext cx="5617156" cy="15696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-19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0" name="Google Shape;500;p46"/>
          <p:cNvSpPr txBox="1"/>
          <p:nvPr/>
        </p:nvSpPr>
        <p:spPr>
          <a:xfrm>
            <a:off x="1752600" y="6019800"/>
            <a:ext cx="7650171" cy="64633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3960" l="-2471" r="-1512" t="-15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1555169" y="4439206"/>
            <a:ext cx="3713453" cy="12010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-40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233355" y="113017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sp>
        <p:nvSpPr>
          <p:cNvPr id="507" name="Google Shape;507;p47"/>
          <p:cNvSpPr/>
          <p:nvPr/>
        </p:nvSpPr>
        <p:spPr>
          <a:xfrm>
            <a:off x="9494845" y="3988328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7005645" y="1816629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7373945" y="1680868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10" name="Google Shape;510;p47"/>
          <p:cNvSpPr/>
          <p:nvPr/>
        </p:nvSpPr>
        <p:spPr>
          <a:xfrm>
            <a:off x="736321" y="1680868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1080821" y="2057913"/>
            <a:ext cx="96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12" name="Google Shape;512;p47"/>
          <p:cNvSpPr/>
          <p:nvPr/>
        </p:nvSpPr>
        <p:spPr>
          <a:xfrm>
            <a:off x="4856155" y="4952450"/>
            <a:ext cx="1270000" cy="119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7"/>
          <p:cNvSpPr txBox="1"/>
          <p:nvPr/>
        </p:nvSpPr>
        <p:spPr>
          <a:xfrm>
            <a:off x="5168902" y="4845842"/>
            <a:ext cx="889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14" name="Google Shape;514;p47"/>
          <p:cNvSpPr/>
          <p:nvPr/>
        </p:nvSpPr>
        <p:spPr>
          <a:xfrm>
            <a:off x="6715143" y="2319266"/>
            <a:ext cx="3581400" cy="311230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7"/>
          <p:cNvSpPr/>
          <p:nvPr/>
        </p:nvSpPr>
        <p:spPr>
          <a:xfrm rot="5400000">
            <a:off x="5793914" y="1961645"/>
            <a:ext cx="1788467" cy="6299206"/>
          </a:xfrm>
          <a:prstGeom prst="arc">
            <a:avLst>
              <a:gd fmla="val 16200000" name="adj1"/>
              <a:gd fmla="val 211615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7"/>
          <p:cNvSpPr/>
          <p:nvPr/>
        </p:nvSpPr>
        <p:spPr>
          <a:xfrm rot="-5400000">
            <a:off x="4649378" y="2653043"/>
            <a:ext cx="4756954" cy="4089400"/>
          </a:xfrm>
          <a:prstGeom prst="arc">
            <a:avLst>
              <a:gd fmla="val 15571577" name="adj1"/>
              <a:gd fmla="val 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7"/>
          <p:cNvSpPr txBox="1"/>
          <p:nvPr/>
        </p:nvSpPr>
        <p:spPr>
          <a:xfrm>
            <a:off x="9837751" y="3901306"/>
            <a:ext cx="6731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01</a:t>
            </a:r>
            <a:endParaRPr b="1"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882101" y="886605"/>
            <a:ext cx="1005403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47"/>
          <p:cNvCxnSpPr/>
          <p:nvPr/>
        </p:nvCxnSpPr>
        <p:spPr>
          <a:xfrm flipH="1" rot="10800000">
            <a:off x="2006321" y="2113732"/>
            <a:ext cx="5039024" cy="15223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type="title"/>
          </p:nvPr>
        </p:nvSpPr>
        <p:spPr>
          <a:xfrm>
            <a:off x="233355" y="113017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PROTEUS SIMULATION</a:t>
            </a:r>
            <a:br>
              <a:rPr lang="en-US"/>
            </a:br>
            <a:endParaRPr/>
          </a:p>
        </p:txBody>
      </p:sp>
      <p:pic>
        <p:nvPicPr>
          <p:cNvPr id="525" name="Google Shape;5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475" y="1595437"/>
            <a:ext cx="102298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1317625"/>
                <a:gridCol w="1317625"/>
                <a:gridCol w="1317625"/>
                <a:gridCol w="13176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52400" y="243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br>
              <a:rPr lang="en-US"/>
            </a:br>
            <a:endParaRPr/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3875904" y="2675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32" name="Google Shape;132;p17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 flipH="1" rot="10800000">
            <a:off x="4305300" y="49768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2" name="Google Shape;142;p18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3" name="Google Shape;143;p18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3" name="Google Shape;153;p19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4" name="Google Shape;154;p19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9"/>
          <p:cNvSpPr/>
          <p:nvPr/>
        </p:nvSpPr>
        <p:spPr>
          <a:xfrm>
            <a:off x="2311400" y="417830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5" name="Google Shape;165;p20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66" name="Google Shape;166;p20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20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20"/>
          <p:cNvSpPr/>
          <p:nvPr/>
        </p:nvSpPr>
        <p:spPr>
          <a:xfrm>
            <a:off x="3060700" y="417830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2260600" y="466725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1752600" y="2943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822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6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9723052" y="159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{2648A6E2-89B2-482E-83C6-0125DD4C4858}</a:tableStyleId>
              </a:tblPr>
              <a:tblGrid>
                <a:gridCol w="468950"/>
                <a:gridCol w="862150"/>
                <a:gridCol w="363150"/>
                <a:gridCol w="525850"/>
              </a:tblGrid>
              <a:tr h="6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79" name="Google Shape;179;p21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21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 flipH="1" rot="10800000">
            <a:off x="10871200" y="2538412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21"/>
          <p:cNvSpPr/>
          <p:nvPr/>
        </p:nvSpPr>
        <p:spPr>
          <a:xfrm>
            <a:off x="3111500" y="514350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235200" y="5156200"/>
            <a:ext cx="1384300" cy="596900"/>
          </a:xfrm>
          <a:prstGeom prst="arc">
            <a:avLst>
              <a:gd fmla="val 10628256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