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3" r:id="rId10"/>
    <p:sldId id="264" r:id="rId11"/>
    <p:sldId id="265" r:id="rId12"/>
    <p:sldId id="275" r:id="rId13"/>
    <p:sldId id="277" r:id="rId14"/>
    <p:sldId id="278" r:id="rId15"/>
    <p:sldId id="269" r:id="rId16"/>
    <p:sldId id="279" r:id="rId17"/>
    <p:sldId id="280" r:id="rId18"/>
    <p:sldId id="281" r:id="rId19"/>
    <p:sldId id="284" r:id="rId20"/>
    <p:sldId id="285" r:id="rId21"/>
    <p:sldId id="286" r:id="rId22"/>
    <p:sldId id="287" r:id="rId23"/>
    <p:sldId id="298" r:id="rId24"/>
    <p:sldId id="299" r:id="rId25"/>
    <p:sldId id="300" r:id="rId26"/>
    <p:sldId id="301" r:id="rId27"/>
    <p:sldId id="302" r:id="rId28"/>
    <p:sldId id="288" r:id="rId29"/>
    <p:sldId id="289" r:id="rId30"/>
    <p:sldId id="291" r:id="rId31"/>
    <p:sldId id="292" r:id="rId32"/>
    <p:sldId id="293" r:id="rId33"/>
    <p:sldId id="271" r:id="rId34"/>
    <p:sldId id="270" r:id="rId35"/>
    <p:sldId id="295" r:id="rId36"/>
    <p:sldId id="272" r:id="rId3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784"/>
        <p:guide pos="21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1">
                <a:solidFill>
                  <a:srgbClr val="404040"/>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1">
                <a:solidFill>
                  <a:srgbClr val="404040"/>
                </a:solidFill>
                <a:latin typeface="Verdana" panose="020B0604030504040204"/>
                <a:cs typeface="Verdana" panose="020B060403050404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1">
                <a:solidFill>
                  <a:srgbClr val="404040"/>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7"/>
          </a:xfrm>
          <a:prstGeom prst="rect">
            <a:avLst/>
          </a:prstGeom>
        </p:spPr>
      </p:pic>
      <p:pic>
        <p:nvPicPr>
          <p:cNvPr id="17" name="bg object 17"/>
          <p:cNvPicPr/>
          <p:nvPr/>
        </p:nvPicPr>
        <p:blipFill>
          <a:blip r:embed="rId3" cstate="print"/>
          <a:stretch>
            <a:fillRect/>
          </a:stretch>
        </p:blipFill>
        <p:spPr>
          <a:xfrm>
            <a:off x="0" y="2667000"/>
            <a:ext cx="4191000" cy="4191000"/>
          </a:xfrm>
          <a:prstGeom prst="rect">
            <a:avLst/>
          </a:prstGeom>
        </p:spPr>
      </p:pic>
      <p:pic>
        <p:nvPicPr>
          <p:cNvPr id="18" name="bg object 18"/>
          <p:cNvPicPr/>
          <p:nvPr/>
        </p:nvPicPr>
        <p:blipFill>
          <a:blip r:embed="rId4" cstate="print"/>
          <a:stretch>
            <a:fillRect/>
          </a:stretch>
        </p:blipFill>
        <p:spPr>
          <a:xfrm>
            <a:off x="8609076" y="5867400"/>
            <a:ext cx="990600" cy="990600"/>
          </a:xfrm>
          <a:prstGeom prst="rect">
            <a:avLst/>
          </a:prstGeom>
        </p:spPr>
      </p:pic>
      <p:pic>
        <p:nvPicPr>
          <p:cNvPr id="19" name="bg object 19"/>
          <p:cNvPicPr/>
          <p:nvPr/>
        </p:nvPicPr>
        <p:blipFill>
          <a:blip r:embed="rId5" cstate="print"/>
          <a:stretch>
            <a:fillRect/>
          </a:stretch>
        </p:blipFill>
        <p:spPr>
          <a:xfrm>
            <a:off x="8609076" y="1676400"/>
            <a:ext cx="2819400" cy="2819400"/>
          </a:xfrm>
          <a:prstGeom prst="rect">
            <a:avLst/>
          </a:prstGeom>
        </p:spPr>
      </p:pic>
      <p:pic>
        <p:nvPicPr>
          <p:cNvPr id="20" name="bg object 20"/>
          <p:cNvPicPr/>
          <p:nvPr/>
        </p:nvPicPr>
        <p:blipFill>
          <a:blip r:embed="rId6" cstate="print"/>
          <a:stretch>
            <a:fillRect/>
          </a:stretch>
        </p:blipFill>
        <p:spPr>
          <a:xfrm>
            <a:off x="7999476" y="9144"/>
            <a:ext cx="1600200" cy="1600200"/>
          </a:xfrm>
          <a:prstGeom prst="rect">
            <a:avLst/>
          </a:prstGeom>
        </p:spPr>
      </p:pic>
      <p:sp>
        <p:nvSpPr>
          <p:cNvPr id="21" name="bg object 21"/>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7"/>
          </a:xfrm>
          <a:prstGeom prst="rect">
            <a:avLst/>
          </a:prstGeom>
        </p:spPr>
      </p:pic>
      <p:sp>
        <p:nvSpPr>
          <p:cNvPr id="2" name="Holder 2"/>
          <p:cNvSpPr>
            <a:spLocks noGrp="1"/>
          </p:cNvSpPr>
          <p:nvPr>
            <p:ph type="title"/>
          </p:nvPr>
        </p:nvSpPr>
        <p:spPr>
          <a:xfrm>
            <a:off x="5826633" y="1327861"/>
            <a:ext cx="4890134" cy="331469"/>
          </a:xfrm>
          <a:prstGeom prst="rect">
            <a:avLst/>
          </a:prstGeom>
        </p:spPr>
        <p:txBody>
          <a:bodyPr wrap="square" lIns="0" tIns="0" rIns="0" bIns="0">
            <a:spAutoFit/>
          </a:bodyPr>
          <a:lstStyle>
            <a:lvl1pPr>
              <a:defRPr sz="2000" b="0" i="1">
                <a:solidFill>
                  <a:srgbClr val="404040"/>
                </a:solidFill>
                <a:latin typeface="Verdana" panose="020B0604030504040204"/>
                <a:cs typeface="Verdana" panose="020B0604030504040204"/>
              </a:defRPr>
            </a:lvl1pPr>
          </a:lstStyle>
          <a:p/>
        </p:txBody>
      </p:sp>
      <p:sp>
        <p:nvSpPr>
          <p:cNvPr id="3" name="Holder 3"/>
          <p:cNvSpPr>
            <a:spLocks noGrp="1"/>
          </p:cNvSpPr>
          <p:nvPr>
            <p:ph type="body" idx="1"/>
          </p:nvPr>
        </p:nvSpPr>
        <p:spPr>
          <a:xfrm>
            <a:off x="622173" y="1596008"/>
            <a:ext cx="6322695" cy="191833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hyperlink" Target="mailto:bilal.khalid@nu.edu.pk" TargetMode="Externa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6.jpe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image" Target="../media/image1.jpeg"/><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jpeg"/><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1.jpeg"/><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7999"/>
            <a:chOff x="0" y="0"/>
            <a:chExt cx="12192000" cy="6857999"/>
          </a:xfrm>
        </p:grpSpPr>
        <p:sp>
          <p:nvSpPr>
            <p:cNvPr id="3" name="object 3"/>
            <p:cNvSpPr/>
            <p:nvPr/>
          </p:nvSpPr>
          <p:spPr>
            <a:xfrm>
              <a:off x="0" y="471169"/>
              <a:ext cx="11709400" cy="5910580"/>
            </a:xfrm>
            <a:custGeom>
              <a:avLst/>
              <a:gdLst/>
              <a:ahLst/>
              <a:cxnLst/>
              <a:rect l="l" t="t" r="r" b="b"/>
              <a:pathLst>
                <a:path w="11709400" h="5910580">
                  <a:moveTo>
                    <a:pt x="0" y="5910580"/>
                  </a:moveTo>
                  <a:lnTo>
                    <a:pt x="11709273" y="5910580"/>
                  </a:lnTo>
                  <a:lnTo>
                    <a:pt x="11709273" y="0"/>
                  </a:lnTo>
                  <a:lnTo>
                    <a:pt x="0" y="0"/>
                  </a:lnTo>
                  <a:lnTo>
                    <a:pt x="0" y="5910580"/>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0" y="0"/>
              <a:ext cx="12192000" cy="6857998"/>
            </a:xfrm>
            <a:prstGeom prst="rect">
              <a:avLst/>
            </a:prstGeom>
          </p:spPr>
        </p:pic>
        <p:sp>
          <p:nvSpPr>
            <p:cNvPr id="6" name="object 6"/>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p:txBody>
        </p:sp>
      </p:grpSp>
      <p:sp>
        <p:nvSpPr>
          <p:cNvPr id="7" name="object 7"/>
          <p:cNvSpPr txBox="1"/>
          <p:nvPr/>
        </p:nvSpPr>
        <p:spPr>
          <a:xfrm>
            <a:off x="1784350" y="838149"/>
            <a:ext cx="8622665" cy="5347335"/>
          </a:xfrm>
          <a:prstGeom prst="rect">
            <a:avLst/>
          </a:prstGeom>
        </p:spPr>
        <p:txBody>
          <a:bodyPr vert="horz" wrap="square" lIns="0" tIns="126364" rIns="0" bIns="0" rtlCol="0">
            <a:spAutoFit/>
          </a:bodyPr>
          <a:lstStyle/>
          <a:p>
            <a:pPr marL="12700" marR="5080" indent="635" algn="ctr">
              <a:lnSpc>
                <a:spcPts val="7130"/>
              </a:lnSpc>
              <a:spcBef>
                <a:spcPts val="995"/>
              </a:spcBef>
            </a:pPr>
            <a:r>
              <a:rPr sz="6600" dirty="0">
                <a:solidFill>
                  <a:srgbClr val="EBEBEB"/>
                </a:solidFill>
                <a:latin typeface="Verdana" panose="020B0604030504040204"/>
                <a:cs typeface="Verdana" panose="020B0604030504040204"/>
              </a:rPr>
              <a:t>Fundame</a:t>
            </a:r>
            <a:r>
              <a:rPr sz="6600" spc="-30" dirty="0">
                <a:solidFill>
                  <a:srgbClr val="EBEBEB"/>
                </a:solidFill>
                <a:latin typeface="Verdana" panose="020B0604030504040204"/>
                <a:cs typeface="Verdana" panose="020B0604030504040204"/>
              </a:rPr>
              <a:t>n</a:t>
            </a:r>
            <a:r>
              <a:rPr sz="6600" spc="-300" dirty="0">
                <a:solidFill>
                  <a:srgbClr val="EBEBEB"/>
                </a:solidFill>
                <a:latin typeface="Verdana" panose="020B0604030504040204"/>
                <a:cs typeface="Verdana" panose="020B0604030504040204"/>
              </a:rPr>
              <a:t>tals</a:t>
            </a:r>
            <a:r>
              <a:rPr sz="6600" spc="-490" dirty="0">
                <a:solidFill>
                  <a:srgbClr val="EBEBEB"/>
                </a:solidFill>
                <a:latin typeface="Verdana" panose="020B0604030504040204"/>
                <a:cs typeface="Verdana" panose="020B0604030504040204"/>
              </a:rPr>
              <a:t> </a:t>
            </a:r>
            <a:r>
              <a:rPr sz="6600" spc="30" dirty="0">
                <a:solidFill>
                  <a:srgbClr val="EBEBEB"/>
                </a:solidFill>
                <a:latin typeface="Verdana" panose="020B0604030504040204"/>
                <a:cs typeface="Verdana" panose="020B0604030504040204"/>
              </a:rPr>
              <a:t>of  </a:t>
            </a:r>
            <a:r>
              <a:rPr sz="6600" spc="-175" dirty="0">
                <a:solidFill>
                  <a:srgbClr val="EBEBEB"/>
                </a:solidFill>
                <a:latin typeface="Verdana" panose="020B0604030504040204"/>
                <a:cs typeface="Verdana" panose="020B0604030504040204"/>
              </a:rPr>
              <a:t>Softwar</a:t>
            </a:r>
            <a:r>
              <a:rPr sz="6600" spc="-185" dirty="0">
                <a:solidFill>
                  <a:srgbClr val="EBEBEB"/>
                </a:solidFill>
                <a:latin typeface="Verdana" panose="020B0604030504040204"/>
                <a:cs typeface="Verdana" panose="020B0604030504040204"/>
              </a:rPr>
              <a:t>e</a:t>
            </a:r>
            <a:r>
              <a:rPr sz="6600" spc="-515" dirty="0">
                <a:solidFill>
                  <a:srgbClr val="EBEBEB"/>
                </a:solidFill>
                <a:latin typeface="Verdana" panose="020B0604030504040204"/>
                <a:cs typeface="Verdana" panose="020B0604030504040204"/>
              </a:rPr>
              <a:t> </a:t>
            </a:r>
            <a:r>
              <a:rPr sz="6600" spc="-625" dirty="0">
                <a:solidFill>
                  <a:srgbClr val="EBEBEB"/>
                </a:solidFill>
                <a:latin typeface="Verdana" panose="020B0604030504040204"/>
                <a:cs typeface="Verdana" panose="020B0604030504040204"/>
              </a:rPr>
              <a:t>E</a:t>
            </a:r>
            <a:r>
              <a:rPr sz="6600" spc="-20" dirty="0">
                <a:solidFill>
                  <a:srgbClr val="EBEBEB"/>
                </a:solidFill>
                <a:latin typeface="Verdana" panose="020B0604030504040204"/>
                <a:cs typeface="Verdana" panose="020B0604030504040204"/>
              </a:rPr>
              <a:t>ngin</a:t>
            </a:r>
            <a:r>
              <a:rPr sz="6600" spc="-55" dirty="0">
                <a:solidFill>
                  <a:srgbClr val="EBEBEB"/>
                </a:solidFill>
                <a:latin typeface="Verdana" panose="020B0604030504040204"/>
                <a:cs typeface="Verdana" panose="020B0604030504040204"/>
              </a:rPr>
              <a:t>e</a:t>
            </a:r>
            <a:r>
              <a:rPr sz="6600" spc="-250" dirty="0">
                <a:solidFill>
                  <a:srgbClr val="EBEBEB"/>
                </a:solidFill>
                <a:latin typeface="Verdana" panose="020B0604030504040204"/>
                <a:cs typeface="Verdana" panose="020B0604030504040204"/>
              </a:rPr>
              <a:t>eri</a:t>
            </a:r>
            <a:r>
              <a:rPr sz="6600" spc="-385" dirty="0">
                <a:solidFill>
                  <a:srgbClr val="EBEBEB"/>
                </a:solidFill>
                <a:latin typeface="Verdana" panose="020B0604030504040204"/>
                <a:cs typeface="Verdana" panose="020B0604030504040204"/>
              </a:rPr>
              <a:t>n</a:t>
            </a:r>
            <a:r>
              <a:rPr sz="6600" spc="330" dirty="0">
                <a:solidFill>
                  <a:srgbClr val="EBEBEB"/>
                </a:solidFill>
                <a:latin typeface="Verdana" panose="020B0604030504040204"/>
                <a:cs typeface="Verdana" panose="020B0604030504040204"/>
              </a:rPr>
              <a:t>g</a:t>
            </a:r>
            <a:endParaRPr sz="6600">
              <a:latin typeface="Verdana" panose="020B0604030504040204"/>
              <a:cs typeface="Verdana" panose="020B0604030504040204"/>
            </a:endParaRPr>
          </a:p>
          <a:p>
            <a:pPr marL="6350" algn="ctr">
              <a:lnSpc>
                <a:spcPct val="100000"/>
              </a:lnSpc>
              <a:spcBef>
                <a:spcPts val="730"/>
              </a:spcBef>
            </a:pPr>
            <a:endParaRPr sz="1800" spc="-165" dirty="0">
              <a:solidFill>
                <a:srgbClr val="EE52A4"/>
              </a:solidFill>
              <a:latin typeface="Verdana" panose="020B0604030504040204"/>
              <a:cs typeface="Verdana" panose="020B0604030504040204"/>
            </a:endParaRPr>
          </a:p>
          <a:p>
            <a:pPr marL="6350" algn="ctr">
              <a:lnSpc>
                <a:spcPct val="100000"/>
              </a:lnSpc>
              <a:spcBef>
                <a:spcPts val="730"/>
              </a:spcBef>
            </a:pPr>
            <a:r>
              <a:rPr sz="1800" spc="-165" dirty="0">
                <a:solidFill>
                  <a:srgbClr val="EE52A4"/>
                </a:solidFill>
                <a:latin typeface="Verdana" panose="020B0604030504040204"/>
                <a:cs typeface="Verdana" panose="020B0604030504040204"/>
              </a:rPr>
              <a:t>L</a:t>
            </a:r>
            <a:r>
              <a:rPr sz="1800" spc="-195" dirty="0">
                <a:solidFill>
                  <a:srgbClr val="EE52A4"/>
                </a:solidFill>
                <a:latin typeface="Verdana" panose="020B0604030504040204"/>
                <a:cs typeface="Verdana" panose="020B0604030504040204"/>
              </a:rPr>
              <a:t>E</a:t>
            </a:r>
            <a:r>
              <a:rPr sz="1800" spc="-75" dirty="0">
                <a:solidFill>
                  <a:srgbClr val="EE52A4"/>
                </a:solidFill>
                <a:latin typeface="Verdana" panose="020B0604030504040204"/>
                <a:cs typeface="Verdana" panose="020B0604030504040204"/>
              </a:rPr>
              <a:t>C</a:t>
            </a:r>
            <a:r>
              <a:rPr sz="1800" spc="-80" dirty="0">
                <a:solidFill>
                  <a:srgbClr val="EE52A4"/>
                </a:solidFill>
                <a:latin typeface="Verdana" panose="020B0604030504040204"/>
                <a:cs typeface="Verdana" panose="020B0604030504040204"/>
              </a:rPr>
              <a:t>T</a:t>
            </a:r>
            <a:r>
              <a:rPr sz="1800" spc="-170" dirty="0">
                <a:solidFill>
                  <a:srgbClr val="EE52A4"/>
                </a:solidFill>
                <a:latin typeface="Verdana" panose="020B0604030504040204"/>
                <a:cs typeface="Verdana" panose="020B0604030504040204"/>
              </a:rPr>
              <a:t>U</a:t>
            </a:r>
            <a:r>
              <a:rPr sz="1800" spc="-170" dirty="0">
                <a:solidFill>
                  <a:srgbClr val="EE52A4"/>
                </a:solidFill>
                <a:latin typeface="Verdana" panose="020B0604030504040204"/>
                <a:cs typeface="Verdana" panose="020B0604030504040204"/>
              </a:rPr>
              <a:t>RE</a:t>
            </a:r>
            <a:r>
              <a:rPr sz="1800" spc="-100" dirty="0">
                <a:solidFill>
                  <a:srgbClr val="EE52A4"/>
                </a:solidFill>
                <a:latin typeface="Verdana" panose="020B0604030504040204"/>
                <a:cs typeface="Verdana" panose="020B0604030504040204"/>
              </a:rPr>
              <a:t> </a:t>
            </a:r>
            <a:r>
              <a:rPr sz="1800" spc="-280" dirty="0">
                <a:solidFill>
                  <a:srgbClr val="EE52A4"/>
                </a:solidFill>
                <a:latin typeface="Verdana" panose="020B0604030504040204"/>
                <a:cs typeface="Verdana" panose="020B0604030504040204"/>
              </a:rPr>
              <a:t>1</a:t>
            </a:r>
            <a:r>
              <a:rPr sz="1800" spc="-195" dirty="0">
                <a:solidFill>
                  <a:srgbClr val="EE52A4"/>
                </a:solidFill>
                <a:latin typeface="Verdana" panose="020B0604030504040204"/>
                <a:cs typeface="Verdana" panose="020B0604030504040204"/>
              </a:rPr>
              <a:t>:</a:t>
            </a:r>
            <a:r>
              <a:rPr sz="1800" spc="-140" dirty="0">
                <a:solidFill>
                  <a:srgbClr val="EE52A4"/>
                </a:solidFill>
                <a:latin typeface="Verdana" panose="020B0604030504040204"/>
                <a:cs typeface="Verdana" panose="020B0604030504040204"/>
              </a:rPr>
              <a:t> </a:t>
            </a:r>
            <a:r>
              <a:rPr sz="1800" spc="-335" dirty="0">
                <a:solidFill>
                  <a:srgbClr val="EE52A4"/>
                </a:solidFill>
                <a:latin typeface="Verdana" panose="020B0604030504040204"/>
                <a:cs typeface="Verdana" panose="020B0604030504040204"/>
              </a:rPr>
              <a:t>I</a:t>
            </a:r>
            <a:r>
              <a:rPr sz="1800" spc="-200" dirty="0">
                <a:solidFill>
                  <a:srgbClr val="EE52A4"/>
                </a:solidFill>
                <a:latin typeface="Verdana" panose="020B0604030504040204"/>
                <a:cs typeface="Verdana" panose="020B0604030504040204"/>
              </a:rPr>
              <a:t>N</a:t>
            </a:r>
            <a:r>
              <a:rPr sz="1800" spc="-180" dirty="0">
                <a:solidFill>
                  <a:srgbClr val="EE52A4"/>
                </a:solidFill>
                <a:latin typeface="Verdana" panose="020B0604030504040204"/>
                <a:cs typeface="Verdana" panose="020B0604030504040204"/>
              </a:rPr>
              <a:t>T</a:t>
            </a:r>
            <a:r>
              <a:rPr sz="1800" spc="-50" dirty="0">
                <a:solidFill>
                  <a:srgbClr val="EE52A4"/>
                </a:solidFill>
                <a:latin typeface="Verdana" panose="020B0604030504040204"/>
                <a:cs typeface="Verdana" panose="020B0604030504040204"/>
              </a:rPr>
              <a:t>ROD</a:t>
            </a:r>
            <a:r>
              <a:rPr sz="1800" spc="-80" dirty="0">
                <a:solidFill>
                  <a:srgbClr val="EE52A4"/>
                </a:solidFill>
                <a:latin typeface="Verdana" panose="020B0604030504040204"/>
                <a:cs typeface="Verdana" panose="020B0604030504040204"/>
              </a:rPr>
              <a:t>U</a:t>
            </a:r>
            <a:r>
              <a:rPr sz="1800" spc="-75" dirty="0">
                <a:solidFill>
                  <a:srgbClr val="EE52A4"/>
                </a:solidFill>
                <a:latin typeface="Verdana" panose="020B0604030504040204"/>
                <a:cs typeface="Verdana" panose="020B0604030504040204"/>
              </a:rPr>
              <a:t>C</a:t>
            </a:r>
            <a:r>
              <a:rPr sz="1800" spc="-80" dirty="0">
                <a:solidFill>
                  <a:srgbClr val="EE52A4"/>
                </a:solidFill>
                <a:latin typeface="Verdana" panose="020B0604030504040204"/>
                <a:cs typeface="Verdana" panose="020B0604030504040204"/>
              </a:rPr>
              <a:t>T</a:t>
            </a:r>
            <a:r>
              <a:rPr sz="1800" spc="-335" dirty="0">
                <a:solidFill>
                  <a:srgbClr val="EE52A4"/>
                </a:solidFill>
                <a:latin typeface="Verdana" panose="020B0604030504040204"/>
                <a:cs typeface="Verdana" panose="020B0604030504040204"/>
              </a:rPr>
              <a:t>I</a:t>
            </a:r>
            <a:r>
              <a:rPr sz="1800" spc="60" dirty="0">
                <a:solidFill>
                  <a:srgbClr val="EE52A4"/>
                </a:solidFill>
                <a:latin typeface="Verdana" panose="020B0604030504040204"/>
                <a:cs typeface="Verdana" panose="020B0604030504040204"/>
              </a:rPr>
              <a:t>ON</a:t>
            </a:r>
            <a:endParaRPr sz="1800" spc="60" dirty="0">
              <a:solidFill>
                <a:srgbClr val="EE52A4"/>
              </a:solidFill>
              <a:latin typeface="Verdana" panose="020B0604030504040204"/>
              <a:cs typeface="Verdana" panose="020B0604030504040204"/>
            </a:endParaRPr>
          </a:p>
          <a:p>
            <a:pPr marL="6350" algn="ctr">
              <a:lnSpc>
                <a:spcPct val="100000"/>
              </a:lnSpc>
              <a:spcBef>
                <a:spcPts val="730"/>
              </a:spcBef>
            </a:pPr>
            <a:endParaRPr sz="1800">
              <a:latin typeface="Verdana" panose="020B0604030504040204"/>
              <a:cs typeface="Verdana" panose="020B0604030504040204"/>
            </a:endParaRPr>
          </a:p>
          <a:p>
            <a:pPr marL="6350" algn="ctr">
              <a:lnSpc>
                <a:spcPct val="100000"/>
              </a:lnSpc>
              <a:spcBef>
                <a:spcPts val="730"/>
              </a:spcBef>
            </a:pPr>
            <a:endParaRPr sz="1800">
              <a:latin typeface="Verdana" panose="020B0604030504040204"/>
              <a:cs typeface="Verdana" panose="020B0604030504040204"/>
            </a:endParaRPr>
          </a:p>
          <a:p>
            <a:pPr marL="6350" algn="ctr">
              <a:lnSpc>
                <a:spcPct val="100000"/>
              </a:lnSpc>
              <a:spcBef>
                <a:spcPts val="730"/>
              </a:spcBef>
            </a:pPr>
            <a:r>
              <a:rPr 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Farheen Tabassum</a:t>
            </a:r>
            <a:br>
              <a:rPr 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br>
            <a:r>
              <a:rPr 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MS Software Engineering </a:t>
            </a:r>
            <a:br>
              <a:rPr 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br>
            <a:r>
              <a:rPr 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EME,NUST</a:t>
            </a:r>
            <a:endParaRPr lang="en-US" sz="2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6350" algn="ctr">
              <a:lnSpc>
                <a:spcPct val="100000"/>
              </a:lnSpc>
              <a:spcBef>
                <a:spcPts val="730"/>
              </a:spcBef>
            </a:pPr>
            <a:endParaRPr sz="2800">
              <a:latin typeface="Verdana" panose="020B0604030504040204"/>
              <a:cs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6" name="Content Placeholder 5"/>
          <p:cNvGraphicFramePr>
            <a:graphicFrameLocks noGrp="1"/>
          </p:cNvGraphicFramePr>
          <p:nvPr>
            <p:ph idx="1"/>
          </p:nvPr>
        </p:nvGraphicFramePr>
        <p:xfrm>
          <a:off x="655320" y="838200"/>
          <a:ext cx="10881360" cy="5680710"/>
        </p:xfrm>
        <a:graphic>
          <a:graphicData uri="http://schemas.openxmlformats.org/drawingml/2006/table">
            <a:tbl>
              <a:tblPr firstRow="1" firstCol="1" bandRow="1" bandCol="1">
                <a:tableStyleId>{5C22544A-7EE6-4342-B048-85BDC9FD1C3A}</a:tableStyleId>
              </a:tblPr>
              <a:tblGrid>
                <a:gridCol w="912495"/>
                <a:gridCol w="2585085"/>
                <a:gridCol w="7383780"/>
              </a:tblGrid>
              <a:tr h="405765">
                <a:tc>
                  <a:txBody>
                    <a:bodyPr/>
                    <a:lstStyle/>
                    <a:p>
                      <a:pPr marL="0" marR="0" algn="ctr">
                        <a:lnSpc>
                          <a:spcPct val="115000"/>
                        </a:lnSpc>
                        <a:spcBef>
                          <a:spcPts val="0"/>
                        </a:spcBef>
                        <a:spcAft>
                          <a:spcPts val="0"/>
                        </a:spcAft>
                      </a:pP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gn="ctr">
                        <a:lnSpc>
                          <a:spcPct val="115000"/>
                        </a:lnSpc>
                        <a:spcBef>
                          <a:spcPts val="0"/>
                        </a:spcBef>
                        <a:spcAft>
                          <a:spcPts val="0"/>
                        </a:spcAft>
                      </a:pPr>
                      <a:r>
                        <a:rPr lang="en-US" sz="2000" dirty="0">
                          <a:effectLst/>
                        </a:rPr>
                        <a:t>Topics </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2">
                        <a:lumMod val="40000"/>
                        <a:lumOff val="60000"/>
                      </a:schemeClr>
                    </a:solidFill>
                  </a:tcPr>
                </a:tc>
                <a:tc>
                  <a:txBody>
                    <a:bodyPr/>
                    <a:lstStyle/>
                    <a:p>
                      <a:pPr marL="0" marR="0" algn="ctr">
                        <a:lnSpc>
                          <a:spcPct val="115000"/>
                        </a:lnSpc>
                        <a:spcBef>
                          <a:spcPts val="0"/>
                        </a:spcBef>
                        <a:spcAft>
                          <a:spcPts val="0"/>
                        </a:spcAft>
                      </a:pPr>
                      <a:r>
                        <a:rPr lang="en-US" sz="2000">
                          <a:effectLst/>
                        </a:rPr>
                        <a:t>Description</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40000"/>
                        <a:lumOff val="60000"/>
                      </a:schemeClr>
                    </a:solidFill>
                  </a:tcPr>
                </a:tc>
              </a:tr>
              <a:tr h="1217295">
                <a:tc>
                  <a:txBody>
                    <a:bodyPr/>
                    <a:lstStyle/>
                    <a:p>
                      <a:pPr marL="0" marR="0">
                        <a:lnSpc>
                          <a:spcPct val="115000"/>
                        </a:lnSpc>
                        <a:spcBef>
                          <a:spcPts val="0"/>
                        </a:spcBef>
                        <a:spcAft>
                          <a:spcPts val="0"/>
                        </a:spcAft>
                      </a:pPr>
                      <a:r>
                        <a:rPr lang="en-US" sz="2000">
                          <a:effectLst/>
                        </a:rPr>
                        <a:t>1</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dirty="0">
                          <a:effectLst/>
                        </a:rPr>
                        <a:t>Introduction to the Course and Software Engineering</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a:effectLst/>
                        </a:rPr>
                        <a:t>Lay out of the course and overall introduction of the discipline of Software Engineering and what we will cover in the course. </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r h="1623060">
                <a:tc>
                  <a:txBody>
                    <a:bodyPr/>
                    <a:lstStyle/>
                    <a:p>
                      <a:pPr marL="0" marR="0">
                        <a:lnSpc>
                          <a:spcPct val="115000"/>
                        </a:lnSpc>
                        <a:spcBef>
                          <a:spcPts val="0"/>
                        </a:spcBef>
                        <a:spcAft>
                          <a:spcPts val="0"/>
                        </a:spcAft>
                      </a:pPr>
                      <a:r>
                        <a:rPr lang="en-US" sz="2000">
                          <a:effectLst/>
                        </a:rPr>
                        <a:t>2</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dirty="0">
                          <a:effectLst/>
                        </a:rPr>
                        <a:t>Software Processes &amp; Software Process Models</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dirty="0">
                          <a:effectLst/>
                        </a:rPr>
                        <a:t>General introduction of processes and software engineer processes. Discussion of different process models and their practical implications. These process models include Waterfall model, evolutionary models and incremental models. </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r h="1217295">
                <a:tc>
                  <a:txBody>
                    <a:bodyPr/>
                    <a:lstStyle/>
                    <a:p>
                      <a:pPr marL="0" marR="0">
                        <a:lnSpc>
                          <a:spcPct val="115000"/>
                        </a:lnSpc>
                        <a:spcBef>
                          <a:spcPts val="0"/>
                        </a:spcBef>
                        <a:spcAft>
                          <a:spcPts val="0"/>
                        </a:spcAft>
                      </a:pPr>
                      <a:r>
                        <a:rPr lang="en-US" sz="2000">
                          <a:effectLst/>
                        </a:rPr>
                        <a:t>3</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a:effectLst/>
                        </a:rPr>
                        <a:t>Software Process Models (continued); Analysis modeling</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a:effectLst/>
                        </a:rPr>
                        <a:t>Software process models will be completed in the first lecture of this week. Analysis phase of software engineering will be introduced. </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r h="1217295">
                <a:tc>
                  <a:txBody>
                    <a:bodyPr/>
                    <a:lstStyle/>
                    <a:p>
                      <a:pPr marL="0" marR="0">
                        <a:lnSpc>
                          <a:spcPct val="115000"/>
                        </a:lnSpc>
                        <a:spcBef>
                          <a:spcPts val="0"/>
                        </a:spcBef>
                        <a:spcAft>
                          <a:spcPts val="0"/>
                        </a:spcAft>
                      </a:pPr>
                      <a:r>
                        <a:rPr lang="en-US" sz="2000">
                          <a:effectLst/>
                        </a:rPr>
                        <a:t>4</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dirty="0">
                          <a:effectLst/>
                        </a:rPr>
                        <a:t>Scenario based modeling</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dirty="0">
                          <a:effectLst/>
                        </a:rPr>
                        <a:t>Analysis modeling approaches (Object oriented analysis; Flow oriented analysis).Topics will include requirement gathering using use case diagrams, Activity diagrams, Swim lane diagrams.</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bl>
          </a:graphicData>
        </a:graphic>
      </p:graphicFrame>
      <p:sp>
        <p:nvSpPr>
          <p:cNvPr id="4" name="Title 3"/>
          <p:cNvSpPr>
            <a:spLocks noGrp="1"/>
          </p:cNvSpPr>
          <p:nvPr>
            <p:ph type="title"/>
          </p:nvPr>
        </p:nvSpPr>
        <p:spPr>
          <a:xfrm>
            <a:off x="152273" y="129616"/>
            <a:ext cx="4890134" cy="553720"/>
          </a:xfrm>
        </p:spPr>
        <p:txBody>
          <a:bodyPr wrap="square"/>
          <a:p>
            <a:r>
              <a:rPr lang="en-US" sz="3600" b="1" i="0">
                <a:solidFill>
                  <a:schemeClr val="accent3">
                    <a:lumMod val="20000"/>
                    <a:lumOff val="80000"/>
                  </a:schemeClr>
                </a:solidFill>
              </a:rPr>
              <a:t>OUT LINE</a:t>
            </a:r>
            <a:endParaRPr lang="en-US" sz="3600" b="1" i="0">
              <a:solidFill>
                <a:schemeClr val="accent3">
                  <a:lumMod val="20000"/>
                  <a:lumOff val="8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Content Placeholder 6"/>
          <p:cNvGraphicFramePr>
            <a:graphicFrameLocks noGrp="1"/>
          </p:cNvGraphicFramePr>
          <p:nvPr>
            <p:ph idx="1"/>
          </p:nvPr>
        </p:nvGraphicFramePr>
        <p:xfrm>
          <a:off x="762000" y="762000"/>
          <a:ext cx="10496550" cy="5887720"/>
        </p:xfrm>
        <a:graphic>
          <a:graphicData uri="http://schemas.openxmlformats.org/drawingml/2006/table">
            <a:tbl>
              <a:tblPr firstRow="1" firstCol="1" bandRow="1" bandCol="1">
                <a:tableStyleId>{5C22544A-7EE6-4342-B048-85BDC9FD1C3A}</a:tableStyleId>
              </a:tblPr>
              <a:tblGrid>
                <a:gridCol w="880110"/>
                <a:gridCol w="2493645"/>
                <a:gridCol w="7122795"/>
              </a:tblGrid>
              <a:tr h="1083310">
                <a:tc>
                  <a:txBody>
                    <a:bodyPr/>
                    <a:lstStyle/>
                    <a:p>
                      <a:pPr marL="0" marR="0">
                        <a:lnSpc>
                          <a:spcPct val="115000"/>
                        </a:lnSpc>
                        <a:spcBef>
                          <a:spcPts val="0"/>
                        </a:spcBef>
                        <a:spcAft>
                          <a:spcPts val="0"/>
                        </a:spcAft>
                      </a:pPr>
                      <a:r>
                        <a:rPr lang="en-US" sz="2000" dirty="0">
                          <a:effectLst/>
                        </a:rPr>
                        <a:t>5</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dirty="0">
                          <a:effectLst/>
                        </a:rPr>
                        <a:t>Flow oriented modeling </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gn="just">
                        <a:lnSpc>
                          <a:spcPct val="115000"/>
                        </a:lnSpc>
                        <a:spcBef>
                          <a:spcPts val="0"/>
                        </a:spcBef>
                        <a:spcAft>
                          <a:spcPts val="0"/>
                        </a:spcAft>
                      </a:pPr>
                      <a:r>
                        <a:rPr lang="en-US" sz="2000" dirty="0">
                          <a:effectLst/>
                        </a:rPr>
                        <a:t>Data flow diagrams, Control flow diagrams</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2">
                        <a:lumMod val="40000"/>
                        <a:lumOff val="60000"/>
                      </a:schemeClr>
                    </a:solidFill>
                  </a:tcPr>
                </a:tc>
              </a:tr>
              <a:tr h="715010">
                <a:tc>
                  <a:txBody>
                    <a:bodyPr/>
                    <a:lstStyle/>
                    <a:p>
                      <a:pPr marL="0" marR="0">
                        <a:lnSpc>
                          <a:spcPct val="115000"/>
                        </a:lnSpc>
                        <a:spcBef>
                          <a:spcPts val="0"/>
                        </a:spcBef>
                        <a:spcAft>
                          <a:spcPts val="0"/>
                        </a:spcAft>
                      </a:pPr>
                      <a:r>
                        <a:rPr lang="en-US" sz="2000">
                          <a:effectLst/>
                        </a:rPr>
                        <a:t>6</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dirty="0">
                          <a:effectLst/>
                        </a:rPr>
                        <a:t>Behavioral modeling</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c>
                  <a:txBody>
                    <a:bodyPr/>
                    <a:lstStyle/>
                    <a:p>
                      <a:pPr marL="0" marR="0" algn="just">
                        <a:lnSpc>
                          <a:spcPct val="115000"/>
                        </a:lnSpc>
                        <a:spcBef>
                          <a:spcPts val="0"/>
                        </a:spcBef>
                        <a:spcAft>
                          <a:spcPts val="0"/>
                        </a:spcAft>
                      </a:pPr>
                      <a:r>
                        <a:rPr lang="en-US" sz="2000" dirty="0">
                          <a:effectLst/>
                        </a:rPr>
                        <a:t>State diagrams, Sequence diagrams</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r>
              <a:tr h="1083310">
                <a:tc>
                  <a:txBody>
                    <a:bodyPr/>
                    <a:lstStyle/>
                    <a:p>
                      <a:pPr marL="0" marR="0">
                        <a:lnSpc>
                          <a:spcPct val="115000"/>
                        </a:lnSpc>
                        <a:spcBef>
                          <a:spcPts val="0"/>
                        </a:spcBef>
                        <a:spcAft>
                          <a:spcPts val="0"/>
                        </a:spcAft>
                      </a:pPr>
                      <a:r>
                        <a:rPr lang="en-US" sz="2000">
                          <a:effectLst/>
                        </a:rPr>
                        <a:t>7</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a:effectLst/>
                        </a:rPr>
                        <a:t>Class Diagrams</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c>
                  <a:txBody>
                    <a:bodyPr/>
                    <a:lstStyle/>
                    <a:p>
                      <a:pPr marL="0" marR="0" algn="just">
                        <a:lnSpc>
                          <a:spcPct val="115000"/>
                        </a:lnSpc>
                        <a:spcBef>
                          <a:spcPts val="0"/>
                        </a:spcBef>
                        <a:spcAft>
                          <a:spcPts val="0"/>
                        </a:spcAft>
                      </a:pPr>
                      <a:r>
                        <a:rPr lang="en-US" sz="2000" dirty="0">
                          <a:effectLst/>
                        </a:rPr>
                        <a:t>How to create initial domain model and how to develop conceptual class diagram. Usefulness of domain model. </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r>
              <a:tr h="818515">
                <a:tc>
                  <a:txBody>
                    <a:bodyPr/>
                    <a:lstStyle/>
                    <a:p>
                      <a:pPr marL="0" marR="0">
                        <a:lnSpc>
                          <a:spcPct val="115000"/>
                        </a:lnSpc>
                        <a:spcBef>
                          <a:spcPts val="0"/>
                        </a:spcBef>
                        <a:spcAft>
                          <a:spcPts val="0"/>
                        </a:spcAft>
                      </a:pPr>
                      <a:r>
                        <a:rPr lang="en-US" sz="2000">
                          <a:effectLst/>
                        </a:rPr>
                        <a:t>8</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a:effectLst/>
                        </a:rPr>
                        <a:t>Software Design</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c>
                  <a:txBody>
                    <a:bodyPr/>
                    <a:lstStyle/>
                    <a:p>
                      <a:pPr marL="0" marR="0" algn="just">
                        <a:lnSpc>
                          <a:spcPct val="115000"/>
                        </a:lnSpc>
                        <a:spcBef>
                          <a:spcPts val="0"/>
                        </a:spcBef>
                        <a:spcAft>
                          <a:spcPts val="0"/>
                        </a:spcAft>
                      </a:pPr>
                      <a:r>
                        <a:rPr lang="en-US" sz="2000" dirty="0">
                          <a:effectLst/>
                        </a:rPr>
                        <a:t>General Introduction of Object Oriented Design techniques and methods </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r>
              <a:tr h="2187575">
                <a:tc>
                  <a:txBody>
                    <a:bodyPr/>
                    <a:lstStyle/>
                    <a:p>
                      <a:pPr marL="0" marR="0">
                        <a:lnSpc>
                          <a:spcPct val="115000"/>
                        </a:lnSpc>
                        <a:spcBef>
                          <a:spcPts val="0"/>
                        </a:spcBef>
                        <a:spcAft>
                          <a:spcPts val="0"/>
                        </a:spcAft>
                      </a:pPr>
                      <a:r>
                        <a:rPr lang="en-US" sz="2000">
                          <a:effectLst/>
                        </a:rPr>
                        <a:t>9</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r>
                        <a:rPr lang="en-US" sz="2000" dirty="0">
                          <a:effectLst/>
                        </a:rPr>
                        <a:t>Software  Architecture</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c>
                  <a:txBody>
                    <a:bodyPr/>
                    <a:lstStyle/>
                    <a:p>
                      <a:pPr marL="0" marR="0" algn="just">
                        <a:lnSpc>
                          <a:spcPct val="115000"/>
                        </a:lnSpc>
                        <a:spcBef>
                          <a:spcPts val="0"/>
                        </a:spcBef>
                        <a:spcAft>
                          <a:spcPts val="0"/>
                        </a:spcAft>
                      </a:pPr>
                      <a:r>
                        <a:rPr lang="en-US" sz="2000" dirty="0">
                          <a:effectLst/>
                        </a:rPr>
                        <a:t>Discussion of need of explicitly defining software architecture and its benefits. What are important determinant of selection of certain architecture or architecture style. Cost and benefit analysis of well know  architectural style</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60000"/>
                        <a:lumOff val="40000"/>
                      </a:schemeClr>
                    </a:solidFill>
                  </a:tcPr>
                </a:tc>
              </a:tr>
            </a:tbl>
          </a:graphicData>
        </a:graphic>
      </p:graphicFrame>
      <p:sp>
        <p:nvSpPr>
          <p:cNvPr id="4" name="Title 3"/>
          <p:cNvSpPr>
            <a:spLocks noGrp="1"/>
          </p:cNvSpPr>
          <p:nvPr>
            <p:ph type="title"/>
          </p:nvPr>
        </p:nvSpPr>
        <p:spPr>
          <a:xfrm>
            <a:off x="152273" y="129616"/>
            <a:ext cx="4890134" cy="553720"/>
          </a:xfrm>
        </p:spPr>
        <p:txBody>
          <a:bodyPr wrap="square"/>
          <a:p>
            <a:r>
              <a:rPr lang="en-US" sz="3600" b="1" i="0">
                <a:solidFill>
                  <a:schemeClr val="accent3">
                    <a:lumMod val="20000"/>
                    <a:lumOff val="80000"/>
                  </a:schemeClr>
                </a:solidFill>
              </a:rPr>
              <a:t>OUT LINE</a:t>
            </a:r>
            <a:endParaRPr lang="en-US" sz="3600" b="1" i="0">
              <a:solidFill>
                <a:schemeClr val="accent3">
                  <a:lumMod val="20000"/>
                  <a:lumOff val="8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5826633" y="1294523"/>
            <a:ext cx="4890134" cy="398145"/>
          </a:xfrm>
        </p:spPr>
        <p:txBody>
          <a:bodyPr vert="horz" wrap="square" lIns="91440" tIns="45720" rIns="91440" bIns="45720" anchor="ctr" anchorCtr="0"/>
          <a:p>
            <a:pPr eaLnBrk="1" hangingPunct="1"/>
            <a:endParaRPr dirty="0"/>
          </a:p>
        </p:txBody>
      </p:sp>
      <p:graphicFrame>
        <p:nvGraphicFramePr>
          <p:cNvPr id="4" name="Content Placeholder 3"/>
          <p:cNvGraphicFramePr>
            <a:graphicFrameLocks noGrp="1"/>
          </p:cNvGraphicFramePr>
          <p:nvPr>
            <p:ph idx="1"/>
          </p:nvPr>
        </p:nvGraphicFramePr>
        <p:xfrm>
          <a:off x="914400" y="762000"/>
          <a:ext cx="10495915" cy="5988685"/>
        </p:xfrm>
        <a:graphic>
          <a:graphicData uri="http://schemas.openxmlformats.org/drawingml/2006/table">
            <a:tbl>
              <a:tblPr firstRow="1" firstCol="1" bandRow="1" bandCol="1">
                <a:tableStyleId>{5C22544A-7EE6-4342-B048-85BDC9FD1C3A}</a:tableStyleId>
              </a:tblPr>
              <a:tblGrid>
                <a:gridCol w="893445"/>
                <a:gridCol w="2489835"/>
                <a:gridCol w="7112635"/>
              </a:tblGrid>
              <a:tr h="399415">
                <a:tc>
                  <a:txBody>
                    <a:bodyPr/>
                    <a:lstStyle/>
                    <a:p>
                      <a:pPr marL="0" marR="0">
                        <a:lnSpc>
                          <a:spcPct val="115000"/>
                        </a:lnSpc>
                        <a:spcBef>
                          <a:spcPts val="0"/>
                        </a:spcBef>
                        <a:spcAft>
                          <a:spcPts val="0"/>
                        </a:spcAft>
                      </a:pP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nSpc>
                          <a:spcPct val="115000"/>
                        </a:lnSpc>
                        <a:spcBef>
                          <a:spcPts val="0"/>
                        </a:spcBef>
                        <a:spcAft>
                          <a:spcPts val="0"/>
                        </a:spcAft>
                      </a:pP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c>
                  <a:txBody>
                    <a:bodyPr/>
                    <a:lstStyle/>
                    <a:p>
                      <a:pPr marL="0" marR="0" algn="just">
                        <a:lnSpc>
                          <a:spcPct val="115000"/>
                        </a:lnSpc>
                        <a:spcBef>
                          <a:spcPts val="0"/>
                        </a:spcBef>
                        <a:spcAft>
                          <a:spcPts val="0"/>
                        </a:spcAft>
                      </a:pP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2">
                        <a:lumMod val="60000"/>
                        <a:lumOff val="40000"/>
                      </a:schemeClr>
                    </a:solidFill>
                  </a:tcPr>
                </a:tc>
              </a:tr>
              <a:tr h="1597025">
                <a:tc>
                  <a:txBody>
                    <a:bodyPr/>
                    <a:lstStyle/>
                    <a:p>
                      <a:pPr marL="0" marR="0">
                        <a:lnSpc>
                          <a:spcPct val="115000"/>
                        </a:lnSpc>
                        <a:spcBef>
                          <a:spcPts val="0"/>
                        </a:spcBef>
                        <a:spcAft>
                          <a:spcPts val="0"/>
                        </a:spcAft>
                      </a:pPr>
                      <a:r>
                        <a:rPr lang="en-US" sz="2000">
                          <a:effectLst/>
                        </a:rPr>
                        <a:t>10</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nSpc>
                          <a:spcPct val="115000"/>
                        </a:lnSpc>
                        <a:spcBef>
                          <a:spcPts val="0"/>
                        </a:spcBef>
                        <a:spcAft>
                          <a:spcPts val="0"/>
                        </a:spcAft>
                      </a:pPr>
                      <a:r>
                        <a:rPr lang="en-US" sz="2000">
                          <a:effectLst/>
                        </a:rPr>
                        <a:t>Software Testing</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dirty="0">
                          <a:effectLst/>
                        </a:rPr>
                        <a:t>What is software testing process, what methods, tools and techniques are use to verify and validate the software. How software testing process is distributed over entire life cycle of software development. </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r h="1197610">
                <a:tc>
                  <a:txBody>
                    <a:bodyPr/>
                    <a:lstStyle/>
                    <a:p>
                      <a:pPr marL="0" marR="0">
                        <a:lnSpc>
                          <a:spcPct val="115000"/>
                        </a:lnSpc>
                        <a:spcBef>
                          <a:spcPts val="0"/>
                        </a:spcBef>
                        <a:spcAft>
                          <a:spcPts val="0"/>
                        </a:spcAft>
                      </a:pPr>
                      <a:r>
                        <a:rPr lang="en-US" sz="2000">
                          <a:effectLst/>
                        </a:rPr>
                        <a:t>12</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nSpc>
                          <a:spcPct val="115000"/>
                        </a:lnSpc>
                        <a:spcBef>
                          <a:spcPts val="0"/>
                        </a:spcBef>
                        <a:spcAft>
                          <a:spcPts val="0"/>
                        </a:spcAft>
                      </a:pPr>
                      <a:r>
                        <a:rPr lang="en-US" sz="2000">
                          <a:effectLst/>
                        </a:rPr>
                        <a:t>Software Maintenance</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a:effectLst/>
                        </a:rPr>
                        <a:t>What happen between software is deployed till the time it is retired. How software evolution occurs and how it is managed. </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r h="1197610">
                <a:tc>
                  <a:txBody>
                    <a:bodyPr/>
                    <a:lstStyle/>
                    <a:p>
                      <a:pPr marL="0" marR="0">
                        <a:lnSpc>
                          <a:spcPct val="115000"/>
                        </a:lnSpc>
                        <a:spcBef>
                          <a:spcPts val="0"/>
                        </a:spcBef>
                        <a:spcAft>
                          <a:spcPts val="0"/>
                        </a:spcAft>
                      </a:pPr>
                      <a:r>
                        <a:rPr lang="en-US" sz="2000">
                          <a:effectLst/>
                        </a:rPr>
                        <a:t>13</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nSpc>
                          <a:spcPct val="115000"/>
                        </a:lnSpc>
                        <a:spcBef>
                          <a:spcPts val="0"/>
                        </a:spcBef>
                        <a:spcAft>
                          <a:spcPts val="0"/>
                        </a:spcAft>
                      </a:pPr>
                      <a:r>
                        <a:rPr lang="en-US" sz="2000">
                          <a:effectLst/>
                        </a:rPr>
                        <a:t>Software Quality</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dirty="0">
                          <a:effectLst/>
                        </a:rPr>
                        <a:t>What is software quality, how can we ensure that software we develop is of acceptable quality. Software quality assurances imperatives. </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r h="1597025">
                <a:tc>
                  <a:txBody>
                    <a:bodyPr/>
                    <a:lstStyle/>
                    <a:p>
                      <a:pPr marL="0" marR="0">
                        <a:lnSpc>
                          <a:spcPct val="115000"/>
                        </a:lnSpc>
                        <a:spcBef>
                          <a:spcPts val="0"/>
                        </a:spcBef>
                        <a:spcAft>
                          <a:spcPts val="0"/>
                        </a:spcAft>
                      </a:pPr>
                      <a:r>
                        <a:rPr lang="en-US" sz="2000">
                          <a:effectLst/>
                        </a:rPr>
                        <a:t>14</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nSpc>
                          <a:spcPct val="115000"/>
                        </a:lnSpc>
                        <a:spcBef>
                          <a:spcPts val="0"/>
                        </a:spcBef>
                        <a:spcAft>
                          <a:spcPts val="0"/>
                        </a:spcAft>
                      </a:pPr>
                      <a:r>
                        <a:rPr lang="en-US" sz="2000">
                          <a:effectLst/>
                        </a:rPr>
                        <a:t>Software Business and Ethics </a:t>
                      </a:r>
                      <a:endParaRPr lang="en-US" sz="200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c>
                  <a:txBody>
                    <a:bodyPr/>
                    <a:lstStyle/>
                    <a:p>
                      <a:pPr marL="0" marR="0" algn="just">
                        <a:lnSpc>
                          <a:spcPct val="115000"/>
                        </a:lnSpc>
                        <a:spcBef>
                          <a:spcPts val="0"/>
                        </a:spcBef>
                        <a:spcAft>
                          <a:spcPts val="0"/>
                        </a:spcAft>
                      </a:pPr>
                      <a:r>
                        <a:rPr lang="en-US" sz="2000" dirty="0">
                          <a:effectLst/>
                        </a:rPr>
                        <a:t>Business of software is fast become a major GNP producer. Many rules and regulation are there to guide software industry. How business and regulation software engineering practices. (Special Reading)</a:t>
                      </a:r>
                      <a:endParaRPr lang="en-US" sz="2000" dirty="0">
                        <a:effectLst/>
                        <a:latin typeface="Calibri" panose="020F0502020204030204"/>
                        <a:ea typeface="Calibri" panose="020F0502020204030204"/>
                        <a:cs typeface="Times New Roman" panose="02020603050405020304"/>
                      </a:endParaRPr>
                    </a:p>
                  </a:txBody>
                  <a:tcPr marL="42067" marR="42067" marT="0" marB="0">
                    <a:solidFill>
                      <a:schemeClr val="accent4">
                        <a:lumMod val="40000"/>
                        <a:lumOff val="60000"/>
                      </a:schemeClr>
                    </a:solidFill>
                  </a:tcPr>
                </a:tc>
              </a:tr>
            </a:tbl>
          </a:graphicData>
        </a:graphic>
      </p:graphicFrame>
      <p:sp>
        <p:nvSpPr>
          <p:cNvPr id="2" name="Title 3"/>
          <p:cNvSpPr>
            <a:spLocks noGrp="1"/>
          </p:cNvSpPr>
          <p:nvPr/>
        </p:nvSpPr>
        <p:spPr>
          <a:xfrm>
            <a:off x="152273" y="129616"/>
            <a:ext cx="4890134" cy="553720"/>
          </a:xfrm>
          <a:prstGeom prst="rect">
            <a:avLst/>
          </a:prstGeom>
        </p:spPr>
        <p:txBody>
          <a:bodyPr wrap="square" lIns="0" tIns="0" rIns="0" bIns="0">
            <a:spAutoFit/>
          </a:bodyPr>
          <a:lstStyle>
            <a:lvl1pPr>
              <a:defRPr sz="2000" b="0" i="1">
                <a:solidFill>
                  <a:srgbClr val="404040"/>
                </a:solidFill>
                <a:latin typeface="Verdana" panose="020B0604030504040204"/>
                <a:ea typeface="+mj-ea"/>
                <a:cs typeface="Verdana" panose="020B0604030504040204"/>
              </a:defRPr>
            </a:lvl1pPr>
          </a:lstStyle>
          <a:p>
            <a:r>
              <a:rPr lang="en-US" sz="3600" b="1" i="0">
                <a:solidFill>
                  <a:schemeClr val="accent3">
                    <a:lumMod val="20000"/>
                    <a:lumOff val="80000"/>
                  </a:schemeClr>
                </a:solidFill>
              </a:rPr>
              <a:t>OUT LINE</a:t>
            </a:r>
            <a:endParaRPr lang="en-US" sz="3600" b="1" i="0">
              <a:solidFill>
                <a:schemeClr val="accent3">
                  <a:lumMod val="20000"/>
                  <a:lumOff val="8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270"/>
            <a:ext cx="12192000" cy="6856730"/>
            <a:chOff x="0" y="1270"/>
            <a:chExt cx="12192000" cy="6856730"/>
          </a:xfrm>
        </p:grpSpPr>
        <p:sp>
          <p:nvSpPr>
            <p:cNvPr id="3" name="object 3"/>
            <p:cNvSpPr/>
            <p:nvPr/>
          </p:nvSpPr>
          <p:spPr>
            <a:xfrm>
              <a:off x="11016995" y="467868"/>
              <a:ext cx="696595" cy="5919470"/>
            </a:xfrm>
            <a:custGeom>
              <a:avLst/>
              <a:gdLst/>
              <a:ahLst/>
              <a:cxnLst/>
              <a:rect l="l" t="t" r="r" b="b"/>
              <a:pathLst>
                <a:path w="696595" h="5919470">
                  <a:moveTo>
                    <a:pt x="696468" y="0"/>
                  </a:moveTo>
                  <a:lnTo>
                    <a:pt x="0" y="0"/>
                  </a:lnTo>
                  <a:lnTo>
                    <a:pt x="0" y="5919216"/>
                  </a:lnTo>
                  <a:lnTo>
                    <a:pt x="696468" y="5919216"/>
                  </a:lnTo>
                  <a:lnTo>
                    <a:pt x="696468" y="0"/>
                  </a:lnTo>
                  <a:close/>
                </a:path>
              </a:pathLst>
            </a:custGeom>
            <a:solidFill>
              <a:srgbClr val="B31166"/>
            </a:solidFill>
          </p:spPr>
          <p:txBody>
            <a:bodyPr wrap="square" lIns="0" tIns="0" rIns="0" bIns="0" rtlCol="0"/>
            <a:lstStyle/>
            <a:p/>
          </p:txBody>
        </p:sp>
        <p:pic>
          <p:nvPicPr>
            <p:cNvPr id="4" name="object 4"/>
            <p:cNvPicPr/>
            <p:nvPr/>
          </p:nvPicPr>
          <p:blipFill>
            <a:blip r:embed="rId1" cstate="print"/>
            <a:stretch>
              <a:fillRect/>
            </a:stretch>
          </p:blipFill>
          <p:spPr>
            <a:xfrm>
              <a:off x="0" y="1270"/>
              <a:ext cx="12192000" cy="6856730"/>
            </a:xfrm>
            <a:prstGeom prst="rect">
              <a:avLst/>
            </a:prstGeom>
          </p:spPr>
        </p:pic>
      </p:grpSp>
      <p:sp>
        <p:nvSpPr>
          <p:cNvPr id="5" name="object 5"/>
          <p:cNvSpPr txBox="1"/>
          <p:nvPr/>
        </p:nvSpPr>
        <p:spPr>
          <a:xfrm>
            <a:off x="1301877" y="3164205"/>
            <a:ext cx="2653030" cy="513715"/>
          </a:xfrm>
          <a:prstGeom prst="rect">
            <a:avLst/>
          </a:prstGeom>
        </p:spPr>
        <p:txBody>
          <a:bodyPr vert="horz" wrap="square" lIns="0" tIns="13335" rIns="0" bIns="0" rtlCol="0">
            <a:spAutoFit/>
          </a:bodyPr>
          <a:lstStyle/>
          <a:p>
            <a:pPr marL="12700">
              <a:lnSpc>
                <a:spcPct val="100000"/>
              </a:lnSpc>
              <a:spcBef>
                <a:spcPts val="105"/>
              </a:spcBef>
            </a:pPr>
            <a:r>
              <a:rPr sz="3200" spc="-35" dirty="0">
                <a:latin typeface="Verdana" panose="020B0604030504040204"/>
                <a:cs typeface="Verdana" panose="020B0604030504040204"/>
              </a:rPr>
              <a:t>Course</a:t>
            </a:r>
            <a:r>
              <a:rPr sz="3200" spc="-260" dirty="0">
                <a:latin typeface="Verdana" panose="020B0604030504040204"/>
                <a:cs typeface="Verdana" panose="020B0604030504040204"/>
              </a:rPr>
              <a:t> </a:t>
            </a:r>
            <a:r>
              <a:rPr sz="3200" spc="-160" dirty="0">
                <a:latin typeface="Verdana" panose="020B0604030504040204"/>
                <a:cs typeface="Verdana" panose="020B0604030504040204"/>
              </a:rPr>
              <a:t>Books</a:t>
            </a:r>
            <a:endParaRPr sz="3200">
              <a:latin typeface="Verdana" panose="020B0604030504040204"/>
              <a:cs typeface="Verdana" panose="020B0604030504040204"/>
            </a:endParaRPr>
          </a:p>
        </p:txBody>
      </p:sp>
      <p:sp>
        <p:nvSpPr>
          <p:cNvPr id="6" name="object 6"/>
          <p:cNvSpPr/>
          <p:nvPr/>
        </p:nvSpPr>
        <p:spPr>
          <a:xfrm>
            <a:off x="4357115" y="1930907"/>
            <a:ext cx="0" cy="3200400"/>
          </a:xfrm>
          <a:custGeom>
            <a:avLst/>
            <a:gdLst/>
            <a:ahLst/>
            <a:cxnLst/>
            <a:rect l="l" t="t" r="r" b="b"/>
            <a:pathLst>
              <a:path h="3200400">
                <a:moveTo>
                  <a:pt x="0" y="0"/>
                </a:moveTo>
                <a:lnTo>
                  <a:pt x="0" y="3200399"/>
                </a:lnTo>
              </a:path>
            </a:pathLst>
          </a:custGeom>
          <a:ln w="15875">
            <a:solidFill>
              <a:srgbClr val="3A2F58"/>
            </a:solidFill>
          </a:ln>
        </p:spPr>
        <p:txBody>
          <a:bodyPr wrap="square" lIns="0" tIns="0" rIns="0" bIns="0" rtlCol="0"/>
          <a:lstStyle/>
          <a:p/>
        </p:txBody>
      </p:sp>
      <p:sp>
        <p:nvSpPr>
          <p:cNvPr id="7" name="object 7"/>
          <p:cNvSpPr txBox="1"/>
          <p:nvPr/>
        </p:nvSpPr>
        <p:spPr>
          <a:xfrm>
            <a:off x="4757673" y="1721611"/>
            <a:ext cx="4471670" cy="137604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150" dirty="0">
                <a:solidFill>
                  <a:srgbClr val="B31166"/>
                </a:solidFill>
                <a:latin typeface="Lucida Sans Unicode" panose="020B0602030504020204"/>
                <a:cs typeface="Lucida Sans Unicode" panose="020B0602030504020204"/>
              </a:rPr>
              <a:t>▶	</a:t>
            </a:r>
            <a:r>
              <a:rPr sz="1800" spc="-25" dirty="0">
                <a:latin typeface="Franklin Gothic Medium" panose="020B0603020102020204"/>
                <a:cs typeface="Franklin Gothic Medium" panose="020B0603020102020204"/>
              </a:rPr>
              <a:t>Software</a:t>
            </a:r>
            <a:r>
              <a:rPr sz="1800" spc="-5"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Engineering,</a:t>
            </a:r>
            <a:r>
              <a:rPr sz="1800" spc="20"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Ninth</a:t>
            </a:r>
            <a:r>
              <a:rPr sz="1800" spc="15"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Edition,</a:t>
            </a:r>
            <a:r>
              <a:rPr sz="1800" dirty="0">
                <a:latin typeface="Franklin Gothic Medium" panose="020B0603020102020204"/>
                <a:cs typeface="Franklin Gothic Medium" panose="020B0603020102020204"/>
              </a:rPr>
              <a:t> </a:t>
            </a:r>
            <a:r>
              <a:rPr sz="1800" spc="-30" dirty="0">
                <a:latin typeface="Franklin Gothic Medium" panose="020B0603020102020204"/>
                <a:cs typeface="Franklin Gothic Medium" panose="020B0603020102020204"/>
              </a:rPr>
              <a:t>2010.</a:t>
            </a:r>
            <a:endParaRPr sz="1800">
              <a:latin typeface="Franklin Gothic Medium" panose="020B0603020102020204"/>
              <a:cs typeface="Franklin Gothic Medium" panose="020B0603020102020204"/>
            </a:endParaRPr>
          </a:p>
          <a:p>
            <a:pPr marL="355600">
              <a:lnSpc>
                <a:spcPct val="100000"/>
              </a:lnSpc>
            </a:pPr>
            <a:r>
              <a:rPr sz="1800" spc="-30" dirty="0">
                <a:latin typeface="Franklin Gothic Medium" panose="020B0603020102020204"/>
                <a:cs typeface="Franklin Gothic Medium" panose="020B0603020102020204"/>
              </a:rPr>
              <a:t>Sommerville,</a:t>
            </a:r>
            <a:r>
              <a:rPr sz="1800" dirty="0">
                <a:latin typeface="Franklin Gothic Medium" panose="020B0603020102020204"/>
                <a:cs typeface="Franklin Gothic Medium" panose="020B0603020102020204"/>
              </a:rPr>
              <a:t> </a:t>
            </a:r>
            <a:r>
              <a:rPr sz="1800" spc="-20" dirty="0">
                <a:latin typeface="Franklin Gothic Medium" panose="020B0603020102020204"/>
                <a:cs typeface="Franklin Gothic Medium" panose="020B0603020102020204"/>
              </a:rPr>
              <a:t>Ian</a:t>
            </a:r>
            <a:r>
              <a:rPr sz="1800" spc="-10" dirty="0">
                <a:latin typeface="Franklin Gothic Medium" panose="020B0603020102020204"/>
                <a:cs typeface="Franklin Gothic Medium" panose="020B0603020102020204"/>
              </a:rPr>
              <a:t> </a:t>
            </a:r>
            <a:r>
              <a:rPr sz="1800" spc="-25" dirty="0">
                <a:latin typeface="Franklin Gothic Medium" panose="020B0603020102020204"/>
                <a:cs typeface="Franklin Gothic Medium" panose="020B0603020102020204"/>
              </a:rPr>
              <a:t>Addison</a:t>
            </a:r>
            <a:r>
              <a:rPr sz="1800" dirty="0">
                <a:latin typeface="Franklin Gothic Medium" panose="020B0603020102020204"/>
                <a:cs typeface="Franklin Gothic Medium" panose="020B0603020102020204"/>
              </a:rPr>
              <a:t> </a:t>
            </a:r>
            <a:r>
              <a:rPr sz="1800" spc="-45" dirty="0">
                <a:latin typeface="Franklin Gothic Medium" panose="020B0603020102020204"/>
                <a:cs typeface="Franklin Gothic Medium" panose="020B0603020102020204"/>
              </a:rPr>
              <a:t>Wesley</a:t>
            </a:r>
            <a:endParaRPr sz="1800">
              <a:latin typeface="Franklin Gothic Medium" panose="020B0603020102020204"/>
              <a:cs typeface="Franklin Gothic Medium" panose="020B0603020102020204"/>
            </a:endParaRPr>
          </a:p>
          <a:p>
            <a:pPr>
              <a:lnSpc>
                <a:spcPct val="100000"/>
              </a:lnSpc>
            </a:pPr>
            <a:endParaRPr sz="2000">
              <a:latin typeface="Franklin Gothic Medium" panose="020B0603020102020204"/>
              <a:cs typeface="Franklin Gothic Medium" panose="020B0603020102020204"/>
            </a:endParaRPr>
          </a:p>
          <a:p>
            <a:pPr>
              <a:lnSpc>
                <a:spcPct val="100000"/>
              </a:lnSpc>
              <a:spcBef>
                <a:spcPts val="15"/>
              </a:spcBef>
            </a:pPr>
            <a:endParaRPr sz="1650">
              <a:latin typeface="Franklin Gothic Medium" panose="020B0603020102020204"/>
              <a:cs typeface="Franklin Gothic Medium" panose="020B0603020102020204"/>
            </a:endParaRPr>
          </a:p>
          <a:p>
            <a:pPr marL="12700">
              <a:lnSpc>
                <a:spcPct val="100000"/>
              </a:lnSpc>
            </a:pPr>
            <a:r>
              <a:rPr sz="1800" u="sng" spc="-20" dirty="0">
                <a:uFill>
                  <a:solidFill>
                    <a:srgbClr val="000000"/>
                  </a:solidFill>
                </a:uFill>
                <a:latin typeface="Franklin Gothic Medium" panose="020B0603020102020204"/>
                <a:cs typeface="Franklin Gothic Medium" panose="020B0603020102020204"/>
              </a:rPr>
              <a:t>Reference</a:t>
            </a:r>
            <a:r>
              <a:rPr sz="1800" u="sng" spc="-75" dirty="0">
                <a:uFill>
                  <a:solidFill>
                    <a:srgbClr val="000000"/>
                  </a:solidFill>
                </a:uFill>
                <a:latin typeface="Franklin Gothic Medium" panose="020B0603020102020204"/>
                <a:cs typeface="Franklin Gothic Medium" panose="020B0603020102020204"/>
              </a:rPr>
              <a:t> </a:t>
            </a:r>
            <a:r>
              <a:rPr sz="1800" u="sng" spc="-20" dirty="0">
                <a:uFill>
                  <a:solidFill>
                    <a:srgbClr val="000000"/>
                  </a:solidFill>
                </a:uFill>
                <a:latin typeface="Franklin Gothic Medium" panose="020B0603020102020204"/>
                <a:cs typeface="Franklin Gothic Medium" panose="020B0603020102020204"/>
              </a:rPr>
              <a:t>Material</a:t>
            </a:r>
            <a:endParaRPr sz="1800">
              <a:latin typeface="Franklin Gothic Medium" panose="020B0603020102020204"/>
              <a:cs typeface="Franklin Gothic Medium" panose="020B0603020102020204"/>
            </a:endParaRPr>
          </a:p>
        </p:txBody>
      </p:sp>
      <p:sp>
        <p:nvSpPr>
          <p:cNvPr id="8" name="object 8"/>
          <p:cNvSpPr txBox="1"/>
          <p:nvPr/>
        </p:nvSpPr>
        <p:spPr>
          <a:xfrm>
            <a:off x="4757673" y="3200146"/>
            <a:ext cx="5012055" cy="152400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150" dirty="0">
                <a:solidFill>
                  <a:srgbClr val="B31166"/>
                </a:solidFill>
                <a:latin typeface="Lucida Sans Unicode" panose="020B0602030504020204"/>
                <a:cs typeface="Lucida Sans Unicode" panose="020B0602030504020204"/>
              </a:rPr>
              <a:t>▶	</a:t>
            </a:r>
            <a:r>
              <a:rPr sz="1800" spc="5" dirty="0">
                <a:latin typeface="Franklin Gothic Medium" panose="020B0603020102020204"/>
                <a:cs typeface="Franklin Gothic Medium" panose="020B0603020102020204"/>
              </a:rPr>
              <a:t>SE</a:t>
            </a:r>
            <a:r>
              <a:rPr sz="1800" spc="-5"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and</a:t>
            </a:r>
            <a:r>
              <a:rPr sz="1800" spc="5" dirty="0">
                <a:latin typeface="Franklin Gothic Medium" panose="020B0603020102020204"/>
                <a:cs typeface="Franklin Gothic Medium" panose="020B0603020102020204"/>
              </a:rPr>
              <a:t> </a:t>
            </a:r>
            <a:r>
              <a:rPr sz="1800" spc="-30" dirty="0">
                <a:latin typeface="Franklin Gothic Medium" panose="020B0603020102020204"/>
                <a:cs typeface="Franklin Gothic Medium" panose="020B0603020102020204"/>
              </a:rPr>
              <a:t>Testing,</a:t>
            </a:r>
            <a:r>
              <a:rPr sz="1800" spc="455" dirty="0">
                <a:latin typeface="Franklin Gothic Medium" panose="020B0603020102020204"/>
                <a:cs typeface="Franklin Gothic Medium" panose="020B0603020102020204"/>
              </a:rPr>
              <a:t> </a:t>
            </a:r>
            <a:r>
              <a:rPr sz="1800" spc="5" dirty="0">
                <a:latin typeface="Franklin Gothic Medium" panose="020B0603020102020204"/>
                <a:cs typeface="Franklin Gothic Medium" panose="020B0603020102020204"/>
              </a:rPr>
              <a:t>b.</a:t>
            </a:r>
            <a:r>
              <a:rPr sz="1800" dirty="0">
                <a:latin typeface="Franklin Gothic Medium" panose="020B0603020102020204"/>
                <a:cs typeface="Franklin Gothic Medium" panose="020B0603020102020204"/>
              </a:rPr>
              <a:t> B.</a:t>
            </a:r>
            <a:r>
              <a:rPr sz="1800" spc="-10" dirty="0">
                <a:latin typeface="Franklin Gothic Medium" panose="020B0603020102020204"/>
                <a:cs typeface="Franklin Gothic Medium" panose="020B0603020102020204"/>
              </a:rPr>
              <a:t> </a:t>
            </a:r>
            <a:r>
              <a:rPr sz="1800" spc="-45" dirty="0">
                <a:latin typeface="Franklin Gothic Medium" panose="020B0603020102020204"/>
                <a:cs typeface="Franklin Gothic Medium" panose="020B0603020102020204"/>
              </a:rPr>
              <a:t>Agarwal</a:t>
            </a:r>
            <a:r>
              <a:rPr sz="1800" spc="5"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s.</a:t>
            </a:r>
            <a:r>
              <a:rPr sz="1800" dirty="0">
                <a:latin typeface="Franklin Gothic Medium" panose="020B0603020102020204"/>
                <a:cs typeface="Franklin Gothic Medium" panose="020B0603020102020204"/>
              </a:rPr>
              <a:t> </a:t>
            </a:r>
            <a:r>
              <a:rPr sz="1800" spc="-114" dirty="0">
                <a:latin typeface="Franklin Gothic Medium" panose="020B0603020102020204"/>
                <a:cs typeface="Franklin Gothic Medium" panose="020B0603020102020204"/>
              </a:rPr>
              <a:t>P.</a:t>
            </a:r>
            <a:r>
              <a:rPr sz="1800" dirty="0">
                <a:latin typeface="Franklin Gothic Medium" panose="020B0603020102020204"/>
                <a:cs typeface="Franklin Gothic Medium" panose="020B0603020102020204"/>
              </a:rPr>
              <a:t> </a:t>
            </a:r>
            <a:r>
              <a:rPr sz="1800" spc="-60" dirty="0">
                <a:latin typeface="Franklin Gothic Medium" panose="020B0603020102020204"/>
                <a:cs typeface="Franklin Gothic Medium" panose="020B0603020102020204"/>
              </a:rPr>
              <a:t>Tayal</a:t>
            </a:r>
            <a:r>
              <a:rPr sz="1800" spc="-10" dirty="0">
                <a:latin typeface="Franklin Gothic Medium" panose="020B0603020102020204"/>
                <a:cs typeface="Franklin Gothic Medium" panose="020B0603020102020204"/>
              </a:rPr>
              <a:t> </a:t>
            </a:r>
            <a:r>
              <a:rPr sz="1800" spc="-45" dirty="0">
                <a:latin typeface="Franklin Gothic Medium" panose="020B0603020102020204"/>
                <a:cs typeface="Franklin Gothic Medium" panose="020B0603020102020204"/>
              </a:rPr>
              <a:t>m.</a:t>
            </a:r>
            <a:endParaRPr sz="1800">
              <a:latin typeface="Franklin Gothic Medium" panose="020B0603020102020204"/>
              <a:cs typeface="Franklin Gothic Medium" panose="020B0603020102020204"/>
            </a:endParaRPr>
          </a:p>
          <a:p>
            <a:pPr marL="355600">
              <a:lnSpc>
                <a:spcPct val="100000"/>
              </a:lnSpc>
            </a:pPr>
            <a:r>
              <a:rPr sz="1800" spc="-10" dirty="0">
                <a:latin typeface="Franklin Gothic Medium" panose="020B0603020102020204"/>
                <a:cs typeface="Franklin Gothic Medium" panose="020B0603020102020204"/>
              </a:rPr>
              <a:t>Gupta,</a:t>
            </a:r>
            <a:r>
              <a:rPr sz="1800" dirty="0">
                <a:latin typeface="Franklin Gothic Medium" panose="020B0603020102020204"/>
                <a:cs typeface="Franklin Gothic Medium" panose="020B0603020102020204"/>
              </a:rPr>
              <a:t> </a:t>
            </a:r>
            <a:r>
              <a:rPr sz="1800" spc="-5" dirty="0">
                <a:latin typeface="Franklin Gothic Medium" panose="020B0603020102020204"/>
                <a:cs typeface="Franklin Gothic Medium" panose="020B0603020102020204"/>
              </a:rPr>
              <a:t>Jones</a:t>
            </a:r>
            <a:r>
              <a:rPr sz="1800" spc="5" dirty="0">
                <a:latin typeface="Franklin Gothic Medium" panose="020B0603020102020204"/>
                <a:cs typeface="Franklin Gothic Medium" panose="020B0603020102020204"/>
              </a:rPr>
              <a:t> </a:t>
            </a:r>
            <a:r>
              <a:rPr sz="1800" spc="-10" dirty="0">
                <a:latin typeface="Franklin Gothic Medium" panose="020B0603020102020204"/>
                <a:cs typeface="Franklin Gothic Medium" panose="020B0603020102020204"/>
              </a:rPr>
              <a:t>and</a:t>
            </a:r>
            <a:r>
              <a:rPr sz="1800" spc="10" dirty="0">
                <a:latin typeface="Franklin Gothic Medium" panose="020B0603020102020204"/>
                <a:cs typeface="Franklin Gothic Medium" panose="020B0603020102020204"/>
              </a:rPr>
              <a:t> </a:t>
            </a:r>
            <a:r>
              <a:rPr sz="1800" spc="-20" dirty="0">
                <a:latin typeface="Franklin Gothic Medium" panose="020B0603020102020204"/>
                <a:cs typeface="Franklin Gothic Medium" panose="020B0603020102020204"/>
              </a:rPr>
              <a:t>Bartlett</a:t>
            </a:r>
            <a:r>
              <a:rPr sz="1800" spc="-10"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Publishers.</a:t>
            </a:r>
            <a:endParaRPr sz="1800">
              <a:latin typeface="Franklin Gothic Medium" panose="020B0603020102020204"/>
              <a:cs typeface="Franklin Gothic Medium" panose="020B0603020102020204"/>
            </a:endParaRPr>
          </a:p>
          <a:p>
            <a:pPr marL="355600" marR="5080" indent="-342900">
              <a:lnSpc>
                <a:spcPct val="100000"/>
              </a:lnSpc>
              <a:spcBef>
                <a:spcPts val="995"/>
              </a:spcBef>
              <a:tabLst>
                <a:tab pos="354965" algn="l"/>
              </a:tabLst>
            </a:pPr>
            <a:r>
              <a:rPr sz="1450" spc="-150" dirty="0">
                <a:solidFill>
                  <a:srgbClr val="B31166"/>
                </a:solidFill>
                <a:latin typeface="Lucida Sans Unicode" panose="020B0602030504020204"/>
                <a:cs typeface="Lucida Sans Unicode" panose="020B0602030504020204"/>
              </a:rPr>
              <a:t>▶</a:t>
            </a:r>
            <a:r>
              <a:rPr sz="1450" spc="-150" dirty="0">
                <a:solidFill>
                  <a:srgbClr val="B31166"/>
                </a:solidFill>
                <a:latin typeface="Lucida Sans Unicode" panose="020B0602030504020204"/>
                <a:cs typeface="Lucida Sans Unicode" panose="020B0602030504020204"/>
              </a:rPr>
              <a:t>	</a:t>
            </a:r>
            <a:r>
              <a:rPr sz="1800" spc="-25" dirty="0">
                <a:latin typeface="Franklin Gothic Medium" panose="020B0603020102020204"/>
                <a:cs typeface="Franklin Gothic Medium" panose="020B0603020102020204"/>
              </a:rPr>
              <a:t>So</a:t>
            </a:r>
            <a:r>
              <a:rPr sz="1800" spc="25" dirty="0">
                <a:latin typeface="Franklin Gothic Medium" panose="020B0603020102020204"/>
                <a:cs typeface="Franklin Gothic Medium" panose="020B0603020102020204"/>
              </a:rPr>
              <a:t>f</a:t>
            </a:r>
            <a:r>
              <a:rPr sz="1800" spc="-30" dirty="0">
                <a:latin typeface="Franklin Gothic Medium" panose="020B0603020102020204"/>
                <a:cs typeface="Franklin Gothic Medium" panose="020B0603020102020204"/>
              </a:rPr>
              <a:t>t</a:t>
            </a:r>
            <a:r>
              <a:rPr sz="1800" spc="-85" dirty="0">
                <a:latin typeface="Franklin Gothic Medium" panose="020B0603020102020204"/>
                <a:cs typeface="Franklin Gothic Medium" panose="020B0603020102020204"/>
              </a:rPr>
              <a:t>w</a:t>
            </a:r>
            <a:r>
              <a:rPr sz="1800" spc="-20" dirty="0">
                <a:latin typeface="Franklin Gothic Medium" panose="020B0603020102020204"/>
                <a:cs typeface="Franklin Gothic Medium" panose="020B0603020102020204"/>
              </a:rPr>
              <a:t>a</a:t>
            </a:r>
            <a:r>
              <a:rPr sz="1800" spc="-25" dirty="0">
                <a:latin typeface="Franklin Gothic Medium" panose="020B0603020102020204"/>
                <a:cs typeface="Franklin Gothic Medium" panose="020B0603020102020204"/>
              </a:rPr>
              <a:t>r</a:t>
            </a:r>
            <a:r>
              <a:rPr sz="1800" spc="-10" dirty="0">
                <a:latin typeface="Franklin Gothic Medium" panose="020B0603020102020204"/>
                <a:cs typeface="Franklin Gothic Medium" panose="020B0603020102020204"/>
              </a:rPr>
              <a:t>e</a:t>
            </a:r>
            <a:r>
              <a:rPr sz="1800"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Engi</a:t>
            </a:r>
            <a:r>
              <a:rPr sz="1800" spc="-25" dirty="0">
                <a:latin typeface="Franklin Gothic Medium" panose="020B0603020102020204"/>
                <a:cs typeface="Franklin Gothic Medium" panose="020B0603020102020204"/>
              </a:rPr>
              <a:t>n</a:t>
            </a:r>
            <a:r>
              <a:rPr sz="1800" spc="-10" dirty="0">
                <a:latin typeface="Franklin Gothic Medium" panose="020B0603020102020204"/>
                <a:cs typeface="Franklin Gothic Medium" panose="020B0603020102020204"/>
              </a:rPr>
              <a:t>ee</a:t>
            </a:r>
            <a:r>
              <a:rPr sz="1800" spc="-15" dirty="0">
                <a:latin typeface="Franklin Gothic Medium" panose="020B0603020102020204"/>
                <a:cs typeface="Franklin Gothic Medium" panose="020B0603020102020204"/>
              </a:rPr>
              <a:t>r</a:t>
            </a:r>
            <a:r>
              <a:rPr sz="1800" spc="-15" dirty="0">
                <a:latin typeface="Franklin Gothic Medium" panose="020B0603020102020204"/>
                <a:cs typeface="Franklin Gothic Medium" panose="020B0603020102020204"/>
              </a:rPr>
              <a:t>i</a:t>
            </a:r>
            <a:r>
              <a:rPr sz="1800" spc="-30" dirty="0">
                <a:latin typeface="Franklin Gothic Medium" panose="020B0603020102020204"/>
                <a:cs typeface="Franklin Gothic Medium" panose="020B0603020102020204"/>
              </a:rPr>
              <a:t>n</a:t>
            </a:r>
            <a:r>
              <a:rPr sz="1800" spc="-30" dirty="0">
                <a:latin typeface="Franklin Gothic Medium" panose="020B0603020102020204"/>
                <a:cs typeface="Franklin Gothic Medium" panose="020B0603020102020204"/>
              </a:rPr>
              <a:t>g</a:t>
            </a:r>
            <a:r>
              <a:rPr sz="1800" spc="-10" dirty="0">
                <a:latin typeface="Franklin Gothic Medium" panose="020B0603020102020204"/>
                <a:cs typeface="Franklin Gothic Medium" panose="020B0603020102020204"/>
              </a:rPr>
              <a:t>:</a:t>
            </a:r>
            <a:r>
              <a:rPr sz="1800" spc="20" dirty="0">
                <a:latin typeface="Franklin Gothic Medium" panose="020B0603020102020204"/>
                <a:cs typeface="Franklin Gothic Medium" panose="020B0603020102020204"/>
              </a:rPr>
              <a:t> </a:t>
            </a:r>
            <a:r>
              <a:rPr sz="1800" spc="-125" dirty="0">
                <a:latin typeface="Franklin Gothic Medium" panose="020B0603020102020204"/>
                <a:cs typeface="Franklin Gothic Medium" panose="020B0603020102020204"/>
              </a:rPr>
              <a:t>A</a:t>
            </a:r>
            <a:r>
              <a:rPr sz="1800" dirty="0">
                <a:latin typeface="Franklin Gothic Medium" panose="020B0603020102020204"/>
                <a:cs typeface="Franklin Gothic Medium" panose="020B0603020102020204"/>
              </a:rPr>
              <a:t> </a:t>
            </a:r>
            <a:r>
              <a:rPr sz="1800" spc="-40" dirty="0">
                <a:latin typeface="Franklin Gothic Medium" panose="020B0603020102020204"/>
                <a:cs typeface="Franklin Gothic Medium" panose="020B0603020102020204"/>
              </a:rPr>
              <a:t>Pr</a:t>
            </a:r>
            <a:r>
              <a:rPr sz="1800" spc="-50" dirty="0">
                <a:latin typeface="Franklin Gothic Medium" panose="020B0603020102020204"/>
                <a:cs typeface="Franklin Gothic Medium" panose="020B0603020102020204"/>
              </a:rPr>
              <a:t>a</a:t>
            </a:r>
            <a:r>
              <a:rPr sz="1800" spc="-25" dirty="0">
                <a:latin typeface="Franklin Gothic Medium" panose="020B0603020102020204"/>
                <a:cs typeface="Franklin Gothic Medium" panose="020B0603020102020204"/>
              </a:rPr>
              <a:t>ct</a:t>
            </a:r>
            <a:r>
              <a:rPr sz="1800" spc="-25" dirty="0">
                <a:latin typeface="Franklin Gothic Medium" panose="020B0603020102020204"/>
                <a:cs typeface="Franklin Gothic Medium" panose="020B0603020102020204"/>
              </a:rPr>
              <a:t>i</a:t>
            </a:r>
            <a:r>
              <a:rPr sz="1800" spc="-35" dirty="0">
                <a:latin typeface="Franklin Gothic Medium" panose="020B0603020102020204"/>
                <a:cs typeface="Franklin Gothic Medium" panose="020B0603020102020204"/>
              </a:rPr>
              <a:t>t</a:t>
            </a:r>
            <a:r>
              <a:rPr sz="1800" spc="-35" dirty="0">
                <a:latin typeface="Franklin Gothic Medium" panose="020B0603020102020204"/>
                <a:cs typeface="Franklin Gothic Medium" panose="020B0603020102020204"/>
              </a:rPr>
              <a:t>i</a:t>
            </a:r>
            <a:r>
              <a:rPr sz="1800" spc="-10" dirty="0">
                <a:latin typeface="Franklin Gothic Medium" panose="020B0603020102020204"/>
                <a:cs typeface="Franklin Gothic Medium" panose="020B0603020102020204"/>
              </a:rPr>
              <a:t>on</a:t>
            </a:r>
            <a:r>
              <a:rPr sz="1800" spc="-15" dirty="0">
                <a:latin typeface="Franklin Gothic Medium" panose="020B0603020102020204"/>
                <a:cs typeface="Franklin Gothic Medium" panose="020B0603020102020204"/>
              </a:rPr>
              <a:t>e</a:t>
            </a:r>
            <a:r>
              <a:rPr sz="1800" spc="-10" dirty="0">
                <a:latin typeface="Franklin Gothic Medium" panose="020B0603020102020204"/>
                <a:cs typeface="Franklin Gothic Medium" panose="020B0603020102020204"/>
              </a:rPr>
              <a:t>r</a:t>
            </a:r>
            <a:r>
              <a:rPr sz="1800" spc="15" dirty="0">
                <a:latin typeface="Franklin Gothic Medium" panose="020B0603020102020204"/>
                <a:cs typeface="Franklin Gothic Medium" panose="020B0603020102020204"/>
              </a:rPr>
              <a:t>’</a:t>
            </a:r>
            <a:r>
              <a:rPr sz="1800" spc="15" dirty="0">
                <a:latin typeface="Franklin Gothic Medium" panose="020B0603020102020204"/>
                <a:cs typeface="Franklin Gothic Medium" panose="020B0603020102020204"/>
              </a:rPr>
              <a:t>s</a:t>
            </a:r>
            <a:r>
              <a:rPr sz="1800" spc="5" dirty="0">
                <a:latin typeface="Franklin Gothic Medium" panose="020B0603020102020204"/>
                <a:cs typeface="Franklin Gothic Medium" panose="020B0603020102020204"/>
              </a:rPr>
              <a:t> </a:t>
            </a:r>
            <a:r>
              <a:rPr sz="1800" spc="-70" dirty="0">
                <a:latin typeface="Franklin Gothic Medium" panose="020B0603020102020204"/>
                <a:cs typeface="Franklin Gothic Medium" panose="020B0603020102020204"/>
              </a:rPr>
              <a:t>A</a:t>
            </a:r>
            <a:r>
              <a:rPr sz="1800" spc="-70" dirty="0">
                <a:latin typeface="Franklin Gothic Medium" panose="020B0603020102020204"/>
                <a:cs typeface="Franklin Gothic Medium" panose="020B0603020102020204"/>
              </a:rPr>
              <a:t>p</a:t>
            </a:r>
            <a:r>
              <a:rPr sz="1800" spc="-15" dirty="0">
                <a:latin typeface="Franklin Gothic Medium" panose="020B0603020102020204"/>
                <a:cs typeface="Franklin Gothic Medium" panose="020B0603020102020204"/>
              </a:rPr>
              <a:t>p</a:t>
            </a:r>
            <a:r>
              <a:rPr sz="1800" spc="-50" dirty="0">
                <a:latin typeface="Franklin Gothic Medium" panose="020B0603020102020204"/>
                <a:cs typeface="Franklin Gothic Medium" panose="020B0603020102020204"/>
              </a:rPr>
              <a:t>r</a:t>
            </a:r>
            <a:r>
              <a:rPr sz="1800" spc="-5" dirty="0">
                <a:latin typeface="Franklin Gothic Medium" panose="020B0603020102020204"/>
                <a:cs typeface="Franklin Gothic Medium" panose="020B0603020102020204"/>
              </a:rPr>
              <a:t>oach,  </a:t>
            </a:r>
            <a:r>
              <a:rPr sz="1800" spc="-20" dirty="0">
                <a:latin typeface="Franklin Gothic Medium" panose="020B0603020102020204"/>
                <a:cs typeface="Franklin Gothic Medium" panose="020B0603020102020204"/>
              </a:rPr>
              <a:t>Pressman,</a:t>
            </a:r>
            <a:r>
              <a:rPr sz="1800" spc="-5" dirty="0">
                <a:latin typeface="Franklin Gothic Medium" panose="020B0603020102020204"/>
                <a:cs typeface="Franklin Gothic Medium" panose="020B0603020102020204"/>
              </a:rPr>
              <a:t> </a:t>
            </a:r>
            <a:r>
              <a:rPr sz="1800" spc="-10" dirty="0">
                <a:latin typeface="Franklin Gothic Medium" panose="020B0603020102020204"/>
                <a:cs typeface="Franklin Gothic Medium" panose="020B0603020102020204"/>
              </a:rPr>
              <a:t>R.S.</a:t>
            </a:r>
            <a:r>
              <a:rPr sz="1800" spc="-5" dirty="0">
                <a:latin typeface="Franklin Gothic Medium" panose="020B0603020102020204"/>
                <a:cs typeface="Franklin Gothic Medium" panose="020B0603020102020204"/>
              </a:rPr>
              <a:t> </a:t>
            </a:r>
            <a:r>
              <a:rPr sz="1800" spc="-95" dirty="0">
                <a:latin typeface="Franklin Gothic Medium" panose="020B0603020102020204"/>
                <a:cs typeface="Franklin Gothic Medium" panose="020B0603020102020204"/>
              </a:rPr>
              <a:t>&amp;</a:t>
            </a:r>
            <a:r>
              <a:rPr sz="1800" spc="-15" dirty="0">
                <a:latin typeface="Franklin Gothic Medium" panose="020B0603020102020204"/>
                <a:cs typeface="Franklin Gothic Medium" panose="020B0603020102020204"/>
              </a:rPr>
              <a:t> </a:t>
            </a:r>
            <a:r>
              <a:rPr sz="1800" spc="-35" dirty="0">
                <a:latin typeface="Franklin Gothic Medium" panose="020B0603020102020204"/>
                <a:cs typeface="Franklin Gothic Medium" panose="020B0603020102020204"/>
              </a:rPr>
              <a:t>Maxim</a:t>
            </a:r>
            <a:r>
              <a:rPr sz="1800" spc="-5" dirty="0">
                <a:latin typeface="Franklin Gothic Medium" panose="020B0603020102020204"/>
                <a:cs typeface="Franklin Gothic Medium" panose="020B0603020102020204"/>
              </a:rPr>
              <a:t> </a:t>
            </a:r>
            <a:r>
              <a:rPr sz="1800" spc="5" dirty="0">
                <a:latin typeface="Franklin Gothic Medium" panose="020B0603020102020204"/>
                <a:cs typeface="Franklin Gothic Medium" panose="020B0603020102020204"/>
              </a:rPr>
              <a:t>B.,</a:t>
            </a:r>
            <a:r>
              <a:rPr sz="1800" spc="-20"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8th Edition</a:t>
            </a:r>
            <a:r>
              <a:rPr sz="1800" spc="5"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(2015), </a:t>
            </a:r>
            <a:r>
              <a:rPr sz="1800" spc="-10" dirty="0">
                <a:latin typeface="Franklin Gothic Medium" panose="020B0603020102020204"/>
                <a:cs typeface="Franklin Gothic Medium" panose="020B0603020102020204"/>
              </a:rPr>
              <a:t> </a:t>
            </a:r>
            <a:r>
              <a:rPr sz="1800" spc="-15" dirty="0">
                <a:latin typeface="Franklin Gothic Medium" panose="020B0603020102020204"/>
                <a:cs typeface="Franklin Gothic Medium" panose="020B0603020102020204"/>
              </a:rPr>
              <a:t>McGraw-Hill.</a:t>
            </a:r>
            <a:endParaRPr sz="1800">
              <a:latin typeface="Franklin Gothic Medium" panose="020B0603020102020204"/>
              <a:cs typeface="Franklin Gothic Medium" panose="020B06030201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981200" y="1967865"/>
            <a:ext cx="8229600" cy="1322070"/>
          </a:xfrm>
          <a:solidFill>
            <a:schemeClr val="accent4">
              <a:lumMod val="20000"/>
              <a:lumOff val="80000"/>
            </a:schemeClr>
          </a:solidFill>
        </p:spPr>
        <p:txBody>
          <a:bodyPr vert="horz" wrap="square" lIns="91440" tIns="45720" rIns="91440" bIns="45720" anchor="ctr" anchorCtr="0"/>
          <a:p>
            <a:pPr eaLnBrk="1" hangingPunct="1"/>
            <a:r>
              <a:rPr sz="8000" i="0" dirty="0"/>
              <a:t>Motivation</a:t>
            </a:r>
            <a:endParaRPr sz="8000" i="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a:spLocks noGrp="1"/>
          </p:cNvSpPr>
          <p:nvPr>
            <p:ph idx="1"/>
          </p:nvPr>
        </p:nvSpPr>
        <p:spPr>
          <a:xfrm>
            <a:off x="1981200" y="2361883"/>
            <a:ext cx="8229600" cy="1445260"/>
          </a:xfrm>
          <a:solidFill>
            <a:schemeClr val="accent3">
              <a:lumMod val="20000"/>
              <a:lumOff val="80000"/>
            </a:schemeClr>
          </a:solidFill>
        </p:spPr>
        <p:txBody>
          <a:bodyPr vert="horz" wrap="square" lIns="91440" tIns="45720" rIns="91440" bIns="45720" anchor="t" anchorCtr="0"/>
          <a:p>
            <a:pPr algn="ctr" eaLnBrk="1" hangingPunct="1">
              <a:buFontTx/>
              <a:buNone/>
            </a:pPr>
            <a:r>
              <a:rPr sz="4400" dirty="0"/>
              <a:t>Software can have huge impact in any aspect of our society</a:t>
            </a:r>
            <a:endParaRPr sz="4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6476873" y="685876"/>
            <a:ext cx="4890134" cy="1568450"/>
          </a:xfrm>
          <a:solidFill>
            <a:schemeClr val="bg2"/>
          </a:solidFill>
        </p:spPr>
        <p:txBody>
          <a:bodyPr vert="horz" wrap="square" lIns="91440" tIns="45720" rIns="91440" bIns="45720" anchor="ctr" anchorCtr="0"/>
          <a:p>
            <a:pPr eaLnBrk="1" hangingPunct="1"/>
            <a:r>
              <a:rPr sz="4800" dirty="0"/>
              <a:t>Where can we find software?</a:t>
            </a:r>
            <a:endParaRPr sz="4800" dirty="0"/>
          </a:p>
        </p:txBody>
      </p:sp>
      <p:pic>
        <p:nvPicPr>
          <p:cNvPr id="18435" name="Picture 4" descr="JF-17-Thunder_Kamra"/>
          <p:cNvPicPr>
            <a:picLocks noChangeAspect="1"/>
          </p:cNvPicPr>
          <p:nvPr/>
        </p:nvPicPr>
        <p:blipFill>
          <a:blip r:embed="rId1"/>
          <a:stretch>
            <a:fillRect/>
          </a:stretch>
        </p:blipFill>
        <p:spPr>
          <a:xfrm>
            <a:off x="2438400" y="1600200"/>
            <a:ext cx="3505200" cy="2339975"/>
          </a:xfrm>
          <a:prstGeom prst="rect">
            <a:avLst/>
          </a:prstGeom>
          <a:noFill/>
          <a:ln w="9525">
            <a:noFill/>
          </a:ln>
        </p:spPr>
      </p:pic>
      <p:pic>
        <p:nvPicPr>
          <p:cNvPr id="18436" name="Picture 6" descr="ghauri11"/>
          <p:cNvPicPr>
            <a:picLocks noChangeAspect="1"/>
          </p:cNvPicPr>
          <p:nvPr/>
        </p:nvPicPr>
        <p:blipFill>
          <a:blip r:embed="rId2"/>
          <a:stretch>
            <a:fillRect/>
          </a:stretch>
        </p:blipFill>
        <p:spPr>
          <a:xfrm>
            <a:off x="6248400" y="3505200"/>
            <a:ext cx="3254375" cy="30480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1447800" y="837883"/>
            <a:ext cx="8526145" cy="829945"/>
          </a:xfrm>
          <a:solidFill>
            <a:schemeClr val="bg2"/>
          </a:solidFill>
        </p:spPr>
        <p:txBody>
          <a:bodyPr vert="horz" wrap="square" lIns="91440" tIns="45720" rIns="91440" bIns="45720" anchor="ctr" anchorCtr="0"/>
          <a:p>
            <a:pPr eaLnBrk="1" hangingPunct="1"/>
            <a:r>
              <a:rPr sz="4800" dirty="0"/>
              <a:t>Some popular ones…</a:t>
            </a:r>
            <a:endParaRPr sz="4800" dirty="0"/>
          </a:p>
        </p:txBody>
      </p:sp>
      <p:pic>
        <p:nvPicPr>
          <p:cNvPr id="19460" name="Picture 4"/>
          <p:cNvPicPr>
            <a:picLocks noChangeAspect="1"/>
          </p:cNvPicPr>
          <p:nvPr/>
        </p:nvPicPr>
        <p:blipFill>
          <a:blip r:embed="rId1"/>
          <a:stretch>
            <a:fillRect/>
          </a:stretch>
        </p:blipFill>
        <p:spPr>
          <a:xfrm>
            <a:off x="1905000" y="2254250"/>
            <a:ext cx="8159750" cy="38481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5826633" y="1294206"/>
            <a:ext cx="4890134" cy="398780"/>
          </a:xfrm>
        </p:spPr>
        <p:txBody>
          <a:bodyPr vert="horz" wrap="square" lIns="91440" tIns="45720" rIns="91440" bIns="45720" anchor="ctr" anchorCtr="0"/>
          <a:p>
            <a:pPr eaLnBrk="1" hangingPunct="1"/>
            <a:r>
              <a:rPr dirty="0"/>
              <a:t>Some popular ones…</a:t>
            </a:r>
            <a:endParaRPr dirty="0"/>
          </a:p>
        </p:txBody>
      </p:sp>
      <p:pic>
        <p:nvPicPr>
          <p:cNvPr id="20483" name="Picture 4"/>
          <p:cNvPicPr>
            <a:picLocks noChangeAspect="1"/>
          </p:cNvPicPr>
          <p:nvPr/>
        </p:nvPicPr>
        <p:blipFill>
          <a:blip r:embed="rId1"/>
          <a:stretch>
            <a:fillRect/>
          </a:stretch>
        </p:blipFill>
        <p:spPr>
          <a:xfrm>
            <a:off x="2133600" y="1490663"/>
            <a:ext cx="8001000" cy="4335462"/>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6324473" y="1218958"/>
            <a:ext cx="4890134" cy="829945"/>
          </a:xfrm>
          <a:solidFill>
            <a:schemeClr val="bg2"/>
          </a:solidFill>
        </p:spPr>
        <p:txBody>
          <a:bodyPr vert="horz" wrap="square" lIns="91440" tIns="45720" rIns="91440" bIns="45720" anchor="ctr" anchorCtr="0"/>
          <a:p>
            <a:pPr eaLnBrk="1" hangingPunct="1"/>
            <a:r>
              <a:rPr sz="4800" dirty="0"/>
              <a:t>And even in…</a:t>
            </a:r>
            <a:endParaRPr sz="4800" dirty="0"/>
          </a:p>
        </p:txBody>
      </p:sp>
      <p:pic>
        <p:nvPicPr>
          <p:cNvPr id="21507" name="Picture 4" descr="phone 1"/>
          <p:cNvPicPr>
            <a:picLocks noChangeAspect="1"/>
          </p:cNvPicPr>
          <p:nvPr/>
        </p:nvPicPr>
        <p:blipFill>
          <a:blip r:embed="rId1"/>
          <a:stretch>
            <a:fillRect/>
          </a:stretch>
        </p:blipFill>
        <p:spPr>
          <a:xfrm>
            <a:off x="2438400" y="1295400"/>
            <a:ext cx="3505200" cy="3381375"/>
          </a:xfrm>
          <a:prstGeom prst="rect">
            <a:avLst/>
          </a:prstGeom>
          <a:noFill/>
          <a:ln w="9525">
            <a:noFill/>
          </a:ln>
        </p:spPr>
      </p:pic>
      <p:pic>
        <p:nvPicPr>
          <p:cNvPr id="21508" name="Picture 5" descr="phone 2"/>
          <p:cNvPicPr>
            <a:picLocks noChangeAspect="1"/>
          </p:cNvPicPr>
          <p:nvPr/>
        </p:nvPicPr>
        <p:blipFill>
          <a:blip r:embed="rId2"/>
          <a:stretch>
            <a:fillRect/>
          </a:stretch>
        </p:blipFill>
        <p:spPr>
          <a:xfrm>
            <a:off x="6096000" y="2895600"/>
            <a:ext cx="3149600" cy="3810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1999" cy="6857997"/>
          </a:xfrm>
          <a:prstGeom prst="rect">
            <a:avLst/>
          </a:prstGeom>
        </p:spPr>
      </p:pic>
      <p:grpSp>
        <p:nvGrpSpPr>
          <p:cNvPr id="3" name="object 3"/>
          <p:cNvGrpSpPr/>
          <p:nvPr/>
        </p:nvGrpSpPr>
        <p:grpSpPr>
          <a:xfrm>
            <a:off x="0" y="1270"/>
            <a:ext cx="12192000" cy="6856730"/>
            <a:chOff x="0" y="1270"/>
            <a:chExt cx="12192000" cy="6856730"/>
          </a:xfrm>
        </p:grpSpPr>
        <p:sp>
          <p:nvSpPr>
            <p:cNvPr id="4" name="object 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p:txBody>
        </p:sp>
        <p:sp>
          <p:nvSpPr>
            <p:cNvPr id="5" name="object 5"/>
            <p:cNvSpPr/>
            <p:nvPr/>
          </p:nvSpPr>
          <p:spPr>
            <a:xfrm>
              <a:off x="0" y="1269"/>
              <a:ext cx="12192000" cy="6856730"/>
            </a:xfrm>
            <a:custGeom>
              <a:avLst/>
              <a:gdLst/>
              <a:ahLst/>
              <a:cxnLst/>
              <a:rect l="l" t="t" r="r" b="b"/>
              <a:pathLst>
                <a:path w="12192000" h="6856730">
                  <a:moveTo>
                    <a:pt x="12192000" y="0"/>
                  </a:moveTo>
                  <a:lnTo>
                    <a:pt x="4864608" y="0"/>
                  </a:lnTo>
                  <a:lnTo>
                    <a:pt x="4864608" y="3226816"/>
                  </a:lnTo>
                  <a:lnTo>
                    <a:pt x="4863592" y="3352673"/>
                  </a:lnTo>
                  <a:lnTo>
                    <a:pt x="4863592" y="3477387"/>
                  </a:lnTo>
                  <a:lnTo>
                    <a:pt x="4861687" y="3600831"/>
                  </a:lnTo>
                  <a:lnTo>
                    <a:pt x="4856226" y="3841750"/>
                  </a:lnTo>
                  <a:lnTo>
                    <a:pt x="4853305" y="3959225"/>
                  </a:lnTo>
                  <a:lnTo>
                    <a:pt x="4848733" y="4076065"/>
                  </a:lnTo>
                  <a:lnTo>
                    <a:pt x="4843907" y="4191000"/>
                  </a:lnTo>
                  <a:lnTo>
                    <a:pt x="4839462" y="4303649"/>
                  </a:lnTo>
                  <a:lnTo>
                    <a:pt x="4827143" y="4523359"/>
                  </a:lnTo>
                  <a:lnTo>
                    <a:pt x="4813935" y="4734052"/>
                  </a:lnTo>
                  <a:lnTo>
                    <a:pt x="4800092" y="4936236"/>
                  </a:lnTo>
                  <a:lnTo>
                    <a:pt x="4784852" y="5127498"/>
                  </a:lnTo>
                  <a:lnTo>
                    <a:pt x="4769104" y="5310251"/>
                  </a:lnTo>
                  <a:lnTo>
                    <a:pt x="4751959" y="5479796"/>
                  </a:lnTo>
                  <a:lnTo>
                    <a:pt x="4735195" y="5639016"/>
                  </a:lnTo>
                  <a:lnTo>
                    <a:pt x="4718431" y="5785497"/>
                  </a:lnTo>
                  <a:lnTo>
                    <a:pt x="4702556" y="5919889"/>
                  </a:lnTo>
                  <a:lnTo>
                    <a:pt x="4687570" y="6039129"/>
                  </a:lnTo>
                  <a:lnTo>
                    <a:pt x="4661281" y="6237681"/>
                  </a:lnTo>
                  <a:lnTo>
                    <a:pt x="4649978" y="6313957"/>
                  </a:lnTo>
                  <a:lnTo>
                    <a:pt x="4639742" y="6380480"/>
                  </a:lnTo>
                  <a:lnTo>
                    <a:pt x="476377" y="6380480"/>
                  </a:lnTo>
                  <a:lnTo>
                    <a:pt x="476377" y="469900"/>
                  </a:lnTo>
                  <a:lnTo>
                    <a:pt x="4641227" y="469900"/>
                  </a:lnTo>
                  <a:lnTo>
                    <a:pt x="4652899" y="538480"/>
                  </a:lnTo>
                  <a:lnTo>
                    <a:pt x="4675124" y="675259"/>
                  </a:lnTo>
                  <a:lnTo>
                    <a:pt x="4696968" y="812673"/>
                  </a:lnTo>
                  <a:lnTo>
                    <a:pt x="4734433" y="1088136"/>
                  </a:lnTo>
                  <a:lnTo>
                    <a:pt x="4751959" y="1226185"/>
                  </a:lnTo>
                  <a:lnTo>
                    <a:pt x="4767072" y="1362329"/>
                  </a:lnTo>
                  <a:lnTo>
                    <a:pt x="4781296" y="1500378"/>
                  </a:lnTo>
                  <a:lnTo>
                    <a:pt x="4794250" y="1637792"/>
                  </a:lnTo>
                  <a:lnTo>
                    <a:pt x="4816856" y="1909572"/>
                  </a:lnTo>
                  <a:lnTo>
                    <a:pt x="4826254" y="2044573"/>
                  </a:lnTo>
                  <a:lnTo>
                    <a:pt x="4833620" y="2179574"/>
                  </a:lnTo>
                  <a:lnTo>
                    <a:pt x="4841367" y="2313940"/>
                  </a:lnTo>
                  <a:lnTo>
                    <a:pt x="4847844" y="2447036"/>
                  </a:lnTo>
                  <a:lnTo>
                    <a:pt x="4852289" y="2579116"/>
                  </a:lnTo>
                  <a:lnTo>
                    <a:pt x="4860036" y="2841752"/>
                  </a:lnTo>
                  <a:lnTo>
                    <a:pt x="4863592" y="3099689"/>
                  </a:lnTo>
                  <a:lnTo>
                    <a:pt x="4864608" y="3226816"/>
                  </a:lnTo>
                  <a:lnTo>
                    <a:pt x="4864608" y="0"/>
                  </a:lnTo>
                  <a:lnTo>
                    <a:pt x="0" y="0"/>
                  </a:lnTo>
                  <a:lnTo>
                    <a:pt x="0" y="469900"/>
                  </a:lnTo>
                  <a:lnTo>
                    <a:pt x="0" y="6380480"/>
                  </a:lnTo>
                  <a:lnTo>
                    <a:pt x="0" y="6856730"/>
                  </a:lnTo>
                  <a:lnTo>
                    <a:pt x="12192000" y="6856730"/>
                  </a:lnTo>
                  <a:lnTo>
                    <a:pt x="12192000" y="6380480"/>
                  </a:lnTo>
                  <a:lnTo>
                    <a:pt x="12192000" y="470154"/>
                  </a:lnTo>
                  <a:lnTo>
                    <a:pt x="11768328" y="470154"/>
                  </a:lnTo>
                  <a:lnTo>
                    <a:pt x="11768328" y="469900"/>
                  </a:lnTo>
                  <a:lnTo>
                    <a:pt x="12192000" y="469900"/>
                  </a:lnTo>
                  <a:lnTo>
                    <a:pt x="12192000" y="0"/>
                  </a:lnTo>
                  <a:close/>
                </a:path>
              </a:pathLst>
            </a:custGeom>
            <a:solidFill>
              <a:srgbClr val="FFFFFF"/>
            </a:solidFill>
          </p:spPr>
          <p:txBody>
            <a:bodyPr wrap="square" lIns="0" tIns="0" rIns="0" bIns="0" rtlCol="0"/>
            <a:lstStyle/>
            <a:p/>
          </p:txBody>
        </p:sp>
      </p:grpSp>
      <p:sp>
        <p:nvSpPr>
          <p:cNvPr id="6" name="object 6"/>
          <p:cNvSpPr txBox="1"/>
          <p:nvPr/>
        </p:nvSpPr>
        <p:spPr>
          <a:xfrm>
            <a:off x="1072997" y="3165729"/>
            <a:ext cx="2393315" cy="513715"/>
          </a:xfrm>
          <a:prstGeom prst="rect">
            <a:avLst/>
          </a:prstGeom>
        </p:spPr>
        <p:txBody>
          <a:bodyPr vert="horz" wrap="square" lIns="0" tIns="13335" rIns="0" bIns="0" rtlCol="0">
            <a:spAutoFit/>
          </a:bodyPr>
          <a:lstStyle/>
          <a:p>
            <a:pPr marL="12700">
              <a:lnSpc>
                <a:spcPct val="100000"/>
              </a:lnSpc>
              <a:spcBef>
                <a:spcPts val="105"/>
              </a:spcBef>
            </a:pPr>
            <a:r>
              <a:rPr sz="3200" b="1" u="heavy" spc="-175" dirty="0">
                <a:solidFill>
                  <a:srgbClr val="EBEBEB"/>
                </a:solidFill>
                <a:uFill>
                  <a:solidFill>
                    <a:srgbClr val="EBEBEB"/>
                  </a:solidFill>
                </a:uFill>
                <a:latin typeface="Tahoma" panose="020B0604030504040204"/>
                <a:cs typeface="Tahoma" panose="020B0604030504040204"/>
              </a:rPr>
              <a:t>Introduct</a:t>
            </a:r>
            <a:r>
              <a:rPr sz="3200" b="1" u="heavy" spc="-110" dirty="0">
                <a:solidFill>
                  <a:srgbClr val="EBEBEB"/>
                </a:solidFill>
                <a:uFill>
                  <a:solidFill>
                    <a:srgbClr val="EBEBEB"/>
                  </a:solidFill>
                </a:uFill>
                <a:latin typeface="Tahoma" panose="020B0604030504040204"/>
                <a:cs typeface="Tahoma" panose="020B0604030504040204"/>
              </a:rPr>
              <a:t>i</a:t>
            </a:r>
            <a:r>
              <a:rPr sz="3200" b="1" u="heavy" spc="-30" dirty="0">
                <a:solidFill>
                  <a:srgbClr val="EBEBEB"/>
                </a:solidFill>
                <a:uFill>
                  <a:solidFill>
                    <a:srgbClr val="EBEBEB"/>
                  </a:solidFill>
                </a:uFill>
                <a:latin typeface="Tahoma" panose="020B0604030504040204"/>
                <a:cs typeface="Tahoma" panose="020B0604030504040204"/>
              </a:rPr>
              <a:t>on</a:t>
            </a:r>
            <a:endParaRPr sz="3200">
              <a:latin typeface="Tahoma" panose="020B0604030504040204"/>
              <a:cs typeface="Tahoma" panose="020B0604030504040204"/>
            </a:endParaRPr>
          </a:p>
        </p:txBody>
      </p:sp>
      <p:sp>
        <p:nvSpPr>
          <p:cNvPr id="7" name="object 7"/>
          <p:cNvSpPr txBox="1"/>
          <p:nvPr/>
        </p:nvSpPr>
        <p:spPr>
          <a:xfrm>
            <a:off x="5369433" y="464566"/>
            <a:ext cx="685800" cy="269240"/>
          </a:xfrm>
          <a:prstGeom prst="rect">
            <a:avLst/>
          </a:prstGeom>
        </p:spPr>
        <p:txBody>
          <a:bodyPr vert="horz" wrap="square" lIns="0" tIns="12065" rIns="0" bIns="0" rtlCol="0">
            <a:spAutoFit/>
          </a:bodyPr>
          <a:lstStyle/>
          <a:p>
            <a:pPr marL="12700">
              <a:lnSpc>
                <a:spcPct val="100000"/>
              </a:lnSpc>
              <a:spcBef>
                <a:spcPts val="95"/>
              </a:spcBef>
            </a:pPr>
            <a:r>
              <a:rPr sz="1600" b="1" u="heavy" spc="-60" dirty="0">
                <a:solidFill>
                  <a:srgbClr val="404040"/>
                </a:solidFill>
                <a:uFill>
                  <a:solidFill>
                    <a:srgbClr val="404040"/>
                  </a:solidFill>
                </a:uFill>
                <a:latin typeface="Tahoma" panose="020B0604030504040204"/>
                <a:cs typeface="Tahoma" panose="020B0604030504040204"/>
              </a:rPr>
              <a:t>N</a:t>
            </a:r>
            <a:r>
              <a:rPr sz="1600" b="1" spc="-5" dirty="0">
                <a:solidFill>
                  <a:srgbClr val="404040"/>
                </a:solidFill>
                <a:latin typeface="Tahoma" panose="020B0604030504040204"/>
                <a:cs typeface="Tahoma" panose="020B0604030504040204"/>
              </a:rPr>
              <a:t>ame:</a:t>
            </a:r>
            <a:endParaRPr sz="1600">
              <a:latin typeface="Tahoma" panose="020B0604030504040204"/>
              <a:cs typeface="Tahoma" panose="020B0604030504040204"/>
            </a:endParaRPr>
          </a:p>
        </p:txBody>
      </p:sp>
      <p:sp>
        <p:nvSpPr>
          <p:cNvPr id="8" name="object 8"/>
          <p:cNvSpPr txBox="1"/>
          <p:nvPr/>
        </p:nvSpPr>
        <p:spPr>
          <a:xfrm>
            <a:off x="5345303" y="1371853"/>
            <a:ext cx="1336040" cy="269240"/>
          </a:xfrm>
          <a:prstGeom prst="rect">
            <a:avLst/>
          </a:prstGeom>
        </p:spPr>
        <p:txBody>
          <a:bodyPr vert="horz" wrap="square" lIns="0" tIns="12065" rIns="0" bIns="0" rtlCol="0">
            <a:spAutoFit/>
          </a:bodyPr>
          <a:lstStyle/>
          <a:p>
            <a:pPr marL="12700">
              <a:lnSpc>
                <a:spcPct val="100000"/>
              </a:lnSpc>
              <a:spcBef>
                <a:spcPts val="95"/>
              </a:spcBef>
            </a:pPr>
            <a:r>
              <a:rPr sz="1600" b="1" u="heavy" spc="-40" dirty="0">
                <a:solidFill>
                  <a:srgbClr val="404040"/>
                </a:solidFill>
                <a:uFill>
                  <a:solidFill>
                    <a:srgbClr val="404040"/>
                  </a:solidFill>
                </a:uFill>
                <a:latin typeface="Tahoma" panose="020B0604030504040204"/>
                <a:cs typeface="Tahoma" panose="020B0604030504040204"/>
              </a:rPr>
              <a:t>Q</a:t>
            </a:r>
            <a:r>
              <a:rPr sz="1600" b="1" spc="-40" dirty="0">
                <a:solidFill>
                  <a:srgbClr val="404040"/>
                </a:solidFill>
                <a:latin typeface="Tahoma" panose="020B0604030504040204"/>
                <a:cs typeface="Tahoma" panose="020B0604030504040204"/>
              </a:rPr>
              <a:t>ualification:</a:t>
            </a:r>
            <a:endParaRPr sz="1600">
              <a:latin typeface="Tahoma" panose="020B0604030504040204"/>
              <a:cs typeface="Tahoma" panose="020B0604030504040204"/>
            </a:endParaRPr>
          </a:p>
        </p:txBody>
      </p:sp>
      <p:sp>
        <p:nvSpPr>
          <p:cNvPr id="10" name="object 10"/>
          <p:cNvSpPr txBox="1"/>
          <p:nvPr/>
        </p:nvSpPr>
        <p:spPr>
          <a:xfrm>
            <a:off x="5257673" y="2819146"/>
            <a:ext cx="1670050" cy="257810"/>
          </a:xfrm>
          <a:prstGeom prst="rect">
            <a:avLst/>
          </a:prstGeom>
        </p:spPr>
        <p:txBody>
          <a:bodyPr vert="horz" wrap="square" lIns="0" tIns="12065" rIns="0" bIns="0" rtlCol="0">
            <a:spAutoFit/>
          </a:bodyPr>
          <a:lstStyle/>
          <a:p>
            <a:pPr marL="12700">
              <a:lnSpc>
                <a:spcPct val="100000"/>
              </a:lnSpc>
              <a:spcBef>
                <a:spcPts val="95"/>
              </a:spcBef>
            </a:pPr>
            <a:r>
              <a:rPr sz="1600" b="1" u="heavy" spc="-170" dirty="0">
                <a:solidFill>
                  <a:srgbClr val="404040"/>
                </a:solidFill>
                <a:uFill>
                  <a:solidFill>
                    <a:srgbClr val="404040"/>
                  </a:solidFill>
                </a:uFill>
                <a:latin typeface="Tahoma" panose="020B0604030504040204"/>
                <a:cs typeface="Tahoma" panose="020B0604030504040204"/>
              </a:rPr>
              <a:t>P</a:t>
            </a:r>
            <a:r>
              <a:rPr sz="1600" b="1" spc="-185" dirty="0">
                <a:solidFill>
                  <a:srgbClr val="404040"/>
                </a:solidFill>
                <a:latin typeface="Tahoma" panose="020B0604030504040204"/>
                <a:cs typeface="Tahoma" panose="020B0604030504040204"/>
              </a:rPr>
              <a:t>r</a:t>
            </a:r>
            <a:r>
              <a:rPr sz="1600" b="1" spc="-85" dirty="0">
                <a:solidFill>
                  <a:srgbClr val="404040"/>
                </a:solidFill>
                <a:latin typeface="Tahoma" panose="020B0604030504040204"/>
                <a:cs typeface="Tahoma" panose="020B0604030504040204"/>
              </a:rPr>
              <a:t>ior</a:t>
            </a:r>
            <a:r>
              <a:rPr sz="1600" b="1" dirty="0">
                <a:solidFill>
                  <a:srgbClr val="404040"/>
                </a:solidFill>
                <a:latin typeface="Tahoma" panose="020B0604030504040204"/>
                <a:cs typeface="Tahoma" panose="020B0604030504040204"/>
              </a:rPr>
              <a:t> </a:t>
            </a:r>
            <a:r>
              <a:rPr sz="1600" b="1" spc="-114" dirty="0">
                <a:solidFill>
                  <a:srgbClr val="404040"/>
                </a:solidFill>
                <a:latin typeface="Tahoma" panose="020B0604030504040204"/>
                <a:cs typeface="Tahoma" panose="020B0604030504040204"/>
              </a:rPr>
              <a:t>E</a:t>
            </a:r>
            <a:r>
              <a:rPr sz="1600" b="1" spc="-125" dirty="0">
                <a:solidFill>
                  <a:srgbClr val="404040"/>
                </a:solidFill>
                <a:latin typeface="Tahoma" panose="020B0604030504040204"/>
                <a:cs typeface="Tahoma" panose="020B0604030504040204"/>
              </a:rPr>
              <a:t>x</a:t>
            </a:r>
            <a:r>
              <a:rPr sz="1600" b="1" spc="-30" dirty="0">
                <a:solidFill>
                  <a:srgbClr val="404040"/>
                </a:solidFill>
                <a:latin typeface="Tahoma" panose="020B0604030504040204"/>
                <a:cs typeface="Tahoma" panose="020B0604030504040204"/>
              </a:rPr>
              <a:t>pe</a:t>
            </a:r>
            <a:r>
              <a:rPr sz="1600" b="1" spc="-20" dirty="0">
                <a:solidFill>
                  <a:srgbClr val="404040"/>
                </a:solidFill>
                <a:latin typeface="Tahoma" panose="020B0604030504040204"/>
                <a:cs typeface="Tahoma" panose="020B0604030504040204"/>
              </a:rPr>
              <a:t>r</a:t>
            </a:r>
            <a:r>
              <a:rPr sz="1600" b="1" dirty="0">
                <a:solidFill>
                  <a:srgbClr val="404040"/>
                </a:solidFill>
                <a:latin typeface="Tahoma" panose="020B0604030504040204"/>
                <a:cs typeface="Tahoma" panose="020B0604030504040204"/>
              </a:rPr>
              <a:t>ience:</a:t>
            </a:r>
            <a:endParaRPr sz="1600">
              <a:latin typeface="Tahoma" panose="020B0604030504040204"/>
              <a:cs typeface="Tahoma" panose="020B0604030504040204"/>
            </a:endParaRPr>
          </a:p>
        </p:txBody>
      </p:sp>
      <p:sp>
        <p:nvSpPr>
          <p:cNvPr id="11" name="object 11"/>
          <p:cNvSpPr txBox="1"/>
          <p:nvPr/>
        </p:nvSpPr>
        <p:spPr>
          <a:xfrm>
            <a:off x="5345303" y="3886371"/>
            <a:ext cx="1494790" cy="661670"/>
          </a:xfrm>
          <a:prstGeom prst="rect">
            <a:avLst/>
          </a:prstGeom>
        </p:spPr>
        <p:txBody>
          <a:bodyPr vert="horz" wrap="square" lIns="0" tIns="90805" rIns="0" bIns="0" rtlCol="0">
            <a:spAutoFit/>
          </a:bodyPr>
          <a:lstStyle/>
          <a:p>
            <a:pPr marL="12700">
              <a:lnSpc>
                <a:spcPct val="100000"/>
              </a:lnSpc>
              <a:spcBef>
                <a:spcPts val="715"/>
              </a:spcBef>
            </a:pPr>
            <a:r>
              <a:rPr sz="1600" b="1" u="heavy" spc="-65" dirty="0">
                <a:solidFill>
                  <a:srgbClr val="404040"/>
                </a:solidFill>
                <a:uFill>
                  <a:solidFill>
                    <a:srgbClr val="404040"/>
                  </a:solidFill>
                </a:uFill>
                <a:latin typeface="Tahoma" panose="020B0604030504040204"/>
                <a:cs typeface="Tahoma" panose="020B0604030504040204"/>
              </a:rPr>
              <a:t>C</a:t>
            </a:r>
            <a:r>
              <a:rPr sz="1600" b="1" spc="-65" dirty="0">
                <a:solidFill>
                  <a:srgbClr val="404040"/>
                </a:solidFill>
                <a:latin typeface="Tahoma" panose="020B0604030504040204"/>
                <a:cs typeface="Tahoma" panose="020B0604030504040204"/>
              </a:rPr>
              <a:t>urrent</a:t>
            </a:r>
            <a:endParaRPr sz="1600">
              <a:latin typeface="Tahoma" panose="020B0604030504040204"/>
              <a:cs typeface="Tahoma" panose="020B0604030504040204"/>
            </a:endParaRPr>
          </a:p>
          <a:p>
            <a:pPr marL="12700">
              <a:lnSpc>
                <a:spcPct val="100000"/>
              </a:lnSpc>
              <a:spcBef>
                <a:spcPts val="615"/>
              </a:spcBef>
            </a:pPr>
            <a:r>
              <a:rPr lang="en-US" sz="1600" b="1" spc="-70" dirty="0">
                <a:solidFill>
                  <a:srgbClr val="404040"/>
                </a:solidFill>
                <a:latin typeface="Tahoma" panose="020B0604030504040204"/>
                <a:cs typeface="Tahoma" panose="020B0604030504040204"/>
              </a:rPr>
              <a:t>Designation</a:t>
            </a:r>
            <a:endParaRPr lang="en-US" sz="1600" b="1" spc="-70" dirty="0">
              <a:solidFill>
                <a:srgbClr val="404040"/>
              </a:solidFill>
              <a:latin typeface="Tahoma" panose="020B0604030504040204"/>
              <a:cs typeface="Tahoma" panose="020B0604030504040204"/>
            </a:endParaRPr>
          </a:p>
        </p:txBody>
      </p:sp>
      <p:sp>
        <p:nvSpPr>
          <p:cNvPr id="12" name="object 12"/>
          <p:cNvSpPr txBox="1"/>
          <p:nvPr/>
        </p:nvSpPr>
        <p:spPr>
          <a:xfrm>
            <a:off x="5369433" y="5159146"/>
            <a:ext cx="1278255" cy="668655"/>
          </a:xfrm>
          <a:prstGeom prst="rect">
            <a:avLst/>
          </a:prstGeom>
        </p:spPr>
        <p:txBody>
          <a:bodyPr vert="horz" wrap="square" lIns="0" tIns="12700" rIns="0" bIns="0" rtlCol="0">
            <a:spAutoFit/>
          </a:bodyPr>
          <a:lstStyle/>
          <a:p>
            <a:pPr marL="12700" marR="5080">
              <a:lnSpc>
                <a:spcPct val="132000"/>
              </a:lnSpc>
              <a:spcBef>
                <a:spcPts val="100"/>
              </a:spcBef>
            </a:pPr>
            <a:r>
              <a:rPr sz="1600" b="1" u="heavy" spc="-35" dirty="0">
                <a:solidFill>
                  <a:srgbClr val="404040"/>
                </a:solidFill>
                <a:uFill>
                  <a:solidFill>
                    <a:srgbClr val="404040"/>
                  </a:solidFill>
                </a:uFill>
                <a:latin typeface="Tahoma" panose="020B0604030504040204"/>
                <a:cs typeface="Tahoma" panose="020B0604030504040204"/>
              </a:rPr>
              <a:t>O</a:t>
            </a:r>
            <a:r>
              <a:rPr sz="1600" b="1" spc="-35" dirty="0">
                <a:solidFill>
                  <a:srgbClr val="404040"/>
                </a:solidFill>
                <a:latin typeface="Tahoma" panose="020B0604030504040204"/>
                <a:cs typeface="Tahoma" panose="020B0604030504040204"/>
              </a:rPr>
              <a:t>ffice: </a:t>
            </a:r>
            <a:r>
              <a:rPr sz="1600" b="1" spc="-30" dirty="0">
                <a:solidFill>
                  <a:srgbClr val="404040"/>
                </a:solidFill>
                <a:latin typeface="Tahoma" panose="020B0604030504040204"/>
                <a:cs typeface="Tahoma" panose="020B0604030504040204"/>
              </a:rPr>
              <a:t> </a:t>
            </a:r>
            <a:r>
              <a:rPr sz="1600" b="1" u="heavy" spc="-15" dirty="0">
                <a:solidFill>
                  <a:srgbClr val="404040"/>
                </a:solidFill>
                <a:uFill>
                  <a:solidFill>
                    <a:srgbClr val="404040"/>
                  </a:solidFill>
                </a:uFill>
                <a:latin typeface="Tahoma" panose="020B0604030504040204"/>
                <a:cs typeface="Tahoma" panose="020B0604030504040204"/>
              </a:rPr>
              <a:t>O</a:t>
            </a:r>
            <a:r>
              <a:rPr sz="1600" b="1" spc="-15" dirty="0">
                <a:solidFill>
                  <a:srgbClr val="404040"/>
                </a:solidFill>
                <a:latin typeface="Tahoma" panose="020B0604030504040204"/>
                <a:cs typeface="Tahoma" panose="020B0604030504040204"/>
              </a:rPr>
              <a:t>ffice</a:t>
            </a:r>
            <a:r>
              <a:rPr sz="1600" b="1" spc="-75" dirty="0">
                <a:solidFill>
                  <a:srgbClr val="404040"/>
                </a:solidFill>
                <a:latin typeface="Tahoma" panose="020B0604030504040204"/>
                <a:cs typeface="Tahoma" panose="020B0604030504040204"/>
              </a:rPr>
              <a:t> </a:t>
            </a:r>
            <a:r>
              <a:rPr sz="1600" b="1" spc="-130" dirty="0">
                <a:solidFill>
                  <a:srgbClr val="404040"/>
                </a:solidFill>
                <a:latin typeface="Tahoma" panose="020B0604030504040204"/>
                <a:cs typeface="Tahoma" panose="020B0604030504040204"/>
              </a:rPr>
              <a:t>Hours</a:t>
            </a:r>
            <a:r>
              <a:rPr sz="1600" spc="-130" dirty="0">
                <a:solidFill>
                  <a:srgbClr val="404040"/>
                </a:solidFill>
                <a:latin typeface="Verdana" panose="020B0604030504040204"/>
                <a:cs typeface="Verdana" panose="020B0604030504040204"/>
              </a:rPr>
              <a:t>:</a:t>
            </a:r>
            <a:endParaRPr sz="1600">
              <a:latin typeface="Verdana" panose="020B0604030504040204"/>
              <a:cs typeface="Verdana" panose="020B0604030504040204"/>
            </a:endParaRPr>
          </a:p>
        </p:txBody>
      </p:sp>
      <p:sp>
        <p:nvSpPr>
          <p:cNvPr id="13" name="object 13"/>
          <p:cNvSpPr txBox="1"/>
          <p:nvPr/>
        </p:nvSpPr>
        <p:spPr>
          <a:xfrm>
            <a:off x="5369433" y="6203391"/>
            <a:ext cx="609600" cy="269240"/>
          </a:xfrm>
          <a:prstGeom prst="rect">
            <a:avLst/>
          </a:prstGeom>
        </p:spPr>
        <p:txBody>
          <a:bodyPr vert="horz" wrap="square" lIns="0" tIns="12065" rIns="0" bIns="0" rtlCol="0">
            <a:spAutoFit/>
          </a:bodyPr>
          <a:lstStyle/>
          <a:p>
            <a:pPr marL="12700">
              <a:lnSpc>
                <a:spcPct val="100000"/>
              </a:lnSpc>
              <a:spcBef>
                <a:spcPts val="95"/>
              </a:spcBef>
            </a:pPr>
            <a:r>
              <a:rPr sz="1600" b="1" u="heavy" spc="-160" dirty="0">
                <a:solidFill>
                  <a:srgbClr val="404040"/>
                </a:solidFill>
                <a:uFill>
                  <a:solidFill>
                    <a:srgbClr val="404040"/>
                  </a:solidFill>
                </a:uFill>
                <a:latin typeface="Tahoma" panose="020B0604030504040204"/>
                <a:cs typeface="Tahoma" panose="020B0604030504040204"/>
              </a:rPr>
              <a:t>E</a:t>
            </a:r>
            <a:r>
              <a:rPr sz="1600" b="1" spc="-55" dirty="0">
                <a:solidFill>
                  <a:srgbClr val="404040"/>
                </a:solidFill>
                <a:latin typeface="Tahoma" panose="020B0604030504040204"/>
                <a:cs typeface="Tahoma" panose="020B0604030504040204"/>
              </a:rPr>
              <a:t>mail:</a:t>
            </a:r>
            <a:endParaRPr sz="1600">
              <a:latin typeface="Tahoma" panose="020B0604030504040204"/>
              <a:cs typeface="Tahoma" panose="020B0604030504040204"/>
            </a:endParaRPr>
          </a:p>
        </p:txBody>
      </p:sp>
      <p:sp>
        <p:nvSpPr>
          <p:cNvPr id="14" name="object 14"/>
          <p:cNvSpPr txBox="1"/>
          <p:nvPr/>
        </p:nvSpPr>
        <p:spPr>
          <a:xfrm>
            <a:off x="7198614" y="386232"/>
            <a:ext cx="4436745" cy="6054725"/>
          </a:xfrm>
          <a:prstGeom prst="rect">
            <a:avLst/>
          </a:prstGeom>
        </p:spPr>
        <p:txBody>
          <a:bodyPr vert="horz" wrap="square" lIns="0" tIns="90170" rIns="0" bIns="0" rtlCol="0">
            <a:spAutoFit/>
          </a:bodyPr>
          <a:lstStyle/>
          <a:p>
            <a:pPr marL="12700">
              <a:lnSpc>
                <a:spcPct val="100000"/>
              </a:lnSpc>
              <a:spcBef>
                <a:spcPts val="710"/>
              </a:spcBef>
            </a:pPr>
            <a:r>
              <a:rPr lang="en-US" sz="1600" spc="-170" dirty="0">
                <a:solidFill>
                  <a:srgbClr val="404040"/>
                </a:solidFill>
                <a:latin typeface="Verdana" panose="020B0604030504040204"/>
                <a:cs typeface="Verdana" panose="020B0604030504040204"/>
              </a:rPr>
              <a:t>Farheen Tabassum</a:t>
            </a:r>
            <a:endParaRPr sz="1600">
              <a:latin typeface="Verdana" panose="020B0604030504040204"/>
              <a:cs typeface="Verdana" panose="020B0604030504040204"/>
            </a:endParaRPr>
          </a:p>
          <a:p>
            <a:pPr marL="12700" marR="254000">
              <a:lnSpc>
                <a:spcPct val="132000"/>
              </a:lnSpc>
            </a:pPr>
            <a:endParaRPr sz="1600" spc="-95" dirty="0">
              <a:solidFill>
                <a:srgbClr val="404040"/>
              </a:solidFill>
              <a:latin typeface="Verdana" panose="020B0604030504040204"/>
              <a:cs typeface="Verdana" panose="020B0604030504040204"/>
            </a:endParaRPr>
          </a:p>
          <a:p>
            <a:pPr marL="12700" marR="254000">
              <a:lnSpc>
                <a:spcPct val="132000"/>
              </a:lnSpc>
            </a:pPr>
            <a:endParaRPr sz="1600" spc="-95" dirty="0">
              <a:solidFill>
                <a:srgbClr val="404040"/>
              </a:solidFill>
              <a:latin typeface="Verdana" panose="020B0604030504040204"/>
              <a:cs typeface="Verdana" panose="020B0604030504040204"/>
            </a:endParaRPr>
          </a:p>
          <a:p>
            <a:pPr marL="12700" marR="254000">
              <a:lnSpc>
                <a:spcPct val="132000"/>
              </a:lnSpc>
            </a:pPr>
            <a:r>
              <a:rPr sz="1600" spc="-95" dirty="0">
                <a:solidFill>
                  <a:srgbClr val="404040"/>
                </a:solidFill>
                <a:latin typeface="Verdana" panose="020B0604030504040204"/>
                <a:cs typeface="Verdana" panose="020B0604030504040204"/>
              </a:rPr>
              <a:t>MS </a:t>
            </a:r>
            <a:r>
              <a:rPr sz="1600" spc="-220" dirty="0">
                <a:solidFill>
                  <a:srgbClr val="404040"/>
                </a:solidFill>
                <a:latin typeface="Verdana" panose="020B0604030504040204"/>
                <a:cs typeface="Verdana" panose="020B0604030504040204"/>
              </a:rPr>
              <a:t>– </a:t>
            </a:r>
            <a:r>
              <a:rPr sz="1600" spc="-55" dirty="0">
                <a:solidFill>
                  <a:srgbClr val="404040"/>
                </a:solidFill>
                <a:latin typeface="Verdana" panose="020B0604030504040204"/>
                <a:cs typeface="Verdana" panose="020B0604030504040204"/>
              </a:rPr>
              <a:t>Software </a:t>
            </a:r>
            <a:r>
              <a:rPr sz="1600" spc="-40" dirty="0">
                <a:solidFill>
                  <a:srgbClr val="404040"/>
                </a:solidFill>
                <a:latin typeface="Verdana" panose="020B0604030504040204"/>
                <a:cs typeface="Verdana" panose="020B0604030504040204"/>
              </a:rPr>
              <a:t>Engineering </a:t>
            </a:r>
            <a:r>
              <a:rPr sz="1600" dirty="0">
                <a:solidFill>
                  <a:srgbClr val="404040"/>
                </a:solidFill>
                <a:latin typeface="Verdana" panose="020B0604030504040204"/>
                <a:cs typeface="Verdana" panose="020B0604030504040204"/>
              </a:rPr>
              <a:t>(</a:t>
            </a:r>
            <a:r>
              <a:rPr lang="en-US" sz="1600" dirty="0">
                <a:solidFill>
                  <a:srgbClr val="404040"/>
                </a:solidFill>
                <a:latin typeface="Verdana" panose="020B0604030504040204"/>
                <a:cs typeface="Verdana" panose="020B0604030504040204"/>
              </a:rPr>
              <a:t>EME, NUST </a:t>
            </a:r>
            <a:r>
              <a:rPr sz="1600" spc="-35" dirty="0">
                <a:solidFill>
                  <a:srgbClr val="404040"/>
                </a:solidFill>
                <a:latin typeface="Verdana" panose="020B0604030504040204"/>
                <a:cs typeface="Verdana" panose="020B0604030504040204"/>
              </a:rPr>
              <a:t>) </a:t>
            </a:r>
            <a:endParaRPr sz="1600" spc="-35" dirty="0">
              <a:solidFill>
                <a:srgbClr val="404040"/>
              </a:solidFill>
              <a:latin typeface="Verdana" panose="020B0604030504040204"/>
              <a:cs typeface="Verdana" panose="020B0604030504040204"/>
            </a:endParaRPr>
          </a:p>
          <a:p>
            <a:pPr marL="12700" marR="254000">
              <a:lnSpc>
                <a:spcPct val="132000"/>
              </a:lnSpc>
            </a:pPr>
            <a:r>
              <a:rPr sz="1600" spc="-550" dirty="0">
                <a:solidFill>
                  <a:srgbClr val="404040"/>
                </a:solidFill>
                <a:latin typeface="Verdana" panose="020B0604030504040204"/>
                <a:cs typeface="Verdana" panose="020B0604030504040204"/>
              </a:rPr>
              <a:t> </a:t>
            </a:r>
            <a:r>
              <a:rPr sz="1600" spc="-190" dirty="0">
                <a:solidFill>
                  <a:srgbClr val="404040"/>
                </a:solidFill>
                <a:latin typeface="Verdana" panose="020B0604030504040204"/>
                <a:cs typeface="Verdana" panose="020B0604030504040204"/>
              </a:rPr>
              <a:t>B</a:t>
            </a:r>
            <a:r>
              <a:rPr sz="1600" spc="-300" dirty="0">
                <a:solidFill>
                  <a:srgbClr val="404040"/>
                </a:solidFill>
                <a:latin typeface="Verdana" panose="020B0604030504040204"/>
                <a:cs typeface="Verdana" panose="020B0604030504040204"/>
              </a:rPr>
              <a:t>S</a:t>
            </a:r>
            <a:r>
              <a:rPr sz="1600" spc="-114" dirty="0">
                <a:solidFill>
                  <a:srgbClr val="404040"/>
                </a:solidFill>
                <a:latin typeface="Verdana" panose="020B0604030504040204"/>
                <a:cs typeface="Verdana" panose="020B0604030504040204"/>
              </a:rPr>
              <a:t> </a:t>
            </a:r>
            <a:r>
              <a:rPr sz="1600" spc="-220" dirty="0">
                <a:solidFill>
                  <a:srgbClr val="404040"/>
                </a:solidFill>
                <a:latin typeface="Verdana" panose="020B0604030504040204"/>
                <a:cs typeface="Verdana" panose="020B0604030504040204"/>
              </a:rPr>
              <a:t>–</a:t>
            </a:r>
            <a:r>
              <a:rPr sz="1600" spc="-130" dirty="0">
                <a:solidFill>
                  <a:srgbClr val="404040"/>
                </a:solidFill>
                <a:latin typeface="Verdana" panose="020B0604030504040204"/>
                <a:cs typeface="Verdana" panose="020B0604030504040204"/>
              </a:rPr>
              <a:t> </a:t>
            </a:r>
            <a:r>
              <a:rPr sz="1600" spc="-125" dirty="0">
                <a:solidFill>
                  <a:srgbClr val="404040"/>
                </a:solidFill>
                <a:latin typeface="Verdana" panose="020B0604030504040204"/>
                <a:cs typeface="Verdana" panose="020B0604030504040204"/>
              </a:rPr>
              <a:t>S</a:t>
            </a:r>
            <a:r>
              <a:rPr sz="1600" spc="-114" dirty="0">
                <a:solidFill>
                  <a:srgbClr val="404040"/>
                </a:solidFill>
                <a:latin typeface="Verdana" panose="020B0604030504040204"/>
                <a:cs typeface="Verdana" panose="020B0604030504040204"/>
              </a:rPr>
              <a:t>o</a:t>
            </a:r>
            <a:r>
              <a:rPr sz="1600" spc="-75" dirty="0">
                <a:solidFill>
                  <a:srgbClr val="404040"/>
                </a:solidFill>
                <a:latin typeface="Verdana" panose="020B0604030504040204"/>
                <a:cs typeface="Verdana" panose="020B0604030504040204"/>
              </a:rPr>
              <a:t>f</a:t>
            </a:r>
            <a:r>
              <a:rPr sz="1600" spc="-95" dirty="0">
                <a:solidFill>
                  <a:srgbClr val="404040"/>
                </a:solidFill>
                <a:latin typeface="Verdana" panose="020B0604030504040204"/>
                <a:cs typeface="Verdana" panose="020B0604030504040204"/>
              </a:rPr>
              <a:t>t</a:t>
            </a:r>
            <a:r>
              <a:rPr sz="1600" spc="-20" dirty="0">
                <a:solidFill>
                  <a:srgbClr val="404040"/>
                </a:solidFill>
                <a:latin typeface="Verdana" panose="020B0604030504040204"/>
                <a:cs typeface="Verdana" panose="020B0604030504040204"/>
              </a:rPr>
              <a:t>w</a:t>
            </a:r>
            <a:r>
              <a:rPr sz="1600" spc="-5" dirty="0">
                <a:solidFill>
                  <a:srgbClr val="404040"/>
                </a:solidFill>
                <a:latin typeface="Verdana" panose="020B0604030504040204"/>
                <a:cs typeface="Verdana" panose="020B0604030504040204"/>
              </a:rPr>
              <a:t>ar</a:t>
            </a:r>
            <a:r>
              <a:rPr sz="1600" spc="5" dirty="0">
                <a:solidFill>
                  <a:srgbClr val="404040"/>
                </a:solidFill>
                <a:latin typeface="Verdana" panose="020B0604030504040204"/>
                <a:cs typeface="Verdana" panose="020B0604030504040204"/>
              </a:rPr>
              <a:t>e</a:t>
            </a:r>
            <a:r>
              <a:rPr sz="1600" spc="-70" dirty="0">
                <a:solidFill>
                  <a:srgbClr val="404040"/>
                </a:solidFill>
                <a:latin typeface="Verdana" panose="020B0604030504040204"/>
                <a:cs typeface="Verdana" panose="020B0604030504040204"/>
              </a:rPr>
              <a:t> </a:t>
            </a:r>
            <a:r>
              <a:rPr sz="1600" spc="-105" dirty="0">
                <a:solidFill>
                  <a:srgbClr val="404040"/>
                </a:solidFill>
                <a:latin typeface="Verdana" panose="020B0604030504040204"/>
                <a:cs typeface="Verdana" panose="020B0604030504040204"/>
              </a:rPr>
              <a:t>E</a:t>
            </a:r>
            <a:r>
              <a:rPr sz="1600" spc="-110" dirty="0">
                <a:solidFill>
                  <a:srgbClr val="404040"/>
                </a:solidFill>
                <a:latin typeface="Verdana" panose="020B0604030504040204"/>
                <a:cs typeface="Verdana" panose="020B0604030504040204"/>
              </a:rPr>
              <a:t>n</a:t>
            </a:r>
            <a:r>
              <a:rPr sz="1600" spc="65" dirty="0">
                <a:solidFill>
                  <a:srgbClr val="404040"/>
                </a:solidFill>
                <a:latin typeface="Verdana" panose="020B0604030504040204"/>
                <a:cs typeface="Verdana" panose="020B0604030504040204"/>
              </a:rPr>
              <a:t>g</a:t>
            </a:r>
            <a:r>
              <a:rPr sz="1600" spc="-30" dirty="0">
                <a:solidFill>
                  <a:srgbClr val="404040"/>
                </a:solidFill>
                <a:latin typeface="Verdana" panose="020B0604030504040204"/>
                <a:cs typeface="Verdana" panose="020B0604030504040204"/>
              </a:rPr>
              <a:t>in</a:t>
            </a:r>
            <a:r>
              <a:rPr sz="1600" spc="-40" dirty="0">
                <a:solidFill>
                  <a:srgbClr val="404040"/>
                </a:solidFill>
                <a:latin typeface="Verdana" panose="020B0604030504040204"/>
                <a:cs typeface="Verdana" panose="020B0604030504040204"/>
              </a:rPr>
              <a:t>e</a:t>
            </a:r>
            <a:r>
              <a:rPr sz="1600" spc="75" dirty="0">
                <a:solidFill>
                  <a:srgbClr val="404040"/>
                </a:solidFill>
                <a:latin typeface="Verdana" panose="020B0604030504040204"/>
                <a:cs typeface="Verdana" panose="020B0604030504040204"/>
              </a:rPr>
              <a:t>e</a:t>
            </a:r>
            <a:r>
              <a:rPr sz="1600" spc="-70" dirty="0">
                <a:solidFill>
                  <a:srgbClr val="404040"/>
                </a:solidFill>
                <a:latin typeface="Verdana" panose="020B0604030504040204"/>
                <a:cs typeface="Verdana" panose="020B0604030504040204"/>
              </a:rPr>
              <a:t>ring</a:t>
            </a:r>
            <a:r>
              <a:rPr sz="1600" spc="-80" dirty="0">
                <a:solidFill>
                  <a:srgbClr val="404040"/>
                </a:solidFill>
                <a:latin typeface="Verdana" panose="020B0604030504040204"/>
                <a:cs typeface="Verdana" panose="020B0604030504040204"/>
              </a:rPr>
              <a:t> </a:t>
            </a:r>
            <a:r>
              <a:rPr sz="1600" spc="-180" dirty="0">
                <a:solidFill>
                  <a:srgbClr val="404040"/>
                </a:solidFill>
                <a:latin typeface="Verdana" panose="020B0604030504040204"/>
                <a:cs typeface="Verdana" panose="020B0604030504040204"/>
              </a:rPr>
              <a:t>(</a:t>
            </a:r>
            <a:r>
              <a:rPr lang="en-US" sz="1600" spc="-180" dirty="0">
                <a:solidFill>
                  <a:srgbClr val="404040"/>
                </a:solidFill>
                <a:latin typeface="Verdana" panose="020B0604030504040204"/>
                <a:cs typeface="Verdana" panose="020B0604030504040204"/>
              </a:rPr>
              <a:t> </a:t>
            </a:r>
            <a:r>
              <a:rPr lang="en-US" sz="1600" spc="-215" dirty="0">
                <a:solidFill>
                  <a:srgbClr val="404040"/>
                </a:solidFill>
                <a:latin typeface="Verdana" panose="020B0604030504040204"/>
                <a:cs typeface="Verdana" panose="020B0604030504040204"/>
              </a:rPr>
              <a:t>F J W U </a:t>
            </a:r>
            <a:r>
              <a:rPr sz="1600" spc="-140" dirty="0">
                <a:solidFill>
                  <a:srgbClr val="404040"/>
                </a:solidFill>
                <a:latin typeface="Verdana" panose="020B0604030504040204"/>
                <a:cs typeface="Verdana" panose="020B0604030504040204"/>
              </a:rPr>
              <a:t>)</a:t>
            </a:r>
            <a:endParaRPr sz="1600">
              <a:latin typeface="Verdana" panose="020B0604030504040204"/>
              <a:cs typeface="Verdana" panose="020B0604030504040204"/>
            </a:endParaRPr>
          </a:p>
          <a:p>
            <a:pPr marL="12700" marR="2188845">
              <a:lnSpc>
                <a:spcPct val="132000"/>
              </a:lnSpc>
              <a:spcBef>
                <a:spcPts val="15"/>
              </a:spcBef>
            </a:pPr>
            <a:endParaRPr lang="en-US" sz="1600" spc="20" dirty="0">
              <a:solidFill>
                <a:srgbClr val="404040"/>
              </a:solidFill>
              <a:latin typeface="Verdana" panose="020B0604030504040204"/>
              <a:cs typeface="Verdana" panose="020B0604030504040204"/>
            </a:endParaRPr>
          </a:p>
          <a:p>
            <a:pPr marL="12700" marR="2188845">
              <a:lnSpc>
                <a:spcPct val="132000"/>
              </a:lnSpc>
              <a:spcBef>
                <a:spcPts val="15"/>
              </a:spcBef>
            </a:pPr>
            <a:endParaRPr lang="en-US" sz="1600" spc="-190" dirty="0">
              <a:solidFill>
                <a:srgbClr val="404040"/>
              </a:solidFill>
              <a:latin typeface="Verdana" panose="020B0604030504040204"/>
              <a:cs typeface="Verdana" panose="020B0604030504040204"/>
            </a:endParaRPr>
          </a:p>
          <a:p>
            <a:pPr marL="12700" marR="2188845">
              <a:lnSpc>
                <a:spcPct val="150000"/>
              </a:lnSpc>
              <a:spcBef>
                <a:spcPts val="15"/>
              </a:spcBef>
            </a:pPr>
            <a:r>
              <a:rPr lang="en-US" sz="1600" spc="-190" dirty="0">
                <a:solidFill>
                  <a:srgbClr val="404040"/>
                </a:solidFill>
                <a:latin typeface="Verdana" panose="020B0604030504040204"/>
                <a:cs typeface="Verdana" panose="020B0604030504040204"/>
              </a:rPr>
              <a:t>FUUAST</a:t>
            </a:r>
            <a:r>
              <a:rPr sz="1600" spc="-160" dirty="0">
                <a:solidFill>
                  <a:srgbClr val="404040"/>
                </a:solidFill>
                <a:latin typeface="Verdana" panose="020B0604030504040204"/>
                <a:cs typeface="Verdana" panose="020B0604030504040204"/>
              </a:rPr>
              <a:t> </a:t>
            </a:r>
            <a:r>
              <a:rPr sz="1600" spc="-180" dirty="0">
                <a:solidFill>
                  <a:srgbClr val="404040"/>
                </a:solidFill>
                <a:latin typeface="Verdana" panose="020B0604030504040204"/>
                <a:cs typeface="Verdana" panose="020B0604030504040204"/>
              </a:rPr>
              <a:t>(</a:t>
            </a:r>
            <a:r>
              <a:rPr sz="1600" spc="-50" dirty="0">
                <a:solidFill>
                  <a:srgbClr val="404040"/>
                </a:solidFill>
                <a:latin typeface="Verdana" panose="020B0604030504040204"/>
                <a:cs typeface="Verdana" panose="020B0604030504040204"/>
                <a:sym typeface="+mn-ea"/>
              </a:rPr>
              <a:t>Lecturer</a:t>
            </a:r>
            <a:r>
              <a:rPr sz="1600" spc="-195" dirty="0">
                <a:solidFill>
                  <a:srgbClr val="404040"/>
                </a:solidFill>
                <a:latin typeface="Verdana" panose="020B0604030504040204"/>
                <a:cs typeface="Verdana" panose="020B0604030504040204"/>
              </a:rPr>
              <a:t>)</a:t>
            </a:r>
            <a:r>
              <a:rPr sz="1600" spc="-145" dirty="0">
                <a:solidFill>
                  <a:srgbClr val="404040"/>
                </a:solidFill>
                <a:latin typeface="Verdana" panose="020B0604030504040204"/>
                <a:cs typeface="Verdana" panose="020B0604030504040204"/>
              </a:rPr>
              <a:t>,</a:t>
            </a:r>
            <a:endParaRPr sz="1600">
              <a:latin typeface="Verdana" panose="020B0604030504040204"/>
              <a:cs typeface="Verdana" panose="020B0604030504040204"/>
            </a:endParaRPr>
          </a:p>
          <a:p>
            <a:pPr marL="12700" marR="5080">
              <a:lnSpc>
                <a:spcPct val="150000"/>
              </a:lnSpc>
              <a:spcBef>
                <a:spcPts val="175"/>
              </a:spcBef>
              <a:tabLst>
                <a:tab pos="2298700" algn="l"/>
              </a:tabLst>
            </a:pPr>
            <a:r>
              <a:rPr lang="en-US" sz="1600" spc="40" dirty="0">
                <a:solidFill>
                  <a:srgbClr val="404040"/>
                </a:solidFill>
                <a:latin typeface="Verdana" panose="020B0604030504040204"/>
                <a:cs typeface="Verdana" panose="020B0604030504040204"/>
              </a:rPr>
              <a:t>MIU</a:t>
            </a:r>
            <a:r>
              <a:rPr sz="1600" spc="-180" dirty="0">
                <a:solidFill>
                  <a:srgbClr val="404040"/>
                </a:solidFill>
                <a:latin typeface="Verdana" panose="020B0604030504040204"/>
                <a:cs typeface="Verdana" panose="020B0604030504040204"/>
              </a:rPr>
              <a:t>(</a:t>
            </a:r>
            <a:r>
              <a:rPr sz="1600" spc="-50" dirty="0">
                <a:solidFill>
                  <a:srgbClr val="404040"/>
                </a:solidFill>
                <a:latin typeface="Verdana" panose="020B0604030504040204"/>
                <a:cs typeface="Verdana" panose="020B0604030504040204"/>
                <a:sym typeface="+mn-ea"/>
              </a:rPr>
              <a:t>Lecturer</a:t>
            </a:r>
            <a:r>
              <a:rPr sz="1600" spc="-155" dirty="0">
                <a:solidFill>
                  <a:srgbClr val="404040"/>
                </a:solidFill>
                <a:latin typeface="Verdana" panose="020B0604030504040204"/>
                <a:cs typeface="Verdana" panose="020B0604030504040204"/>
              </a:rPr>
              <a:t>)</a:t>
            </a:r>
            <a:r>
              <a:rPr sz="1600" spc="-140" dirty="0">
                <a:solidFill>
                  <a:srgbClr val="404040"/>
                </a:solidFill>
                <a:latin typeface="Verdana" panose="020B0604030504040204"/>
                <a:cs typeface="Verdana" panose="020B0604030504040204"/>
              </a:rPr>
              <a:t>,  </a:t>
            </a:r>
            <a:endParaRPr sz="1600" spc="-140" dirty="0">
              <a:solidFill>
                <a:srgbClr val="404040"/>
              </a:solidFill>
              <a:latin typeface="Verdana" panose="020B0604030504040204"/>
              <a:cs typeface="Verdana" panose="020B0604030504040204"/>
            </a:endParaRPr>
          </a:p>
          <a:p>
            <a:pPr marL="12700" marR="5080">
              <a:lnSpc>
                <a:spcPct val="150000"/>
              </a:lnSpc>
              <a:spcBef>
                <a:spcPts val="175"/>
              </a:spcBef>
              <a:tabLst>
                <a:tab pos="2298700" algn="l"/>
              </a:tabLst>
            </a:pPr>
            <a:r>
              <a:rPr lang="en-US" sz="1600" spc="-160" dirty="0">
                <a:solidFill>
                  <a:srgbClr val="404040"/>
                </a:solidFill>
                <a:latin typeface="Verdana" panose="020B0604030504040204"/>
                <a:cs typeface="Verdana" panose="020B0604030504040204"/>
              </a:rPr>
              <a:t>NUST </a:t>
            </a:r>
            <a:r>
              <a:rPr sz="1600" spc="-180" dirty="0">
                <a:solidFill>
                  <a:srgbClr val="404040"/>
                </a:solidFill>
                <a:latin typeface="Verdana" panose="020B0604030504040204"/>
                <a:cs typeface="Verdana" panose="020B0604030504040204"/>
              </a:rPr>
              <a:t>(</a:t>
            </a:r>
            <a:r>
              <a:rPr lang="en-US" sz="1600" spc="-180" dirty="0">
                <a:solidFill>
                  <a:srgbClr val="404040"/>
                </a:solidFill>
                <a:latin typeface="Verdana" panose="020B0604030504040204"/>
                <a:cs typeface="Verdana" panose="020B0604030504040204"/>
              </a:rPr>
              <a:t> Research </a:t>
            </a:r>
            <a:r>
              <a:rPr sz="1600" spc="100" dirty="0">
                <a:solidFill>
                  <a:srgbClr val="404040"/>
                </a:solidFill>
                <a:latin typeface="Verdana" panose="020B0604030504040204"/>
                <a:cs typeface="Verdana" panose="020B0604030504040204"/>
                <a:sym typeface="+mn-ea"/>
              </a:rPr>
              <a:t>A</a:t>
            </a:r>
            <a:r>
              <a:rPr sz="1600" spc="-220" dirty="0">
                <a:solidFill>
                  <a:srgbClr val="404040"/>
                </a:solidFill>
                <a:latin typeface="Verdana" panose="020B0604030504040204"/>
                <a:cs typeface="Verdana" panose="020B0604030504040204"/>
                <a:sym typeface="+mn-ea"/>
              </a:rPr>
              <a:t>s</a:t>
            </a:r>
            <a:r>
              <a:rPr sz="1600" spc="-210" dirty="0">
                <a:solidFill>
                  <a:srgbClr val="404040"/>
                </a:solidFill>
                <a:latin typeface="Verdana" panose="020B0604030504040204"/>
                <a:cs typeface="Verdana" panose="020B0604030504040204"/>
                <a:sym typeface="+mn-ea"/>
              </a:rPr>
              <a:t>s</a:t>
            </a:r>
            <a:r>
              <a:rPr sz="1600" spc="40" dirty="0">
                <a:solidFill>
                  <a:srgbClr val="404040"/>
                </a:solidFill>
                <a:latin typeface="Verdana" panose="020B0604030504040204"/>
                <a:cs typeface="Verdana" panose="020B0604030504040204"/>
                <a:sym typeface="+mn-ea"/>
              </a:rPr>
              <a:t>ocia</a:t>
            </a:r>
            <a:r>
              <a:rPr sz="1600" spc="20" dirty="0">
                <a:solidFill>
                  <a:srgbClr val="404040"/>
                </a:solidFill>
                <a:latin typeface="Verdana" panose="020B0604030504040204"/>
                <a:cs typeface="Verdana" panose="020B0604030504040204"/>
                <a:sym typeface="+mn-ea"/>
              </a:rPr>
              <a:t>t</a:t>
            </a:r>
            <a:r>
              <a:rPr sz="1600" spc="75" dirty="0">
                <a:solidFill>
                  <a:srgbClr val="404040"/>
                </a:solidFill>
                <a:latin typeface="Verdana" panose="020B0604030504040204"/>
                <a:cs typeface="Verdana" panose="020B0604030504040204"/>
                <a:sym typeface="+mn-ea"/>
              </a:rPr>
              <a:t>e</a:t>
            </a:r>
            <a:r>
              <a:rPr sz="1600" spc="-90" dirty="0">
                <a:solidFill>
                  <a:srgbClr val="404040"/>
                </a:solidFill>
                <a:latin typeface="Verdana" panose="020B0604030504040204"/>
                <a:cs typeface="Verdana" panose="020B0604030504040204"/>
              </a:rPr>
              <a:t>)</a:t>
            </a:r>
            <a:r>
              <a:rPr lang="en-US" sz="1600" spc="-90" dirty="0">
                <a:solidFill>
                  <a:srgbClr val="404040"/>
                </a:solidFill>
                <a:latin typeface="Verdana" panose="020B0604030504040204"/>
                <a:cs typeface="Verdana" panose="020B0604030504040204"/>
              </a:rPr>
              <a:t>,</a:t>
            </a:r>
            <a:endParaRPr sz="1600" spc="-90" dirty="0">
              <a:solidFill>
                <a:srgbClr val="404040"/>
              </a:solidFill>
              <a:latin typeface="Verdana" panose="020B0604030504040204"/>
              <a:cs typeface="Verdana" panose="020B0604030504040204"/>
            </a:endParaRPr>
          </a:p>
          <a:p>
            <a:pPr marL="12700" marR="5080">
              <a:lnSpc>
                <a:spcPts val="1540"/>
              </a:lnSpc>
              <a:spcBef>
                <a:spcPts val="175"/>
              </a:spcBef>
              <a:tabLst>
                <a:tab pos="2298700" algn="l"/>
              </a:tabLst>
            </a:pPr>
            <a:endParaRPr sz="1600" spc="-90" dirty="0">
              <a:solidFill>
                <a:srgbClr val="404040"/>
              </a:solidFill>
              <a:latin typeface="Verdana" panose="020B0604030504040204"/>
              <a:cs typeface="Verdana" panose="020B0604030504040204"/>
            </a:endParaRPr>
          </a:p>
          <a:p>
            <a:pPr marL="12700" marR="5080">
              <a:lnSpc>
                <a:spcPts val="1540"/>
              </a:lnSpc>
              <a:spcBef>
                <a:spcPts val="175"/>
              </a:spcBef>
              <a:tabLst>
                <a:tab pos="2298700" algn="l"/>
              </a:tabLst>
            </a:pPr>
            <a:endParaRPr sz="1600" spc="-50" dirty="0">
              <a:solidFill>
                <a:srgbClr val="404040"/>
              </a:solidFill>
              <a:latin typeface="Verdana" panose="020B0604030504040204"/>
              <a:cs typeface="Verdana" panose="020B0604030504040204"/>
            </a:endParaRPr>
          </a:p>
          <a:p>
            <a:pPr marL="12700" marR="5080">
              <a:lnSpc>
                <a:spcPts val="1540"/>
              </a:lnSpc>
              <a:spcBef>
                <a:spcPts val="175"/>
              </a:spcBef>
              <a:tabLst>
                <a:tab pos="2298700" algn="l"/>
              </a:tabLst>
            </a:pPr>
            <a:r>
              <a:rPr sz="1600" spc="-50" dirty="0">
                <a:solidFill>
                  <a:srgbClr val="404040"/>
                </a:solidFill>
                <a:latin typeface="Verdana" panose="020B0604030504040204"/>
                <a:cs typeface="Verdana" panose="020B0604030504040204"/>
              </a:rPr>
              <a:t>Lecturer</a:t>
            </a:r>
            <a:endParaRPr sz="1600">
              <a:latin typeface="Verdana" panose="020B0604030504040204"/>
              <a:cs typeface="Verdana" panose="020B0604030504040204"/>
            </a:endParaRPr>
          </a:p>
          <a:p>
            <a:pPr marL="12700" marR="1466850">
              <a:lnSpc>
                <a:spcPct val="132000"/>
              </a:lnSpc>
              <a:spcBef>
                <a:spcPts val="10"/>
              </a:spcBef>
            </a:pPr>
            <a:endParaRPr sz="1600" spc="-15" dirty="0">
              <a:solidFill>
                <a:srgbClr val="404040"/>
              </a:solidFill>
              <a:latin typeface="Verdana" panose="020B0604030504040204"/>
              <a:cs typeface="Verdana" panose="020B0604030504040204"/>
            </a:endParaRPr>
          </a:p>
          <a:p>
            <a:pPr marL="12700" marR="1466850">
              <a:lnSpc>
                <a:spcPct val="132000"/>
              </a:lnSpc>
              <a:spcBef>
                <a:spcPts val="10"/>
              </a:spcBef>
            </a:pPr>
            <a:endParaRPr sz="1600" spc="-15" dirty="0">
              <a:solidFill>
                <a:srgbClr val="404040"/>
              </a:solidFill>
              <a:latin typeface="Verdana" panose="020B0604030504040204"/>
              <a:cs typeface="Verdana" panose="020B0604030504040204"/>
            </a:endParaRPr>
          </a:p>
          <a:p>
            <a:pPr marL="12700" marR="1466850">
              <a:lnSpc>
                <a:spcPct val="132000"/>
              </a:lnSpc>
              <a:spcBef>
                <a:spcPts val="10"/>
              </a:spcBef>
            </a:pPr>
            <a:r>
              <a:rPr lang="en-US" sz="1600" spc="-15" dirty="0">
                <a:solidFill>
                  <a:srgbClr val="404040"/>
                </a:solidFill>
                <a:latin typeface="Verdana" panose="020B0604030504040204"/>
                <a:cs typeface="Verdana" panose="020B0604030504040204"/>
              </a:rPr>
              <a:t>.....................</a:t>
            </a:r>
            <a:r>
              <a:rPr sz="1600" spc="-30" dirty="0">
                <a:solidFill>
                  <a:srgbClr val="404040"/>
                </a:solidFill>
                <a:latin typeface="Verdana" panose="020B0604030504040204"/>
                <a:cs typeface="Verdana" panose="020B0604030504040204"/>
              </a:rPr>
              <a:t> </a:t>
            </a:r>
            <a:endParaRPr sz="1600" spc="-30" dirty="0">
              <a:solidFill>
                <a:srgbClr val="404040"/>
              </a:solidFill>
              <a:latin typeface="Verdana" panose="020B0604030504040204"/>
              <a:cs typeface="Verdana" panose="020B0604030504040204"/>
            </a:endParaRPr>
          </a:p>
          <a:p>
            <a:pPr marL="12700" marR="1466850">
              <a:lnSpc>
                <a:spcPct val="132000"/>
              </a:lnSpc>
              <a:spcBef>
                <a:spcPts val="10"/>
              </a:spcBef>
            </a:pPr>
            <a:r>
              <a:rPr sz="1600" spc="50" dirty="0">
                <a:solidFill>
                  <a:srgbClr val="404040"/>
                </a:solidFill>
                <a:latin typeface="Verdana" panose="020B0604030504040204"/>
                <a:cs typeface="Verdana" panose="020B0604030504040204"/>
              </a:rPr>
              <a:t>Mo</a:t>
            </a:r>
            <a:r>
              <a:rPr sz="1600" spc="35" dirty="0">
                <a:solidFill>
                  <a:srgbClr val="404040"/>
                </a:solidFill>
                <a:latin typeface="Verdana" panose="020B0604030504040204"/>
                <a:cs typeface="Verdana" panose="020B0604030504040204"/>
              </a:rPr>
              <a:t>n</a:t>
            </a:r>
            <a:r>
              <a:rPr sz="1600" spc="-220" dirty="0">
                <a:solidFill>
                  <a:srgbClr val="404040"/>
                </a:solidFill>
                <a:latin typeface="Verdana" panose="020B0604030504040204"/>
                <a:cs typeface="Verdana" panose="020B0604030504040204"/>
              </a:rPr>
              <a:t>–</a:t>
            </a:r>
            <a:r>
              <a:rPr sz="1600" spc="-105" dirty="0">
                <a:solidFill>
                  <a:srgbClr val="404040"/>
                </a:solidFill>
                <a:latin typeface="Verdana" panose="020B0604030504040204"/>
                <a:cs typeface="Verdana" panose="020B0604030504040204"/>
              </a:rPr>
              <a:t> </a:t>
            </a:r>
            <a:r>
              <a:rPr sz="1600" spc="-95" dirty="0">
                <a:solidFill>
                  <a:srgbClr val="404040"/>
                </a:solidFill>
                <a:latin typeface="Verdana" panose="020B0604030504040204"/>
                <a:cs typeface="Verdana" panose="020B0604030504040204"/>
              </a:rPr>
              <a:t>W</a:t>
            </a:r>
            <a:r>
              <a:rPr sz="1600" spc="75" dirty="0">
                <a:solidFill>
                  <a:srgbClr val="404040"/>
                </a:solidFill>
                <a:latin typeface="Verdana" panose="020B0604030504040204"/>
                <a:cs typeface="Verdana" panose="020B0604030504040204"/>
              </a:rPr>
              <a:t>e</a:t>
            </a:r>
            <a:r>
              <a:rPr sz="1600" spc="95" dirty="0">
                <a:solidFill>
                  <a:srgbClr val="404040"/>
                </a:solidFill>
                <a:latin typeface="Verdana" panose="020B0604030504040204"/>
                <a:cs typeface="Verdana" panose="020B0604030504040204"/>
              </a:rPr>
              <a:t>d</a:t>
            </a:r>
            <a:r>
              <a:rPr sz="1600" spc="-75" dirty="0">
                <a:solidFill>
                  <a:srgbClr val="404040"/>
                </a:solidFill>
                <a:latin typeface="Verdana" panose="020B0604030504040204"/>
                <a:cs typeface="Verdana" panose="020B0604030504040204"/>
              </a:rPr>
              <a:t> </a:t>
            </a:r>
            <a:r>
              <a:rPr sz="1600" spc="-285" dirty="0">
                <a:solidFill>
                  <a:srgbClr val="404040"/>
                </a:solidFill>
                <a:latin typeface="Verdana" panose="020B0604030504040204"/>
                <a:cs typeface="Verdana" panose="020B0604030504040204"/>
              </a:rPr>
              <a:t>:</a:t>
            </a:r>
            <a:r>
              <a:rPr sz="1600" spc="-130" dirty="0">
                <a:solidFill>
                  <a:srgbClr val="404040"/>
                </a:solidFill>
                <a:latin typeface="Verdana" panose="020B0604030504040204"/>
                <a:cs typeface="Verdana" panose="020B0604030504040204"/>
              </a:rPr>
              <a:t> </a:t>
            </a:r>
            <a:r>
              <a:rPr sz="1600" spc="-135" dirty="0">
                <a:solidFill>
                  <a:srgbClr val="404040"/>
                </a:solidFill>
                <a:latin typeface="Verdana" panose="020B0604030504040204"/>
                <a:cs typeface="Verdana" panose="020B0604030504040204"/>
              </a:rPr>
              <a:t>10</a:t>
            </a:r>
            <a:r>
              <a:rPr sz="1600" spc="-120" dirty="0">
                <a:solidFill>
                  <a:srgbClr val="404040"/>
                </a:solidFill>
                <a:latin typeface="Verdana" panose="020B0604030504040204"/>
                <a:cs typeface="Verdana" panose="020B0604030504040204"/>
              </a:rPr>
              <a:t> </a:t>
            </a:r>
            <a:r>
              <a:rPr sz="1600" spc="20" dirty="0">
                <a:solidFill>
                  <a:srgbClr val="404040"/>
                </a:solidFill>
                <a:latin typeface="Verdana" panose="020B0604030504040204"/>
                <a:cs typeface="Verdana" panose="020B0604030504040204"/>
              </a:rPr>
              <a:t>a</a:t>
            </a:r>
            <a:r>
              <a:rPr sz="1600" spc="40" dirty="0">
                <a:solidFill>
                  <a:srgbClr val="404040"/>
                </a:solidFill>
                <a:latin typeface="Verdana" panose="020B0604030504040204"/>
                <a:cs typeface="Verdana" panose="020B0604030504040204"/>
              </a:rPr>
              <a:t>m</a:t>
            </a:r>
            <a:r>
              <a:rPr sz="1600" spc="-125" dirty="0">
                <a:solidFill>
                  <a:srgbClr val="404040"/>
                </a:solidFill>
                <a:latin typeface="Verdana" panose="020B0604030504040204"/>
                <a:cs typeface="Verdana" panose="020B0604030504040204"/>
              </a:rPr>
              <a:t> </a:t>
            </a:r>
            <a:r>
              <a:rPr sz="1600" spc="-220" dirty="0">
                <a:solidFill>
                  <a:srgbClr val="404040"/>
                </a:solidFill>
                <a:latin typeface="Verdana" panose="020B0604030504040204"/>
                <a:cs typeface="Verdana" panose="020B0604030504040204"/>
              </a:rPr>
              <a:t>–</a:t>
            </a:r>
            <a:r>
              <a:rPr sz="1600" spc="-125" dirty="0">
                <a:solidFill>
                  <a:srgbClr val="404040"/>
                </a:solidFill>
                <a:latin typeface="Verdana" panose="020B0604030504040204"/>
                <a:cs typeface="Verdana" panose="020B0604030504040204"/>
              </a:rPr>
              <a:t> </a:t>
            </a:r>
            <a:r>
              <a:rPr sz="1600" spc="-135" dirty="0">
                <a:solidFill>
                  <a:srgbClr val="404040"/>
                </a:solidFill>
                <a:latin typeface="Verdana" panose="020B0604030504040204"/>
                <a:cs typeface="Verdana" panose="020B0604030504040204"/>
              </a:rPr>
              <a:t>11</a:t>
            </a:r>
            <a:r>
              <a:rPr sz="1600" spc="-130" dirty="0">
                <a:solidFill>
                  <a:srgbClr val="404040"/>
                </a:solidFill>
                <a:latin typeface="Verdana" panose="020B0604030504040204"/>
                <a:cs typeface="Verdana" panose="020B0604030504040204"/>
              </a:rPr>
              <a:t> </a:t>
            </a:r>
            <a:r>
              <a:rPr sz="1600" spc="-135" dirty="0">
                <a:solidFill>
                  <a:srgbClr val="404040"/>
                </a:solidFill>
                <a:latin typeface="Verdana" panose="020B0604030504040204"/>
                <a:cs typeface="Verdana" panose="020B0604030504040204"/>
              </a:rPr>
              <a:t>30</a:t>
            </a:r>
            <a:r>
              <a:rPr sz="1600" spc="-120" dirty="0">
                <a:solidFill>
                  <a:srgbClr val="404040"/>
                </a:solidFill>
                <a:latin typeface="Verdana" panose="020B0604030504040204"/>
                <a:cs typeface="Verdana" panose="020B0604030504040204"/>
              </a:rPr>
              <a:t> </a:t>
            </a:r>
            <a:r>
              <a:rPr sz="1600" spc="125" dirty="0">
                <a:solidFill>
                  <a:srgbClr val="404040"/>
                </a:solidFill>
                <a:latin typeface="Verdana" panose="020B0604030504040204"/>
                <a:cs typeface="Verdana" panose="020B0604030504040204"/>
              </a:rPr>
              <a:t>a</a:t>
            </a:r>
            <a:r>
              <a:rPr sz="1600" spc="-60" dirty="0">
                <a:solidFill>
                  <a:srgbClr val="404040"/>
                </a:solidFill>
                <a:latin typeface="Verdana" panose="020B0604030504040204"/>
                <a:cs typeface="Verdana" panose="020B0604030504040204"/>
              </a:rPr>
              <a:t>m</a:t>
            </a:r>
            <a:endParaRPr sz="1600">
              <a:latin typeface="Verdana" panose="020B0604030504040204"/>
              <a:cs typeface="Verdana" panose="020B0604030504040204"/>
            </a:endParaRPr>
          </a:p>
          <a:p>
            <a:pPr marL="12700">
              <a:lnSpc>
                <a:spcPct val="100000"/>
              </a:lnSpc>
              <a:spcBef>
                <a:spcPts val="615"/>
              </a:spcBef>
            </a:pPr>
            <a:r>
              <a:rPr sz="1600" spc="-330" dirty="0">
                <a:solidFill>
                  <a:srgbClr val="404040"/>
                </a:solidFill>
                <a:latin typeface="Verdana" panose="020B0604030504040204"/>
                <a:cs typeface="Verdana" panose="020B0604030504040204"/>
              </a:rPr>
              <a:t>T</a:t>
            </a:r>
            <a:r>
              <a:rPr sz="1600" spc="-50" dirty="0">
                <a:solidFill>
                  <a:srgbClr val="404040"/>
                </a:solidFill>
                <a:latin typeface="Verdana" panose="020B0604030504040204"/>
                <a:cs typeface="Verdana" panose="020B0604030504040204"/>
              </a:rPr>
              <a:t>hursda</a:t>
            </a:r>
            <a:r>
              <a:rPr sz="1600" spc="-95" dirty="0">
                <a:solidFill>
                  <a:srgbClr val="404040"/>
                </a:solidFill>
                <a:latin typeface="Verdana" panose="020B0604030504040204"/>
                <a:cs typeface="Verdana" panose="020B0604030504040204"/>
              </a:rPr>
              <a:t>y</a:t>
            </a:r>
            <a:r>
              <a:rPr sz="1600" spc="-80" dirty="0">
                <a:solidFill>
                  <a:srgbClr val="404040"/>
                </a:solidFill>
                <a:latin typeface="Verdana" panose="020B0604030504040204"/>
                <a:cs typeface="Verdana" panose="020B0604030504040204"/>
              </a:rPr>
              <a:t> </a:t>
            </a:r>
            <a:r>
              <a:rPr sz="1600" spc="-285" dirty="0">
                <a:solidFill>
                  <a:srgbClr val="404040"/>
                </a:solidFill>
                <a:latin typeface="Verdana" panose="020B0604030504040204"/>
                <a:cs typeface="Verdana" panose="020B0604030504040204"/>
              </a:rPr>
              <a:t>:</a:t>
            </a:r>
            <a:r>
              <a:rPr sz="1600" spc="-130" dirty="0">
                <a:solidFill>
                  <a:srgbClr val="404040"/>
                </a:solidFill>
                <a:latin typeface="Verdana" panose="020B0604030504040204"/>
                <a:cs typeface="Verdana" panose="020B0604030504040204"/>
              </a:rPr>
              <a:t> </a:t>
            </a:r>
            <a:r>
              <a:rPr sz="1600" spc="-135" dirty="0">
                <a:solidFill>
                  <a:srgbClr val="404040"/>
                </a:solidFill>
                <a:latin typeface="Verdana" panose="020B0604030504040204"/>
                <a:cs typeface="Verdana" panose="020B0604030504040204"/>
              </a:rPr>
              <a:t>10</a:t>
            </a:r>
            <a:r>
              <a:rPr sz="1600" spc="-130" dirty="0">
                <a:solidFill>
                  <a:srgbClr val="404040"/>
                </a:solidFill>
                <a:latin typeface="Verdana" panose="020B0604030504040204"/>
                <a:cs typeface="Verdana" panose="020B0604030504040204"/>
              </a:rPr>
              <a:t> </a:t>
            </a:r>
            <a:r>
              <a:rPr sz="1600" spc="20" dirty="0">
                <a:solidFill>
                  <a:srgbClr val="404040"/>
                </a:solidFill>
                <a:latin typeface="Verdana" panose="020B0604030504040204"/>
                <a:cs typeface="Verdana" panose="020B0604030504040204"/>
              </a:rPr>
              <a:t>a</a:t>
            </a:r>
            <a:r>
              <a:rPr sz="1600" spc="45" dirty="0">
                <a:solidFill>
                  <a:srgbClr val="404040"/>
                </a:solidFill>
                <a:latin typeface="Verdana" panose="020B0604030504040204"/>
                <a:cs typeface="Verdana" panose="020B0604030504040204"/>
              </a:rPr>
              <a:t>m</a:t>
            </a:r>
            <a:r>
              <a:rPr sz="1600" spc="-220" dirty="0">
                <a:solidFill>
                  <a:srgbClr val="404040"/>
                </a:solidFill>
                <a:latin typeface="Verdana" panose="020B0604030504040204"/>
                <a:cs typeface="Verdana" panose="020B0604030504040204"/>
              </a:rPr>
              <a:t>–</a:t>
            </a:r>
            <a:r>
              <a:rPr sz="1600" spc="-125" dirty="0">
                <a:solidFill>
                  <a:srgbClr val="404040"/>
                </a:solidFill>
                <a:latin typeface="Verdana" panose="020B0604030504040204"/>
                <a:cs typeface="Verdana" panose="020B0604030504040204"/>
              </a:rPr>
              <a:t> </a:t>
            </a:r>
            <a:r>
              <a:rPr lang="en-US" sz="1600" spc="-125" dirty="0">
                <a:solidFill>
                  <a:srgbClr val="404040"/>
                </a:solidFill>
                <a:latin typeface="Verdana" panose="020B0604030504040204"/>
                <a:cs typeface="Verdana" panose="020B0604030504040204"/>
              </a:rPr>
              <a:t>11</a:t>
            </a:r>
            <a:r>
              <a:rPr sz="1600" spc="-114" dirty="0">
                <a:solidFill>
                  <a:srgbClr val="404040"/>
                </a:solidFill>
                <a:latin typeface="Verdana" panose="020B0604030504040204"/>
                <a:cs typeface="Verdana" panose="020B0604030504040204"/>
              </a:rPr>
              <a:t> </a:t>
            </a:r>
            <a:r>
              <a:rPr lang="en-US" sz="1600" spc="-114" dirty="0">
                <a:solidFill>
                  <a:srgbClr val="404040"/>
                </a:solidFill>
                <a:latin typeface="Verdana" panose="020B0604030504040204"/>
                <a:cs typeface="Verdana" panose="020B0604030504040204"/>
              </a:rPr>
              <a:t>3</a:t>
            </a:r>
            <a:r>
              <a:rPr sz="1600" spc="-135" dirty="0">
                <a:solidFill>
                  <a:srgbClr val="404040"/>
                </a:solidFill>
                <a:latin typeface="Verdana" panose="020B0604030504040204"/>
                <a:cs typeface="Verdana" panose="020B0604030504040204"/>
              </a:rPr>
              <a:t>0</a:t>
            </a:r>
            <a:r>
              <a:rPr sz="1600" spc="-130" dirty="0">
                <a:solidFill>
                  <a:srgbClr val="404040"/>
                </a:solidFill>
                <a:latin typeface="Verdana" panose="020B0604030504040204"/>
                <a:cs typeface="Verdana" panose="020B0604030504040204"/>
              </a:rPr>
              <a:t> </a:t>
            </a:r>
            <a:r>
              <a:rPr lang="en-US" sz="1600" spc="-130" dirty="0">
                <a:solidFill>
                  <a:srgbClr val="404040"/>
                </a:solidFill>
                <a:latin typeface="Verdana" panose="020B0604030504040204"/>
                <a:cs typeface="Verdana" panose="020B0604030504040204"/>
              </a:rPr>
              <a:t>a</a:t>
            </a:r>
            <a:r>
              <a:rPr sz="1600" spc="10" dirty="0">
                <a:solidFill>
                  <a:srgbClr val="404040"/>
                </a:solidFill>
                <a:latin typeface="Verdana" panose="020B0604030504040204"/>
                <a:cs typeface="Verdana" panose="020B0604030504040204"/>
              </a:rPr>
              <a:t>m</a:t>
            </a:r>
            <a:endParaRPr sz="1600" spc="10" dirty="0">
              <a:solidFill>
                <a:srgbClr val="404040"/>
              </a:solidFill>
              <a:latin typeface="Verdana" panose="020B0604030504040204"/>
              <a:cs typeface="Verdana" panose="020B0604030504040204"/>
            </a:endParaRPr>
          </a:p>
          <a:p>
            <a:pPr marL="12700">
              <a:lnSpc>
                <a:spcPct val="100000"/>
              </a:lnSpc>
              <a:spcBef>
                <a:spcPts val="615"/>
              </a:spcBef>
            </a:pPr>
            <a:r>
              <a:rPr lang="en-US" sz="1600" b="1" u="sng" spc="-50" dirty="0">
                <a:solidFill>
                  <a:schemeClr val="tx2">
                    <a:lumMod val="60000"/>
                    <a:lumOff val="40000"/>
                  </a:schemeClr>
                </a:solidFill>
                <a:latin typeface="Verdana" panose="020B0604030504040204"/>
                <a:cs typeface="Verdana" panose="020B0604030504040204"/>
                <a:hlinkClick r:id="rId2"/>
              </a:rPr>
              <a:t>farheen.tabassum@isb.nu.edu.pk</a:t>
            </a:r>
            <a:endParaRPr lang="en-US" sz="1600" b="1" u="sng" spc="-50" dirty="0">
              <a:solidFill>
                <a:schemeClr val="tx2">
                  <a:lumMod val="60000"/>
                  <a:lumOff val="40000"/>
                </a:schemeClr>
              </a:solidFill>
              <a:latin typeface="Verdana" panose="020B0604030504040204"/>
              <a:cs typeface="Verdana" panose="020B0604030504040204"/>
              <a:hlinkClick r:id="rId2"/>
            </a:endParaRPr>
          </a:p>
        </p:txBody>
      </p:sp>
      <p:sp>
        <p:nvSpPr>
          <p:cNvPr id="15" name="object 15"/>
          <p:cNvSpPr txBox="1"/>
          <p:nvPr/>
        </p:nvSpPr>
        <p:spPr>
          <a:xfrm>
            <a:off x="11456289" y="6455460"/>
            <a:ext cx="95885" cy="177800"/>
          </a:xfrm>
          <a:prstGeom prst="rect">
            <a:avLst/>
          </a:prstGeom>
        </p:spPr>
        <p:txBody>
          <a:bodyPr vert="horz" wrap="square" lIns="0" tIns="12065" rIns="0" bIns="0" rtlCol="0">
            <a:spAutoFit/>
          </a:bodyPr>
          <a:lstStyle/>
          <a:p>
            <a:pPr marL="12700">
              <a:lnSpc>
                <a:spcPct val="100000"/>
              </a:lnSpc>
              <a:spcBef>
                <a:spcPts val="95"/>
              </a:spcBef>
            </a:pPr>
            <a:r>
              <a:rPr sz="1000" spc="-85" dirty="0">
                <a:solidFill>
                  <a:srgbClr val="B31166"/>
                </a:solidFill>
                <a:latin typeface="Verdana" panose="020B0604030504040204"/>
                <a:cs typeface="Verdana" panose="020B0604030504040204"/>
              </a:rPr>
              <a:t>2</a:t>
            </a:r>
            <a:endParaRPr sz="1000">
              <a:latin typeface="Verdana" panose="020B0604030504040204"/>
              <a:cs typeface="Verdan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457200" y="228600"/>
            <a:ext cx="3700780" cy="829945"/>
          </a:xfrm>
          <a:solidFill>
            <a:schemeClr val="bg2"/>
          </a:solidFill>
        </p:spPr>
        <p:txBody>
          <a:bodyPr vert="horz" wrap="square" lIns="91440" tIns="45720" rIns="91440" bIns="45720" anchor="ctr" anchorCtr="0"/>
          <a:p>
            <a:pPr eaLnBrk="1" hangingPunct="1"/>
            <a:r>
              <a:rPr sz="4800" i="0" dirty="0"/>
              <a:t>Conclusion</a:t>
            </a:r>
            <a:endParaRPr sz="4800" i="0" dirty="0"/>
          </a:p>
        </p:txBody>
      </p:sp>
      <p:sp>
        <p:nvSpPr>
          <p:cNvPr id="22531" name="Rectangle 3"/>
          <p:cNvSpPr>
            <a:spLocks noGrp="1"/>
          </p:cNvSpPr>
          <p:nvPr>
            <p:ph idx="1"/>
          </p:nvPr>
        </p:nvSpPr>
        <p:spPr>
          <a:xfrm>
            <a:off x="2209800" y="2895600"/>
            <a:ext cx="8229600" cy="645160"/>
          </a:xfrm>
          <a:solidFill>
            <a:schemeClr val="bg2"/>
          </a:solidFill>
        </p:spPr>
        <p:style>
          <a:lnRef idx="2">
            <a:schemeClr val="dk1"/>
          </a:lnRef>
          <a:fillRef idx="1">
            <a:schemeClr val="lt1"/>
          </a:fillRef>
          <a:effectRef idx="0">
            <a:schemeClr val="dk1"/>
          </a:effectRef>
          <a:fontRef idx="minor">
            <a:schemeClr val="dk1"/>
          </a:fontRef>
        </p:style>
        <p:txBody>
          <a:bodyPr vert="horz" wrap="square" lIns="91440" tIns="45720" rIns="91440" bIns="45720" anchor="t" anchorCtr="0"/>
          <a:p>
            <a:pPr algn="ctr" eaLnBrk="1" hangingPunct="1">
              <a:buFontTx/>
              <a:buNone/>
            </a:pPr>
            <a:r>
              <a:rPr sz="3600" dirty="0">
                <a:latin typeface="Verdana" panose="020B0604030504040204" charset="0"/>
                <a:cs typeface="Verdana" panose="020B0604030504040204" charset="0"/>
              </a:rPr>
              <a:t>Software is almost everywhere!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653016" y="5734050"/>
            <a:ext cx="609600" cy="276860"/>
          </a:xfrm>
          <a:prstGeom prst="rect">
            <a:avLst/>
          </a:prstGeom>
        </p:spPr>
        <p:txBody>
          <a:bodyPr/>
          <a:lstStyle/>
          <a:p>
            <a:fld id="{6C6BE9C2-D93D-43C7-9E56-9E8FBCD5F516}" type="slidenum">
              <a:rPr lang="en-US" smtClean="0">
                <a:solidFill>
                  <a:srgbClr val="9C85C0">
                    <a:lumMod val="60000"/>
                    <a:lumOff val="40000"/>
                  </a:srgbClr>
                </a:solidFill>
              </a:rPr>
            </a:fld>
            <a:endParaRPr lang="en-US" dirty="0">
              <a:solidFill>
                <a:srgbClr val="9C85C0">
                  <a:lumMod val="60000"/>
                  <a:lumOff val="40000"/>
                </a:srgbClr>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6590" y="2286000"/>
            <a:ext cx="1039241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nvSpPr>
        <p:spPr>
          <a:xfrm>
            <a:off x="6912610" y="76200"/>
            <a:ext cx="5203190" cy="866140"/>
          </a:xfrm>
          <a:prstGeom prst="rect">
            <a:avLst/>
          </a:prstGeom>
          <a:solidFill>
            <a:schemeClr val="bg2"/>
          </a:solidFill>
        </p:spPr>
        <p:txBody>
          <a:bodyPr wrap="square" lIns="0" tIns="0" rIns="0" bIns="0">
            <a:normAutofit/>
          </a:bodyPr>
          <a:lstStyle>
            <a:lvl1pPr>
              <a:defRPr sz="2000" b="0" i="1">
                <a:solidFill>
                  <a:srgbClr val="404040"/>
                </a:solidFill>
                <a:latin typeface="Verdana" panose="020B0604030504040204"/>
                <a:ea typeface="+mj-ea"/>
                <a:cs typeface="Verdana" panose="020B0604030504040204"/>
              </a:defRPr>
            </a:lvl1pPr>
          </a:lstStyle>
          <a:p>
            <a:pPr algn="ctr"/>
            <a:r>
              <a:rPr lang="en-US" b="1" dirty="0">
                <a:solidFill>
                  <a:schemeClr val="tx1"/>
                </a:solidFill>
              </a:rPr>
              <a:t>Why study Software Engineering Famous software bugs</a:t>
            </a:r>
            <a:endParaRPr lang="en-US" b="1" dirty="0"/>
          </a:p>
        </p:txBody>
      </p:sp>
      <p:sp>
        <p:nvSpPr>
          <p:cNvPr id="7" name="Content Placeholder 1"/>
          <p:cNvSpPr>
            <a:spLocks noGrp="1"/>
          </p:cNvSpPr>
          <p:nvPr/>
        </p:nvSpPr>
        <p:spPr>
          <a:xfrm>
            <a:off x="656590" y="1219200"/>
            <a:ext cx="7048500" cy="430530"/>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800" dirty="0" smtClean="0">
                <a:solidFill>
                  <a:schemeClr val="bg2"/>
                </a:solidFill>
                <a:latin typeface="Verdana" panose="020B0604030504040204" charset="0"/>
                <a:cs typeface="Verdana" panose="020B0604030504040204" charset="0"/>
                <a:sym typeface="+mn-ea"/>
              </a:rPr>
              <a:t>A staircase that lead right into a wall</a:t>
            </a:r>
            <a:endParaRPr lang="en-US" sz="2800" dirty="0" smtClean="0">
              <a:solidFill>
                <a:schemeClr val="bg2"/>
              </a:solidFill>
              <a:latin typeface="Verdana" panose="020B0604030504040204" charset="0"/>
              <a:cs typeface="Verdana" panose="020B0604030504040204" charset="0"/>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2300" y="1595755"/>
            <a:ext cx="7048500" cy="430530"/>
          </a:xfrm>
        </p:spPr>
        <p:txBody>
          <a:bodyPr wrap="square"/>
          <a:lstStyle/>
          <a:p>
            <a:r>
              <a:rPr lang="en-US" sz="2800" dirty="0" smtClean="0">
                <a:solidFill>
                  <a:schemeClr val="bg2"/>
                </a:solidFill>
                <a:latin typeface="Verdana" panose="020B0604030504040204" charset="0"/>
                <a:cs typeface="Verdana" panose="020B0604030504040204" charset="0"/>
              </a:rPr>
              <a:t>A door that will drop you 10 feet down</a:t>
            </a:r>
            <a:endParaRPr lang="en-US" sz="2800" dirty="0" smtClean="0">
              <a:solidFill>
                <a:schemeClr val="bg2"/>
              </a:solidFill>
              <a:latin typeface="Verdana" panose="020B0604030504040204" charset="0"/>
              <a:cs typeface="Verdana" panose="020B0604030504040204" charset="0"/>
            </a:endParaRPr>
          </a:p>
        </p:txBody>
      </p:sp>
      <p:sp>
        <p:nvSpPr>
          <p:cNvPr id="4" name="Slide Number Placeholder 3"/>
          <p:cNvSpPr>
            <a:spLocks noGrp="1"/>
          </p:cNvSpPr>
          <p:nvPr>
            <p:ph type="sldNum" sz="quarter" idx="12"/>
          </p:nvPr>
        </p:nvSpPr>
        <p:spPr>
          <a:xfrm>
            <a:off x="9653016" y="5734050"/>
            <a:ext cx="609600" cy="276860"/>
          </a:xfrm>
          <a:prstGeom prst="rect">
            <a:avLst/>
          </a:prstGeom>
        </p:spPr>
        <p:txBody>
          <a:bodyPr/>
          <a:lstStyle/>
          <a:p>
            <a:fld id="{6C6BE9C2-D93D-43C7-9E56-9E8FBCD5F516}" type="slidenum">
              <a:rPr lang="en-US" smtClean="0">
                <a:solidFill>
                  <a:srgbClr val="9C85C0">
                    <a:lumMod val="60000"/>
                    <a:lumOff val="40000"/>
                  </a:srgbClr>
                </a:solidFill>
              </a:rPr>
            </a:fld>
            <a:endParaRPr lang="en-US" dirty="0">
              <a:solidFill>
                <a:srgbClr val="9C85C0">
                  <a:lumMod val="60000"/>
                  <a:lumOff val="40000"/>
                </a:srgbClr>
              </a:solidFill>
            </a:endParaRPr>
          </a:p>
        </p:txBody>
      </p:sp>
      <p:sp>
        <p:nvSpPr>
          <p:cNvPr id="3" name="Title 2"/>
          <p:cNvSpPr>
            <a:spLocks noGrp="1"/>
          </p:cNvSpPr>
          <p:nvPr>
            <p:ph type="title"/>
          </p:nvPr>
        </p:nvSpPr>
        <p:spPr>
          <a:xfrm>
            <a:off x="6392545" y="152400"/>
            <a:ext cx="5203190" cy="866140"/>
          </a:xfrm>
          <a:solidFill>
            <a:schemeClr val="bg2"/>
          </a:solidFill>
        </p:spPr>
        <p:txBody>
          <a:bodyPr>
            <a:normAutofit/>
          </a:bodyPr>
          <a:lstStyle/>
          <a:p>
            <a:pPr algn="ctr"/>
            <a:r>
              <a:rPr lang="en-US" b="1" dirty="0">
                <a:solidFill>
                  <a:schemeClr val="tx1"/>
                </a:solidFill>
              </a:rPr>
              <a:t>Why study Software Engineering Famous software bugs</a:t>
            </a:r>
            <a:endParaRPr lang="en-US" b="1"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590800"/>
            <a:ext cx="831151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653016" y="5734050"/>
            <a:ext cx="609600" cy="276860"/>
          </a:xfrm>
          <a:prstGeom prst="rect">
            <a:avLst/>
          </a:prstGeom>
        </p:spPr>
        <p:txBody>
          <a:bodyPr/>
          <a:lstStyle/>
          <a:p>
            <a:fld id="{6C6BE9C2-D93D-43C7-9E56-9E8FBCD5F516}" type="slidenum">
              <a:rPr lang="en-US" smtClean="0">
                <a:solidFill>
                  <a:srgbClr val="9C85C0">
                    <a:lumMod val="60000"/>
                    <a:lumOff val="40000"/>
                  </a:srgbClr>
                </a:solidFill>
              </a:rPr>
            </a:fld>
            <a:endParaRPr lang="en-US" dirty="0">
              <a:solidFill>
                <a:srgbClr val="9C85C0">
                  <a:lumMod val="60000"/>
                  <a:lumOff val="40000"/>
                </a:srgbClr>
              </a:solidFill>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6705" y="1600200"/>
            <a:ext cx="949706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nvSpPr>
        <p:spPr>
          <a:xfrm>
            <a:off x="6912610" y="76200"/>
            <a:ext cx="5203190" cy="866140"/>
          </a:xfrm>
          <a:prstGeom prst="rect">
            <a:avLst/>
          </a:prstGeom>
          <a:solidFill>
            <a:schemeClr val="bg2"/>
          </a:solidFill>
        </p:spPr>
        <p:txBody>
          <a:bodyPr wrap="square" lIns="0" tIns="0" rIns="0" bIns="0">
            <a:normAutofit/>
          </a:bodyPr>
          <a:lstStyle>
            <a:lvl1pPr>
              <a:defRPr sz="2000" b="0" i="1">
                <a:solidFill>
                  <a:srgbClr val="404040"/>
                </a:solidFill>
                <a:latin typeface="Verdana" panose="020B0604030504040204"/>
                <a:ea typeface="+mj-ea"/>
                <a:cs typeface="Verdana" panose="020B0604030504040204"/>
              </a:defRPr>
            </a:lvl1pPr>
          </a:lstStyle>
          <a:p>
            <a:pPr algn="ctr"/>
            <a:r>
              <a:rPr lang="en-US" b="1" dirty="0">
                <a:solidFill>
                  <a:schemeClr val="tx1"/>
                </a:solidFill>
              </a:rPr>
              <a:t>Why study Software Engineering Famous software bugs</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2825" y="1905000"/>
            <a:ext cx="10477500" cy="451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nvSpPr>
        <p:spPr>
          <a:xfrm>
            <a:off x="6912610" y="76200"/>
            <a:ext cx="5203190" cy="866140"/>
          </a:xfrm>
          <a:prstGeom prst="rect">
            <a:avLst/>
          </a:prstGeom>
          <a:solidFill>
            <a:schemeClr val="bg2"/>
          </a:solidFill>
        </p:spPr>
        <p:txBody>
          <a:bodyPr wrap="square" lIns="0" tIns="0" rIns="0" bIns="0">
            <a:normAutofit/>
          </a:bodyPr>
          <a:lstStyle>
            <a:lvl1pPr>
              <a:defRPr sz="2000" b="0" i="1">
                <a:solidFill>
                  <a:srgbClr val="404040"/>
                </a:solidFill>
                <a:latin typeface="Verdana" panose="020B0604030504040204"/>
                <a:ea typeface="+mj-ea"/>
                <a:cs typeface="Verdana" panose="020B0604030504040204"/>
              </a:defRPr>
            </a:lvl1pPr>
          </a:lstStyle>
          <a:p>
            <a:pPr algn="ctr"/>
            <a:r>
              <a:rPr lang="en-US" b="1" dirty="0">
                <a:solidFill>
                  <a:schemeClr val="tx1"/>
                </a:solidFill>
              </a:rPr>
              <a:t>Why study Software Engineering Famous software bugs</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1752600"/>
            <a:ext cx="8633012" cy="4308475"/>
          </a:xfrm>
        </p:spPr>
        <p:txBody>
          <a:bodyPr/>
          <a:lstStyle/>
          <a:p>
            <a:pPr marL="457200" indent="-457200">
              <a:buFont typeface="Wingdings" panose="05000000000000000000" charset="0"/>
              <a:buChar char="Ø"/>
            </a:pPr>
            <a:r>
              <a:rPr lang="en-US" sz="2800" dirty="0" smtClean="0">
                <a:solidFill>
                  <a:schemeClr val="bg2"/>
                </a:solidFill>
                <a:latin typeface="Verdana" panose="020B0604030504040204" charset="0"/>
                <a:cs typeface="Verdana" panose="020B0604030504040204" charset="0"/>
              </a:rPr>
              <a:t>What do you thing is wrong with these real life scenarios</a:t>
            </a:r>
            <a:endParaRPr lang="en-US" sz="2800" dirty="0" smtClean="0">
              <a:solidFill>
                <a:schemeClr val="bg2"/>
              </a:solidFill>
              <a:latin typeface="Verdana" panose="020B0604030504040204" charset="0"/>
              <a:cs typeface="Verdana" panose="020B0604030504040204" charset="0"/>
            </a:endParaRPr>
          </a:p>
          <a:p>
            <a:pPr marL="457200" indent="-457200">
              <a:buFont typeface="Wingdings" panose="05000000000000000000" charset="0"/>
              <a:buChar char="Ø"/>
            </a:pPr>
            <a:r>
              <a:rPr lang="en-US" sz="2800" dirty="0" smtClean="0">
                <a:solidFill>
                  <a:schemeClr val="bg2"/>
                </a:solidFill>
                <a:latin typeface="Verdana" panose="020B0604030504040204" charset="0"/>
                <a:cs typeface="Verdana" panose="020B0604030504040204" charset="0"/>
              </a:rPr>
              <a:t>Requirements are  correct</a:t>
            </a:r>
            <a:endParaRPr lang="en-US" sz="2800" dirty="0" smtClean="0">
              <a:solidFill>
                <a:schemeClr val="bg2"/>
              </a:solidFill>
              <a:latin typeface="Verdana" panose="020B0604030504040204" charset="0"/>
              <a:cs typeface="Verdana" panose="020B0604030504040204" charset="0"/>
            </a:endParaRPr>
          </a:p>
          <a:p>
            <a:pPr marL="914400" lvl="1" indent="-457200">
              <a:buFont typeface="Wingdings" panose="05000000000000000000" charset="0"/>
              <a:buChar char="Ø"/>
            </a:pPr>
            <a:r>
              <a:rPr lang="en-US" sz="2800" dirty="0" smtClean="0">
                <a:solidFill>
                  <a:schemeClr val="bg2"/>
                </a:solidFill>
                <a:latin typeface="Verdana" panose="020B0604030504040204" charset="0"/>
                <a:cs typeface="Verdana" panose="020B0604030504040204" charset="0"/>
              </a:rPr>
              <a:t>Staircase next to the outer wall</a:t>
            </a:r>
            <a:endParaRPr lang="en-US" sz="2800" dirty="0" smtClean="0">
              <a:solidFill>
                <a:schemeClr val="bg2"/>
              </a:solidFill>
              <a:latin typeface="Verdana" panose="020B0604030504040204" charset="0"/>
              <a:cs typeface="Verdana" panose="020B0604030504040204" charset="0"/>
            </a:endParaRPr>
          </a:p>
          <a:p>
            <a:pPr marL="914400" lvl="1" indent="-457200">
              <a:buFont typeface="Wingdings" panose="05000000000000000000" charset="0"/>
              <a:buChar char="Ø"/>
            </a:pPr>
            <a:r>
              <a:rPr lang="en-US" sz="2800" dirty="0" smtClean="0">
                <a:solidFill>
                  <a:schemeClr val="bg2"/>
                </a:solidFill>
                <a:latin typeface="Verdana" panose="020B0604030504040204" charset="0"/>
                <a:cs typeface="Verdana" panose="020B0604030504040204" charset="0"/>
              </a:rPr>
              <a:t>Door on the first floor</a:t>
            </a:r>
            <a:endParaRPr lang="en-US" sz="2800" dirty="0" smtClean="0">
              <a:solidFill>
                <a:schemeClr val="bg2"/>
              </a:solidFill>
              <a:latin typeface="Verdana" panose="020B0604030504040204" charset="0"/>
              <a:cs typeface="Verdana" panose="020B0604030504040204" charset="0"/>
            </a:endParaRPr>
          </a:p>
          <a:p>
            <a:pPr marL="914400" lvl="1" indent="-457200">
              <a:buFont typeface="Wingdings" panose="05000000000000000000" charset="0"/>
              <a:buChar char="Ø"/>
            </a:pPr>
            <a:r>
              <a:rPr lang="en-US" sz="2800" dirty="0" smtClean="0">
                <a:solidFill>
                  <a:schemeClr val="bg2"/>
                </a:solidFill>
                <a:latin typeface="Verdana" panose="020B0604030504040204" charset="0"/>
                <a:cs typeface="Verdana" panose="020B0604030504040204" charset="0"/>
              </a:rPr>
              <a:t>An ATM outside the bank branch</a:t>
            </a:r>
            <a:endParaRPr lang="en-US" sz="2800" dirty="0" smtClean="0">
              <a:solidFill>
                <a:schemeClr val="bg2"/>
              </a:solidFill>
              <a:latin typeface="Verdana" panose="020B0604030504040204" charset="0"/>
              <a:cs typeface="Verdana" panose="020B0604030504040204" charset="0"/>
            </a:endParaRPr>
          </a:p>
          <a:p>
            <a:pPr marL="914400" lvl="1" indent="-457200">
              <a:buFont typeface="Wingdings" panose="05000000000000000000" charset="0"/>
              <a:buChar char="Ø"/>
            </a:pPr>
            <a:r>
              <a:rPr lang="en-US" sz="2800" dirty="0" smtClean="0">
                <a:solidFill>
                  <a:schemeClr val="bg2"/>
                </a:solidFill>
                <a:latin typeface="Verdana" panose="020B0604030504040204" charset="0"/>
                <a:cs typeface="Verdana" panose="020B0604030504040204" charset="0"/>
              </a:rPr>
              <a:t>The bridge</a:t>
            </a:r>
            <a:endParaRPr lang="en-US" sz="2800" dirty="0" smtClean="0">
              <a:solidFill>
                <a:schemeClr val="bg2"/>
              </a:solidFill>
              <a:latin typeface="Verdana" panose="020B0604030504040204" charset="0"/>
              <a:cs typeface="Verdana" panose="020B0604030504040204" charset="0"/>
            </a:endParaRPr>
          </a:p>
          <a:p>
            <a:pPr marL="822960" lvl="1" indent="-457200">
              <a:buFont typeface="Wingdings" panose="05000000000000000000" charset="0"/>
              <a:buChar char="Ø"/>
            </a:pPr>
            <a:endParaRPr lang="en-US" sz="2800" dirty="0" smtClean="0">
              <a:solidFill>
                <a:schemeClr val="bg2"/>
              </a:solidFill>
              <a:latin typeface="Verdana" panose="020B0604030504040204" charset="0"/>
              <a:cs typeface="Verdana" panose="020B0604030504040204" charset="0"/>
            </a:endParaRPr>
          </a:p>
          <a:p>
            <a:pPr marL="457200" indent="-457200">
              <a:buFont typeface="Wingdings" panose="05000000000000000000" charset="0"/>
              <a:buChar char="Ø"/>
            </a:pPr>
            <a:r>
              <a:rPr lang="en-US" sz="2800" dirty="0" smtClean="0">
                <a:solidFill>
                  <a:schemeClr val="bg2"/>
                </a:solidFill>
                <a:latin typeface="Verdana" panose="020B0604030504040204" charset="0"/>
                <a:cs typeface="Verdana" panose="020B0604030504040204" charset="0"/>
              </a:rPr>
              <a:t>The design is flawed</a:t>
            </a:r>
            <a:endParaRPr lang="en-US" sz="2800" dirty="0" smtClean="0">
              <a:solidFill>
                <a:schemeClr val="bg2"/>
              </a:solidFill>
              <a:latin typeface="Verdana" panose="020B0604030504040204" charset="0"/>
              <a:cs typeface="Verdana" panose="020B0604030504040204" charset="0"/>
            </a:endParaRPr>
          </a:p>
          <a:p>
            <a:pPr marL="457200" indent="-457200"/>
            <a:endParaRPr lang="en-US" sz="2800" dirty="0" smtClean="0">
              <a:solidFill>
                <a:schemeClr val="bg2"/>
              </a:solidFill>
              <a:latin typeface="Verdana" panose="020B0604030504040204" charset="0"/>
              <a:cs typeface="Verdana" panose="020B0604030504040204" charset="0"/>
            </a:endParaRPr>
          </a:p>
        </p:txBody>
      </p:sp>
      <p:sp>
        <p:nvSpPr>
          <p:cNvPr id="5" name="Title 2"/>
          <p:cNvSpPr>
            <a:spLocks noGrp="1"/>
          </p:cNvSpPr>
          <p:nvPr/>
        </p:nvSpPr>
        <p:spPr>
          <a:xfrm>
            <a:off x="6912610" y="76200"/>
            <a:ext cx="5203190" cy="866140"/>
          </a:xfrm>
          <a:prstGeom prst="rect">
            <a:avLst/>
          </a:prstGeom>
          <a:solidFill>
            <a:schemeClr val="bg2"/>
          </a:solidFill>
        </p:spPr>
        <p:txBody>
          <a:bodyPr wrap="square" lIns="0" tIns="0" rIns="0" bIns="0">
            <a:normAutofit/>
          </a:bodyPr>
          <a:lstStyle>
            <a:lvl1pPr>
              <a:defRPr sz="2000" b="0" i="1">
                <a:solidFill>
                  <a:srgbClr val="404040"/>
                </a:solidFill>
                <a:latin typeface="Verdana" panose="020B0604030504040204"/>
                <a:ea typeface="+mj-ea"/>
                <a:cs typeface="Verdana" panose="020B0604030504040204"/>
              </a:defRPr>
            </a:lvl1pPr>
          </a:lstStyle>
          <a:p>
            <a:pPr algn="ctr"/>
            <a:r>
              <a:rPr lang="en-US" b="1" dirty="0">
                <a:solidFill>
                  <a:schemeClr val="tx1"/>
                </a:solidFill>
              </a:rPr>
              <a:t>Why study Software Engineering Famous software bugs</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9" name="Rectangle 2"/>
          <p:cNvSpPr>
            <a:spLocks noGrp="1"/>
          </p:cNvSpPr>
          <p:nvPr>
            <p:ph type="title"/>
          </p:nvPr>
        </p:nvSpPr>
        <p:spPr>
          <a:xfrm>
            <a:off x="704215" y="523240"/>
            <a:ext cx="10061575" cy="706755"/>
          </a:xfrm>
          <a:solidFill>
            <a:schemeClr val="bg2"/>
          </a:solidFill>
        </p:spPr>
        <p:txBody>
          <a:bodyPr vert="horz" wrap="square" lIns="91440" tIns="45720" rIns="91440" bIns="45720" anchor="ctr" anchorCtr="0"/>
          <a:p>
            <a:pPr eaLnBrk="1" hangingPunct="1"/>
            <a:r>
              <a:rPr sz="4000" i="0" dirty="0"/>
              <a:t>Problems in software development</a:t>
            </a:r>
            <a:endParaRPr sz="4000" i="0" dirty="0"/>
          </a:p>
        </p:txBody>
      </p:sp>
      <p:sp>
        <p:nvSpPr>
          <p:cNvPr id="1030" name="Rectangle 3"/>
          <p:cNvSpPr>
            <a:spLocks noGrp="1"/>
          </p:cNvSpPr>
          <p:nvPr>
            <p:ph idx="1"/>
          </p:nvPr>
        </p:nvSpPr>
        <p:spPr>
          <a:xfrm>
            <a:off x="932180" y="2514600"/>
            <a:ext cx="9833610" cy="3538220"/>
          </a:xfrm>
          <a:solidFill>
            <a:schemeClr val="bg2"/>
          </a:solidFill>
        </p:spPr>
        <p:txBody>
          <a:bodyPr vert="horz" wrap="square" lIns="91440" tIns="45720" rIns="91440" bIns="45720" anchor="t" anchorCtr="0"/>
          <a:p>
            <a:pPr eaLnBrk="1" hangingPunct="1"/>
            <a:r>
              <a:rPr sz="2800" dirty="0">
                <a:latin typeface="Verdana" panose="020B0604030504040204" charset="0"/>
                <a:cs typeface="Verdana" panose="020B0604030504040204" charset="0"/>
              </a:rPr>
              <a:t>Common issues</a:t>
            </a:r>
            <a:endParaRPr sz="2800" dirty="0">
              <a:latin typeface="Verdana" panose="020B0604030504040204" charset="0"/>
              <a:cs typeface="Verdana" panose="020B0604030504040204" charset="0"/>
            </a:endParaRPr>
          </a:p>
          <a:p>
            <a:pPr marL="742950" lvl="1" indent="-285750" eaLnBrk="1" hangingPunct="1">
              <a:buFont typeface="Wingdings" panose="05000000000000000000" charset="0"/>
              <a:buChar char="Ø"/>
            </a:pPr>
            <a:r>
              <a:rPr sz="2800" dirty="0">
                <a:latin typeface="Verdana" panose="020B0604030504040204" charset="0"/>
                <a:cs typeface="Verdana" panose="020B0604030504040204" charset="0"/>
              </a:rPr>
              <a:t>The final software does not fulfill the needs of the customer</a:t>
            </a:r>
            <a:endParaRPr sz="2800" dirty="0">
              <a:latin typeface="Verdana" panose="020B0604030504040204" charset="0"/>
              <a:cs typeface="Verdana" panose="020B0604030504040204" charset="0"/>
            </a:endParaRPr>
          </a:p>
          <a:p>
            <a:pPr marL="742950" lvl="1" indent="-285750" eaLnBrk="1" hangingPunct="1">
              <a:buFont typeface="Wingdings" panose="05000000000000000000" charset="0"/>
              <a:buChar char="Ø"/>
            </a:pPr>
            <a:r>
              <a:rPr sz="2800" dirty="0">
                <a:latin typeface="Verdana" panose="020B0604030504040204" charset="0"/>
                <a:cs typeface="Verdana" panose="020B0604030504040204" charset="0"/>
              </a:rPr>
              <a:t>Hard to extend and improve: if you want to add a functionality later its mission impossible</a:t>
            </a:r>
            <a:endParaRPr sz="2800" dirty="0">
              <a:latin typeface="Verdana" panose="020B0604030504040204" charset="0"/>
              <a:cs typeface="Verdana" panose="020B0604030504040204" charset="0"/>
            </a:endParaRPr>
          </a:p>
          <a:p>
            <a:pPr marL="742950" lvl="1" indent="-285750" eaLnBrk="1" hangingPunct="1">
              <a:buFont typeface="Wingdings" panose="05000000000000000000" charset="0"/>
              <a:buChar char="Ø"/>
            </a:pPr>
            <a:r>
              <a:rPr sz="2800" dirty="0">
                <a:latin typeface="Verdana" panose="020B0604030504040204" charset="0"/>
                <a:cs typeface="Verdana" panose="020B0604030504040204" charset="0"/>
              </a:rPr>
              <a:t>Bad documentation</a:t>
            </a:r>
            <a:endParaRPr sz="2800" dirty="0">
              <a:latin typeface="Verdana" panose="020B0604030504040204" charset="0"/>
              <a:cs typeface="Verdana" panose="020B0604030504040204" charset="0"/>
            </a:endParaRPr>
          </a:p>
          <a:p>
            <a:pPr marL="742950" lvl="1" indent="-285750" eaLnBrk="1" hangingPunct="1">
              <a:buFont typeface="Wingdings" panose="05000000000000000000" charset="0"/>
              <a:buChar char="Ø"/>
            </a:pPr>
            <a:r>
              <a:rPr sz="2800" dirty="0">
                <a:latin typeface="Verdana" panose="020B0604030504040204" charset="0"/>
                <a:cs typeface="Verdana" panose="020B0604030504040204" charset="0"/>
              </a:rPr>
              <a:t>Bad quality: frequent errors, hard to use, ... </a:t>
            </a:r>
            <a:endParaRPr sz="2800" dirty="0">
              <a:latin typeface="Verdana" panose="020B0604030504040204" charset="0"/>
              <a:cs typeface="Verdana" panose="020B0604030504040204" charset="0"/>
            </a:endParaRPr>
          </a:p>
          <a:p>
            <a:pPr marL="742950" lvl="1" indent="-285750" eaLnBrk="1" hangingPunct="1">
              <a:buFont typeface="Wingdings" panose="05000000000000000000" charset="0"/>
              <a:buChar char="Ø"/>
            </a:pPr>
            <a:r>
              <a:rPr sz="2800" dirty="0">
                <a:latin typeface="Verdana" panose="020B0604030504040204" charset="0"/>
                <a:cs typeface="Verdana" panose="020B0604030504040204" charset="0"/>
              </a:rPr>
              <a:t>More time and costs than expected</a:t>
            </a:r>
            <a:r>
              <a:rPr sz="2800" dirty="0">
                <a:latin typeface="Verdana" panose="020B0604030504040204" charset="0"/>
                <a:cs typeface="Verdana" panose="020B0604030504040204" charset="0"/>
              </a:rPr>
              <a:t> </a:t>
            </a:r>
            <a:endParaRPr sz="2800" dirty="0">
              <a:latin typeface="Verdana" panose="020B0604030504040204" charset="0"/>
              <a:cs typeface="Verdana" panose="020B060403050404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8" name="Picture 4"/>
          <p:cNvPicPr>
            <a:picLocks noChangeAspect="1"/>
          </p:cNvPicPr>
          <p:nvPr/>
        </p:nvPicPr>
        <p:blipFill>
          <a:blip r:embed="rId1"/>
          <a:stretch>
            <a:fillRect/>
          </a:stretch>
        </p:blipFill>
        <p:spPr>
          <a:xfrm>
            <a:off x="277495" y="152400"/>
            <a:ext cx="11711940" cy="6272530"/>
          </a:xfrm>
          <a:prstGeom prst="rect">
            <a:avLst/>
          </a:prstGeom>
          <a:noFill/>
          <a:ln w="9525">
            <a:noFill/>
          </a:ln>
        </p:spPr>
      </p:pic>
      <p:sp>
        <p:nvSpPr>
          <p:cNvPr id="2059" name="TextBox 1"/>
          <p:cNvSpPr txBox="1"/>
          <p:nvPr/>
        </p:nvSpPr>
        <p:spPr>
          <a:xfrm>
            <a:off x="352425" y="6324600"/>
            <a:ext cx="11637010" cy="583565"/>
          </a:xfrm>
          <a:prstGeom prst="rect">
            <a:avLst/>
          </a:prstGeom>
          <a:solidFill>
            <a:schemeClr val="bg2"/>
          </a:solidFill>
          <a:ln w="9525">
            <a:noFill/>
          </a:ln>
        </p:spPr>
        <p:txBody>
          <a:bodyPr wrap="square">
            <a:spAutoFit/>
          </a:bodyPr>
          <a:p>
            <a:r>
              <a:rPr sz="3200" dirty="0">
                <a:latin typeface="Arial" panose="020B0604020202020204" pitchFamily="34" charset="0"/>
              </a:rPr>
              <a:t>http://www.projectcartoon.com</a:t>
            </a:r>
            <a:endParaRPr sz="3200"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685673" y="304558"/>
            <a:ext cx="4890134" cy="829945"/>
          </a:xfrm>
          <a:solidFill>
            <a:schemeClr val="bg2"/>
          </a:solidFill>
        </p:spPr>
        <p:txBody>
          <a:bodyPr vert="horz" wrap="square" lIns="91440" tIns="45720" rIns="91440" bIns="45720" anchor="ctr" anchorCtr="0"/>
          <a:p>
            <a:pPr eaLnBrk="1" hangingPunct="1"/>
            <a:r>
              <a:rPr sz="4800" i="0" dirty="0"/>
              <a:t>Conclusion</a:t>
            </a:r>
            <a:endParaRPr sz="4800" i="0" dirty="0"/>
          </a:p>
        </p:txBody>
      </p:sp>
      <p:sp>
        <p:nvSpPr>
          <p:cNvPr id="24579" name="Rectangle 3"/>
          <p:cNvSpPr>
            <a:spLocks noGrp="1"/>
          </p:cNvSpPr>
          <p:nvPr>
            <p:ph idx="1"/>
          </p:nvPr>
        </p:nvSpPr>
        <p:spPr>
          <a:xfrm>
            <a:off x="622300" y="1595755"/>
            <a:ext cx="10777220" cy="3784600"/>
          </a:xfrm>
          <a:noFill/>
        </p:spPr>
        <p:txBody>
          <a:bodyPr vert="horz" wrap="square" lIns="91440" tIns="45720" rIns="91440" bIns="45720" anchor="t" anchorCtr="0"/>
          <a:p>
            <a:pPr eaLnBrk="1" hangingPunct="1"/>
            <a:r>
              <a:rPr sz="4000" dirty="0">
                <a:solidFill>
                  <a:schemeClr val="bg2"/>
                </a:solidFill>
              </a:rPr>
              <a:t>Programming is NOT enough! </a:t>
            </a:r>
            <a:endParaRPr sz="4000" dirty="0">
              <a:solidFill>
                <a:schemeClr val="bg2"/>
              </a:solidFill>
            </a:endParaRPr>
          </a:p>
          <a:p>
            <a:pPr algn="ctr" eaLnBrk="1" hangingPunct="1">
              <a:buFontTx/>
              <a:buNone/>
            </a:pPr>
            <a:endParaRPr sz="4000" i="1" dirty="0">
              <a:solidFill>
                <a:schemeClr val="bg2"/>
              </a:solidFill>
            </a:endParaRPr>
          </a:p>
          <a:p>
            <a:pPr algn="ctr" eaLnBrk="1" hangingPunct="1">
              <a:buFontTx/>
              <a:buNone/>
            </a:pPr>
            <a:r>
              <a:rPr sz="4000" i="1" dirty="0">
                <a:solidFill>
                  <a:schemeClr val="bg2"/>
                </a:solidFill>
              </a:rPr>
              <a:t>It is not enough to do your best: you must Know what to do, and THEN do your best.</a:t>
            </a:r>
            <a:r>
              <a:rPr sz="4000" dirty="0">
                <a:solidFill>
                  <a:schemeClr val="bg2"/>
                </a:solidFill>
              </a:rPr>
              <a:t> -- W. Edwards Deming </a:t>
            </a:r>
            <a:br>
              <a:rPr sz="4000" dirty="0"/>
            </a:br>
            <a:endParaRPr sz="4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2"/>
          <p:cNvSpPr>
            <a:spLocks noGrp="1"/>
          </p:cNvSpPr>
          <p:nvPr>
            <p:ph type="title"/>
          </p:nvPr>
        </p:nvSpPr>
        <p:spPr>
          <a:xfrm>
            <a:off x="5943473" y="304558"/>
            <a:ext cx="4890134" cy="829945"/>
          </a:xfrm>
          <a:solidFill>
            <a:schemeClr val="bg2"/>
          </a:solidFill>
        </p:spPr>
        <p:txBody>
          <a:bodyPr vert="horz" wrap="square" lIns="91440" tIns="45720" rIns="91440" bIns="45720" anchor="ctr" anchorCtr="0"/>
          <a:p>
            <a:pPr eaLnBrk="1" hangingPunct="1"/>
            <a:r>
              <a:rPr sz="4800" i="0" dirty="0"/>
              <a:t>And Since…</a:t>
            </a:r>
            <a:r>
              <a:rPr sz="4800" dirty="0"/>
              <a:t> </a:t>
            </a:r>
            <a:endParaRPr sz="4800" dirty="0"/>
          </a:p>
        </p:txBody>
      </p:sp>
      <p:sp>
        <p:nvSpPr>
          <p:cNvPr id="5124" name="Rectangle 3"/>
          <p:cNvSpPr>
            <a:spLocks noGrp="1"/>
          </p:cNvSpPr>
          <p:nvPr>
            <p:ph idx="1"/>
          </p:nvPr>
        </p:nvSpPr>
        <p:spPr>
          <a:xfrm>
            <a:off x="1676400" y="1828800"/>
            <a:ext cx="8688070" cy="3476625"/>
          </a:xfrm>
          <a:noFill/>
        </p:spPr>
        <p:txBody>
          <a:bodyPr vert="horz" wrap="square" lIns="91440" tIns="45720" rIns="91440" bIns="45720" anchor="t" anchorCtr="0"/>
          <a:p>
            <a:pPr eaLnBrk="1" hangingPunct="1">
              <a:buFontTx/>
              <a:buNone/>
            </a:pPr>
            <a:r>
              <a:rPr sz="4400" dirty="0">
                <a:solidFill>
                  <a:schemeClr val="bg2"/>
                </a:solidFill>
              </a:rPr>
              <a:t>A clever person solves a problem. </a:t>
            </a:r>
            <a:endParaRPr sz="4400" dirty="0">
              <a:solidFill>
                <a:schemeClr val="bg2"/>
              </a:solidFill>
            </a:endParaRPr>
          </a:p>
          <a:p>
            <a:pPr eaLnBrk="1" hangingPunct="1">
              <a:buFontTx/>
              <a:buNone/>
            </a:pPr>
            <a:r>
              <a:rPr sz="4400" dirty="0">
                <a:solidFill>
                  <a:schemeClr val="bg2"/>
                </a:solidFill>
              </a:rPr>
              <a:t>A wise person avoids it.</a:t>
            </a:r>
            <a:endParaRPr sz="4400" dirty="0">
              <a:solidFill>
                <a:schemeClr val="bg2"/>
              </a:solidFill>
            </a:endParaRPr>
          </a:p>
          <a:p>
            <a:pPr eaLnBrk="1" hangingPunct="1">
              <a:buFontTx/>
              <a:buNone/>
            </a:pPr>
            <a:endParaRPr sz="4400" dirty="0">
              <a:solidFill>
                <a:schemeClr val="bg2"/>
              </a:solidFill>
            </a:endParaRPr>
          </a:p>
          <a:p>
            <a:pPr eaLnBrk="1" hangingPunct="1">
              <a:buFontTx/>
              <a:buNone/>
            </a:pPr>
            <a:r>
              <a:rPr sz="4400" dirty="0">
                <a:solidFill>
                  <a:schemeClr val="bg2"/>
                </a:solidFill>
              </a:rPr>
              <a:t>	 - Albert Einstein </a:t>
            </a:r>
            <a:br>
              <a:rPr sz="4400" dirty="0"/>
            </a:br>
            <a:endParaRPr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667000"/>
            <a:ext cx="4191000" cy="4191000"/>
          </a:xfrm>
          <a:prstGeom prst="rect">
            <a:avLst/>
          </a:prstGeom>
        </p:spPr>
      </p:pic>
      <p:pic>
        <p:nvPicPr>
          <p:cNvPr id="3" name="object 3"/>
          <p:cNvPicPr/>
          <p:nvPr/>
        </p:nvPicPr>
        <p:blipFill>
          <a:blip r:embed="rId2" cstate="print"/>
          <a:stretch>
            <a:fillRect/>
          </a:stretch>
        </p:blipFill>
        <p:spPr>
          <a:xfrm>
            <a:off x="8609076" y="5867400"/>
            <a:ext cx="990600" cy="990600"/>
          </a:xfrm>
          <a:prstGeom prst="rect">
            <a:avLst/>
          </a:prstGeom>
        </p:spPr>
      </p:pic>
      <p:pic>
        <p:nvPicPr>
          <p:cNvPr id="4" name="object 4"/>
          <p:cNvPicPr/>
          <p:nvPr/>
        </p:nvPicPr>
        <p:blipFill>
          <a:blip r:embed="rId3" cstate="print"/>
          <a:stretch>
            <a:fillRect/>
          </a:stretch>
        </p:blipFill>
        <p:spPr>
          <a:xfrm>
            <a:off x="8609076" y="1676400"/>
            <a:ext cx="2819400" cy="2819400"/>
          </a:xfrm>
          <a:prstGeom prst="rect">
            <a:avLst/>
          </a:prstGeom>
        </p:spPr>
      </p:pic>
      <p:grpSp>
        <p:nvGrpSpPr>
          <p:cNvPr id="5" name="object 5"/>
          <p:cNvGrpSpPr/>
          <p:nvPr/>
        </p:nvGrpSpPr>
        <p:grpSpPr>
          <a:xfrm>
            <a:off x="0" y="1269"/>
            <a:ext cx="12192000" cy="6856730"/>
            <a:chOff x="0" y="1269"/>
            <a:chExt cx="12192000" cy="6856730"/>
          </a:xfrm>
        </p:grpSpPr>
        <p:pic>
          <p:nvPicPr>
            <p:cNvPr id="6" name="object 6"/>
            <p:cNvPicPr/>
            <p:nvPr/>
          </p:nvPicPr>
          <p:blipFill>
            <a:blip r:embed="rId4" cstate="print"/>
            <a:stretch>
              <a:fillRect/>
            </a:stretch>
          </p:blipFill>
          <p:spPr>
            <a:xfrm>
              <a:off x="7999476" y="9144"/>
              <a:ext cx="1600200" cy="1600200"/>
            </a:xfrm>
            <a:prstGeom prst="rect">
              <a:avLst/>
            </a:prstGeom>
          </p:spPr>
        </p:pic>
        <p:sp>
          <p:nvSpPr>
            <p:cNvPr id="7" name="object 7"/>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p:txBody>
        </p:sp>
        <p:sp>
          <p:nvSpPr>
            <p:cNvPr id="8" name="object 8"/>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1871421"/>
                  </a:ln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76377" y="1867852"/>
                  </a:lnTo>
                  <a:lnTo>
                    <a:pt x="476377" y="469900"/>
                  </a:lnTo>
                  <a:lnTo>
                    <a:pt x="12192000" y="469900"/>
                  </a:lnTo>
                  <a:lnTo>
                    <a:pt x="12192000" y="0"/>
                  </a:lnTo>
                  <a:close/>
                </a:path>
              </a:pathLst>
            </a:custGeom>
            <a:solidFill>
              <a:srgbClr val="FFFFFF"/>
            </a:solidFill>
          </p:spPr>
          <p:txBody>
            <a:bodyPr wrap="square" lIns="0" tIns="0" rIns="0" bIns="0" rtlCol="0"/>
            <a:lstStyle/>
            <a:p/>
          </p:txBody>
        </p:sp>
      </p:grpSp>
      <p:sp>
        <p:nvSpPr>
          <p:cNvPr id="12" name="object 12"/>
          <p:cNvSpPr txBox="1">
            <a:spLocks noGrp="1"/>
          </p:cNvSpPr>
          <p:nvPr>
            <p:ph type="title"/>
          </p:nvPr>
        </p:nvSpPr>
        <p:spPr>
          <a:xfrm>
            <a:off x="1233932" y="1029411"/>
            <a:ext cx="5407660" cy="574675"/>
          </a:xfrm>
          <a:prstGeom prst="rect">
            <a:avLst/>
          </a:prstGeom>
        </p:spPr>
        <p:txBody>
          <a:bodyPr vert="horz" wrap="square" lIns="0" tIns="12700" rIns="0" bIns="0" rtlCol="0">
            <a:spAutoFit/>
          </a:bodyPr>
          <a:lstStyle/>
          <a:p>
            <a:pPr marL="12700">
              <a:lnSpc>
                <a:spcPct val="100000"/>
              </a:lnSpc>
              <a:spcBef>
                <a:spcPts val="100"/>
              </a:spcBef>
            </a:pPr>
            <a:r>
              <a:rPr sz="3600" i="0" spc="-245" dirty="0">
                <a:solidFill>
                  <a:srgbClr val="EBEBEB"/>
                </a:solidFill>
                <a:latin typeface="Verdana" panose="020B0604030504040204"/>
                <a:cs typeface="Verdana" panose="020B0604030504040204"/>
              </a:rPr>
              <a:t>LMS</a:t>
            </a:r>
            <a:r>
              <a:rPr sz="3600" i="0" spc="-275" dirty="0">
                <a:solidFill>
                  <a:srgbClr val="EBEBEB"/>
                </a:solidFill>
                <a:latin typeface="Verdana" panose="020B0604030504040204"/>
                <a:cs typeface="Verdana" panose="020B0604030504040204"/>
              </a:rPr>
              <a:t> </a:t>
            </a:r>
            <a:r>
              <a:rPr sz="3600" i="0" spc="-440" dirty="0">
                <a:solidFill>
                  <a:srgbClr val="EBEBEB"/>
                </a:solidFill>
                <a:latin typeface="Verdana" panose="020B0604030504040204"/>
                <a:cs typeface="Verdana" panose="020B0604030504040204"/>
              </a:rPr>
              <a:t>-</a:t>
            </a:r>
            <a:r>
              <a:rPr sz="3600" i="0" spc="-270" dirty="0">
                <a:solidFill>
                  <a:srgbClr val="EBEBEB"/>
                </a:solidFill>
                <a:latin typeface="Verdana" panose="020B0604030504040204"/>
                <a:cs typeface="Verdana" panose="020B0604030504040204"/>
              </a:rPr>
              <a:t> </a:t>
            </a:r>
            <a:r>
              <a:rPr sz="3600" i="0" spc="235" dirty="0">
                <a:solidFill>
                  <a:srgbClr val="EBEBEB"/>
                </a:solidFill>
                <a:latin typeface="Verdana" panose="020B0604030504040204"/>
                <a:cs typeface="Verdana" panose="020B0604030504040204"/>
              </a:rPr>
              <a:t>Go</a:t>
            </a:r>
            <a:r>
              <a:rPr sz="3600" i="0" spc="195" dirty="0">
                <a:solidFill>
                  <a:srgbClr val="EBEBEB"/>
                </a:solidFill>
                <a:latin typeface="Verdana" panose="020B0604030504040204"/>
                <a:cs typeface="Verdana" panose="020B0604030504040204"/>
              </a:rPr>
              <a:t>o</a:t>
            </a:r>
            <a:r>
              <a:rPr sz="3600" i="0" spc="35" dirty="0">
                <a:solidFill>
                  <a:srgbClr val="EBEBEB"/>
                </a:solidFill>
                <a:latin typeface="Verdana" panose="020B0604030504040204"/>
                <a:cs typeface="Verdana" panose="020B0604030504040204"/>
              </a:rPr>
              <a:t>gle</a:t>
            </a:r>
            <a:r>
              <a:rPr sz="3600" i="0" spc="-254" dirty="0">
                <a:solidFill>
                  <a:srgbClr val="EBEBEB"/>
                </a:solidFill>
                <a:latin typeface="Verdana" panose="020B0604030504040204"/>
                <a:cs typeface="Verdana" panose="020B0604030504040204"/>
              </a:rPr>
              <a:t> </a:t>
            </a:r>
            <a:r>
              <a:rPr sz="3600" i="0" spc="-105" dirty="0">
                <a:solidFill>
                  <a:srgbClr val="EBEBEB"/>
                </a:solidFill>
                <a:latin typeface="Verdana" panose="020B0604030504040204"/>
                <a:cs typeface="Verdana" panose="020B0604030504040204"/>
              </a:rPr>
              <a:t>Clas</a:t>
            </a:r>
            <a:r>
              <a:rPr sz="3600" i="0" spc="-120" dirty="0">
                <a:solidFill>
                  <a:srgbClr val="EBEBEB"/>
                </a:solidFill>
                <a:latin typeface="Verdana" panose="020B0604030504040204"/>
                <a:cs typeface="Verdana" panose="020B0604030504040204"/>
              </a:rPr>
              <a:t>s</a:t>
            </a:r>
            <a:r>
              <a:rPr sz="3600" i="0" spc="-120" dirty="0">
                <a:solidFill>
                  <a:srgbClr val="EBEBEB"/>
                </a:solidFill>
                <a:latin typeface="Verdana" panose="020B0604030504040204"/>
                <a:cs typeface="Verdana" panose="020B0604030504040204"/>
              </a:rPr>
              <a:t>r</a:t>
            </a:r>
            <a:r>
              <a:rPr sz="3600" i="0" spc="-175" dirty="0">
                <a:solidFill>
                  <a:srgbClr val="EBEBEB"/>
                </a:solidFill>
                <a:latin typeface="Verdana" panose="020B0604030504040204"/>
                <a:cs typeface="Verdana" panose="020B0604030504040204"/>
              </a:rPr>
              <a:t>o</a:t>
            </a:r>
            <a:r>
              <a:rPr sz="3600" i="0" spc="25" dirty="0">
                <a:solidFill>
                  <a:srgbClr val="EBEBEB"/>
                </a:solidFill>
                <a:latin typeface="Verdana" panose="020B0604030504040204"/>
                <a:cs typeface="Verdana" panose="020B0604030504040204"/>
              </a:rPr>
              <a:t>om</a:t>
            </a:r>
            <a:endParaRPr sz="3600">
              <a:latin typeface="Verdana" panose="020B0604030504040204"/>
              <a:cs typeface="Verdana" panose="020B0604030504040204"/>
            </a:endParaRPr>
          </a:p>
        </p:txBody>
      </p:sp>
      <p:sp>
        <p:nvSpPr>
          <p:cNvPr id="13" name="object 13"/>
          <p:cNvSpPr txBox="1"/>
          <p:nvPr/>
        </p:nvSpPr>
        <p:spPr>
          <a:xfrm>
            <a:off x="1233805" y="2484755"/>
            <a:ext cx="8670925" cy="3535045"/>
          </a:xfrm>
          <a:prstGeom prst="rect">
            <a:avLst/>
          </a:prstGeom>
        </p:spPr>
        <p:txBody>
          <a:bodyPr vert="horz" wrap="square" lIns="0" tIns="12065" rIns="0" bIns="0" rtlCol="0">
            <a:spAutoFit/>
          </a:bodyPr>
          <a:lstStyle/>
          <a:p>
            <a:pPr marL="12700" algn="just">
              <a:lnSpc>
                <a:spcPct val="100000"/>
              </a:lnSpc>
              <a:spcBef>
                <a:spcPts val="95"/>
              </a:spcBef>
            </a:pPr>
            <a:endParaRPr lang="en-US" sz="4600" u="heavy" spc="-455" dirty="0">
              <a:solidFill>
                <a:srgbClr val="404040"/>
              </a:solidFill>
              <a:uFill>
                <a:solidFill>
                  <a:srgbClr val="404040"/>
                </a:solidFill>
              </a:uFill>
              <a:latin typeface="Verdana" panose="020B0604030504040204"/>
              <a:cs typeface="Verdana" panose="020B0604030504040204"/>
            </a:endParaRPr>
          </a:p>
          <a:p>
            <a:pPr marL="12700" algn="just">
              <a:lnSpc>
                <a:spcPct val="100000"/>
              </a:lnSpc>
              <a:spcBef>
                <a:spcPts val="95"/>
              </a:spcBef>
            </a:pPr>
            <a:endParaRPr lang="en-US" sz="4600" u="heavy" spc="-455" dirty="0">
              <a:solidFill>
                <a:srgbClr val="404040"/>
              </a:solidFill>
              <a:uFill>
                <a:solidFill>
                  <a:srgbClr val="404040"/>
                </a:solidFill>
              </a:uFill>
              <a:latin typeface="Verdana" panose="020B0604030504040204"/>
              <a:cs typeface="Verdana" panose="020B0604030504040204"/>
            </a:endParaRPr>
          </a:p>
          <a:p>
            <a:pPr marL="12700" algn="just">
              <a:lnSpc>
                <a:spcPct val="100000"/>
              </a:lnSpc>
              <a:spcBef>
                <a:spcPts val="95"/>
              </a:spcBef>
            </a:pPr>
            <a:r>
              <a:rPr lang="en-US" sz="4600" spc="-455" dirty="0">
                <a:solidFill>
                  <a:srgbClr val="404040"/>
                </a:solidFill>
                <a:uFill>
                  <a:solidFill>
                    <a:srgbClr val="404040"/>
                  </a:solidFill>
                </a:uFill>
                <a:latin typeface="Verdana" panose="020B0604030504040204"/>
                <a:cs typeface="Verdana" panose="020B0604030504040204"/>
              </a:rPr>
              <a:t>		</a:t>
            </a:r>
            <a:r>
              <a:rPr lang="en-US" sz="4600" u="heavy" spc="-455" dirty="0">
                <a:solidFill>
                  <a:srgbClr val="404040"/>
                </a:solidFill>
                <a:uFill>
                  <a:solidFill>
                    <a:srgbClr val="404040"/>
                  </a:solidFill>
                </a:uFill>
                <a:latin typeface="Verdana" panose="020B0604030504040204"/>
                <a:cs typeface="Verdana" panose="020B0604030504040204"/>
              </a:rPr>
              <a:t>CODE: c65oe4v</a:t>
            </a:r>
            <a:endParaRPr sz="4600">
              <a:latin typeface="Verdana" panose="020B0604030504040204"/>
              <a:cs typeface="Verdana" panose="020B0604030504040204"/>
            </a:endParaRPr>
          </a:p>
          <a:p>
            <a:pPr>
              <a:lnSpc>
                <a:spcPct val="100000"/>
              </a:lnSpc>
            </a:pPr>
            <a:endParaRPr sz="5250">
              <a:latin typeface="Verdana" panose="020B0604030504040204"/>
              <a:cs typeface="Verdana" panose="020B0604030504040204"/>
            </a:endParaRPr>
          </a:p>
          <a:p>
            <a:pPr marL="12700" marR="5080" algn="just">
              <a:lnSpc>
                <a:spcPts val="4420"/>
              </a:lnSpc>
              <a:spcBef>
                <a:spcPts val="5"/>
              </a:spcBef>
            </a:pPr>
            <a:endParaRPr sz="4600">
              <a:latin typeface="Verdana" panose="020B0604030504040204"/>
              <a:cs typeface="Verdana" panose="020B060403050404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5602" name="Rectangle 2"/>
          <p:cNvSpPr>
            <a:spLocks noGrp="1"/>
          </p:cNvSpPr>
          <p:nvPr>
            <p:ph type="title"/>
          </p:nvPr>
        </p:nvSpPr>
        <p:spPr>
          <a:xfrm>
            <a:off x="3505200" y="2285683"/>
            <a:ext cx="4995545" cy="1445260"/>
          </a:xfrm>
          <a:noFill/>
        </p:spPr>
        <p:txBody>
          <a:bodyPr vert="horz" wrap="square" lIns="91440" tIns="45720" rIns="91440" bIns="45720" anchor="ctr" anchorCtr="0"/>
          <a:p>
            <a:pPr eaLnBrk="1" hangingPunct="1"/>
            <a:r>
              <a:rPr sz="8800" i="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a:t>
            </a:r>
            <a:endParaRPr sz="8800" i="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270"/>
            <a:ext cx="12192000" cy="6856730"/>
            <a:chOff x="0" y="1270"/>
            <a:chExt cx="12192000" cy="6856730"/>
          </a:xfrm>
        </p:grpSpPr>
        <p:sp>
          <p:nvSpPr>
            <p:cNvPr id="3" name="object 3"/>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p:txBody>
        </p:sp>
        <p:sp>
          <p:nvSpPr>
            <p:cNvPr id="4" name="object 4"/>
            <p:cNvSpPr/>
            <p:nvPr/>
          </p:nvSpPr>
          <p:spPr>
            <a:xfrm>
              <a:off x="0" y="1269"/>
              <a:ext cx="12192000" cy="6856730"/>
            </a:xfrm>
            <a:custGeom>
              <a:avLst/>
              <a:gdLst/>
              <a:ahLst/>
              <a:cxnLst/>
              <a:rect l="l" t="t" r="r" b="b"/>
              <a:pathLst>
                <a:path w="12192000" h="6856730">
                  <a:moveTo>
                    <a:pt x="12192000" y="0"/>
                  </a:moveTo>
                  <a:lnTo>
                    <a:pt x="4864608" y="0"/>
                  </a:lnTo>
                  <a:lnTo>
                    <a:pt x="4864608" y="3226816"/>
                  </a:lnTo>
                  <a:lnTo>
                    <a:pt x="4863592" y="3352673"/>
                  </a:lnTo>
                  <a:lnTo>
                    <a:pt x="4863592" y="3477387"/>
                  </a:lnTo>
                  <a:lnTo>
                    <a:pt x="4861687" y="3600831"/>
                  </a:lnTo>
                  <a:lnTo>
                    <a:pt x="4856226" y="3841750"/>
                  </a:lnTo>
                  <a:lnTo>
                    <a:pt x="4853305" y="3959225"/>
                  </a:lnTo>
                  <a:lnTo>
                    <a:pt x="4848733" y="4076065"/>
                  </a:lnTo>
                  <a:lnTo>
                    <a:pt x="4843907" y="4191000"/>
                  </a:lnTo>
                  <a:lnTo>
                    <a:pt x="4839462" y="4303649"/>
                  </a:lnTo>
                  <a:lnTo>
                    <a:pt x="4827143" y="4523359"/>
                  </a:lnTo>
                  <a:lnTo>
                    <a:pt x="4813935" y="4734052"/>
                  </a:lnTo>
                  <a:lnTo>
                    <a:pt x="4800092" y="4936236"/>
                  </a:lnTo>
                  <a:lnTo>
                    <a:pt x="4784852" y="5127498"/>
                  </a:lnTo>
                  <a:lnTo>
                    <a:pt x="4769104" y="5310251"/>
                  </a:lnTo>
                  <a:lnTo>
                    <a:pt x="4751959" y="5479796"/>
                  </a:lnTo>
                  <a:lnTo>
                    <a:pt x="4735195" y="5639016"/>
                  </a:lnTo>
                  <a:lnTo>
                    <a:pt x="4718431" y="5785497"/>
                  </a:lnTo>
                  <a:lnTo>
                    <a:pt x="4702556" y="5919889"/>
                  </a:lnTo>
                  <a:lnTo>
                    <a:pt x="4687570" y="6039129"/>
                  </a:lnTo>
                  <a:lnTo>
                    <a:pt x="4661281" y="6237681"/>
                  </a:lnTo>
                  <a:lnTo>
                    <a:pt x="4649978" y="6313957"/>
                  </a:lnTo>
                  <a:lnTo>
                    <a:pt x="4639742" y="6380480"/>
                  </a:lnTo>
                  <a:lnTo>
                    <a:pt x="476377" y="6380480"/>
                  </a:lnTo>
                  <a:lnTo>
                    <a:pt x="476377" y="469900"/>
                  </a:lnTo>
                  <a:lnTo>
                    <a:pt x="4641227" y="469900"/>
                  </a:lnTo>
                  <a:lnTo>
                    <a:pt x="4652899" y="538480"/>
                  </a:lnTo>
                  <a:lnTo>
                    <a:pt x="4675124" y="675259"/>
                  </a:lnTo>
                  <a:lnTo>
                    <a:pt x="4696968" y="812673"/>
                  </a:lnTo>
                  <a:lnTo>
                    <a:pt x="4734433" y="1088136"/>
                  </a:lnTo>
                  <a:lnTo>
                    <a:pt x="4751959" y="1226185"/>
                  </a:lnTo>
                  <a:lnTo>
                    <a:pt x="4767072" y="1362329"/>
                  </a:lnTo>
                  <a:lnTo>
                    <a:pt x="4781296" y="1500378"/>
                  </a:lnTo>
                  <a:lnTo>
                    <a:pt x="4794250" y="1637792"/>
                  </a:lnTo>
                  <a:lnTo>
                    <a:pt x="4816856" y="1909572"/>
                  </a:lnTo>
                  <a:lnTo>
                    <a:pt x="4826254" y="2044573"/>
                  </a:lnTo>
                  <a:lnTo>
                    <a:pt x="4833620" y="2179574"/>
                  </a:lnTo>
                  <a:lnTo>
                    <a:pt x="4841367" y="2313940"/>
                  </a:lnTo>
                  <a:lnTo>
                    <a:pt x="4847844" y="2447036"/>
                  </a:lnTo>
                  <a:lnTo>
                    <a:pt x="4852289" y="2579116"/>
                  </a:lnTo>
                  <a:lnTo>
                    <a:pt x="4860036" y="2841752"/>
                  </a:lnTo>
                  <a:lnTo>
                    <a:pt x="4863592" y="3099689"/>
                  </a:lnTo>
                  <a:lnTo>
                    <a:pt x="4864608" y="3226816"/>
                  </a:lnTo>
                  <a:lnTo>
                    <a:pt x="4864608" y="0"/>
                  </a:lnTo>
                  <a:lnTo>
                    <a:pt x="0" y="0"/>
                  </a:lnTo>
                  <a:lnTo>
                    <a:pt x="0" y="469900"/>
                  </a:lnTo>
                  <a:lnTo>
                    <a:pt x="0" y="6380480"/>
                  </a:lnTo>
                  <a:lnTo>
                    <a:pt x="0" y="6856730"/>
                  </a:lnTo>
                  <a:lnTo>
                    <a:pt x="12192000" y="6856730"/>
                  </a:lnTo>
                  <a:lnTo>
                    <a:pt x="12192000" y="6380480"/>
                  </a:lnTo>
                  <a:lnTo>
                    <a:pt x="12192000" y="470154"/>
                  </a:lnTo>
                  <a:lnTo>
                    <a:pt x="11768328" y="470154"/>
                  </a:lnTo>
                  <a:lnTo>
                    <a:pt x="11768328" y="469900"/>
                  </a:lnTo>
                  <a:lnTo>
                    <a:pt x="12192000" y="469900"/>
                  </a:lnTo>
                  <a:lnTo>
                    <a:pt x="12192000" y="0"/>
                  </a:lnTo>
                  <a:close/>
                </a:path>
              </a:pathLst>
            </a:custGeom>
            <a:solidFill>
              <a:srgbClr val="FFFFFF"/>
            </a:solidFill>
          </p:spPr>
          <p:txBody>
            <a:bodyPr wrap="square" lIns="0" tIns="0" rIns="0" bIns="0" rtlCol="0"/>
            <a:lstStyle/>
            <a:p/>
          </p:txBody>
        </p:sp>
      </p:grpSp>
      <p:sp>
        <p:nvSpPr>
          <p:cNvPr id="5" name="object 5"/>
          <p:cNvSpPr txBox="1"/>
          <p:nvPr/>
        </p:nvSpPr>
        <p:spPr>
          <a:xfrm>
            <a:off x="1072997" y="2676525"/>
            <a:ext cx="2588895" cy="1489710"/>
          </a:xfrm>
          <a:prstGeom prst="rect">
            <a:avLst/>
          </a:prstGeom>
        </p:spPr>
        <p:txBody>
          <a:bodyPr vert="horz" wrap="square" lIns="0" tIns="13335" rIns="0" bIns="0" rtlCol="0">
            <a:spAutoFit/>
          </a:bodyPr>
          <a:lstStyle/>
          <a:p>
            <a:pPr marL="12700" marR="5080">
              <a:lnSpc>
                <a:spcPct val="100000"/>
              </a:lnSpc>
              <a:spcBef>
                <a:spcPts val="105"/>
              </a:spcBef>
            </a:pPr>
            <a:r>
              <a:rPr sz="3200" spc="-20" dirty="0">
                <a:solidFill>
                  <a:srgbClr val="EBEBEB"/>
                </a:solidFill>
                <a:latin typeface="Verdana" panose="020B0604030504040204"/>
                <a:cs typeface="Verdana" panose="020B0604030504040204"/>
              </a:rPr>
              <a:t>What </a:t>
            </a:r>
            <a:r>
              <a:rPr sz="3200" spc="-340" dirty="0">
                <a:solidFill>
                  <a:srgbClr val="EBEBEB"/>
                </a:solidFill>
                <a:latin typeface="Verdana" panose="020B0604030504040204"/>
                <a:cs typeface="Verdana" panose="020B0604030504040204"/>
              </a:rPr>
              <a:t>is </a:t>
            </a:r>
            <a:r>
              <a:rPr sz="3200" spc="-335" dirty="0">
                <a:solidFill>
                  <a:srgbClr val="EBEBEB"/>
                </a:solidFill>
                <a:latin typeface="Verdana" panose="020B0604030504040204"/>
                <a:cs typeface="Verdana" panose="020B0604030504040204"/>
              </a:rPr>
              <a:t> </a:t>
            </a:r>
            <a:r>
              <a:rPr sz="3200" spc="-90" dirty="0">
                <a:solidFill>
                  <a:srgbClr val="EBEBEB"/>
                </a:solidFill>
                <a:latin typeface="Verdana" panose="020B0604030504040204"/>
                <a:cs typeface="Verdana" panose="020B0604030504040204"/>
              </a:rPr>
              <a:t>Software </a:t>
            </a:r>
            <a:r>
              <a:rPr sz="3200" spc="-85" dirty="0">
                <a:solidFill>
                  <a:srgbClr val="EBEBEB"/>
                </a:solidFill>
                <a:latin typeface="Verdana" panose="020B0604030504040204"/>
                <a:cs typeface="Verdana" panose="020B0604030504040204"/>
              </a:rPr>
              <a:t> </a:t>
            </a:r>
            <a:r>
              <a:rPr sz="3200" spc="-30" dirty="0">
                <a:solidFill>
                  <a:srgbClr val="EBEBEB"/>
                </a:solidFill>
                <a:latin typeface="Verdana" panose="020B0604030504040204"/>
                <a:cs typeface="Verdana" panose="020B0604030504040204"/>
              </a:rPr>
              <a:t>Engine</a:t>
            </a:r>
            <a:r>
              <a:rPr sz="3200" spc="-35" dirty="0">
                <a:solidFill>
                  <a:srgbClr val="EBEBEB"/>
                </a:solidFill>
                <a:latin typeface="Verdana" panose="020B0604030504040204"/>
                <a:cs typeface="Verdana" panose="020B0604030504040204"/>
              </a:rPr>
              <a:t>e</a:t>
            </a:r>
            <a:r>
              <a:rPr sz="3200" spc="-390" dirty="0">
                <a:solidFill>
                  <a:srgbClr val="EBEBEB"/>
                </a:solidFill>
                <a:latin typeface="Verdana" panose="020B0604030504040204"/>
                <a:cs typeface="Verdana" panose="020B0604030504040204"/>
              </a:rPr>
              <a:t>r</a:t>
            </a:r>
            <a:r>
              <a:rPr sz="3200" spc="-260" dirty="0">
                <a:solidFill>
                  <a:srgbClr val="EBEBEB"/>
                </a:solidFill>
                <a:latin typeface="Verdana" panose="020B0604030504040204"/>
                <a:cs typeface="Verdana" panose="020B0604030504040204"/>
              </a:rPr>
              <a:t>i</a:t>
            </a:r>
            <a:r>
              <a:rPr sz="3200" spc="45" dirty="0">
                <a:solidFill>
                  <a:srgbClr val="EBEBEB"/>
                </a:solidFill>
                <a:latin typeface="Verdana" panose="020B0604030504040204"/>
                <a:cs typeface="Verdana" panose="020B0604030504040204"/>
              </a:rPr>
              <a:t>n</a:t>
            </a:r>
            <a:r>
              <a:rPr sz="3200" spc="35" dirty="0">
                <a:solidFill>
                  <a:srgbClr val="EBEBEB"/>
                </a:solidFill>
                <a:latin typeface="Verdana" panose="020B0604030504040204"/>
                <a:cs typeface="Verdana" panose="020B0604030504040204"/>
              </a:rPr>
              <a:t>g</a:t>
            </a:r>
            <a:r>
              <a:rPr sz="3200" spc="145" dirty="0">
                <a:solidFill>
                  <a:srgbClr val="EBEBEB"/>
                </a:solidFill>
                <a:latin typeface="Verdana" panose="020B0604030504040204"/>
                <a:cs typeface="Verdana" panose="020B0604030504040204"/>
              </a:rPr>
              <a:t>?</a:t>
            </a:r>
            <a:endParaRPr sz="3200">
              <a:latin typeface="Verdana" panose="020B0604030504040204"/>
              <a:cs typeface="Verdana" panose="020B0604030504040204"/>
            </a:endParaRPr>
          </a:p>
        </p:txBody>
      </p:sp>
      <p:sp>
        <p:nvSpPr>
          <p:cNvPr id="6" name="object 6"/>
          <p:cNvSpPr txBox="1"/>
          <p:nvPr/>
        </p:nvSpPr>
        <p:spPr>
          <a:xfrm>
            <a:off x="5369433" y="927353"/>
            <a:ext cx="4630420" cy="330835"/>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spc="-95" dirty="0">
                <a:solidFill>
                  <a:srgbClr val="404040"/>
                </a:solidFill>
                <a:latin typeface="Verdana" panose="020B0604030504040204"/>
                <a:cs typeface="Verdana" panose="020B0604030504040204"/>
              </a:rPr>
              <a:t>A</a:t>
            </a:r>
            <a:r>
              <a:rPr sz="2000" spc="-65" dirty="0">
                <a:solidFill>
                  <a:srgbClr val="404040"/>
                </a:solidFill>
                <a:latin typeface="Verdana" panose="020B0604030504040204"/>
                <a:cs typeface="Verdana" panose="020B0604030504040204"/>
              </a:rPr>
              <a:t>s</a:t>
            </a:r>
            <a:r>
              <a:rPr sz="2000" spc="-165" dirty="0">
                <a:solidFill>
                  <a:srgbClr val="404040"/>
                </a:solidFill>
                <a:latin typeface="Verdana" panose="020B0604030504040204"/>
                <a:cs typeface="Verdana" panose="020B0604030504040204"/>
              </a:rPr>
              <a:t> </a:t>
            </a:r>
            <a:r>
              <a:rPr sz="2000" spc="-5" dirty="0">
                <a:solidFill>
                  <a:srgbClr val="404040"/>
                </a:solidFill>
                <a:latin typeface="Verdana" panose="020B0604030504040204"/>
                <a:cs typeface="Verdana" panose="020B0604030504040204"/>
              </a:rPr>
              <a:t>def</a:t>
            </a:r>
            <a:r>
              <a:rPr sz="2000" spc="-15" dirty="0">
                <a:solidFill>
                  <a:srgbClr val="404040"/>
                </a:solidFill>
                <a:latin typeface="Verdana" panose="020B0604030504040204"/>
                <a:cs typeface="Verdana" panose="020B0604030504040204"/>
              </a:rPr>
              <a:t>i</a:t>
            </a:r>
            <a:r>
              <a:rPr sz="2000" spc="30" dirty="0">
                <a:solidFill>
                  <a:srgbClr val="404040"/>
                </a:solidFill>
                <a:latin typeface="Verdana" panose="020B0604030504040204"/>
                <a:cs typeface="Verdana" panose="020B0604030504040204"/>
              </a:rPr>
              <a:t>ne</a:t>
            </a:r>
            <a:r>
              <a:rPr sz="2000" spc="125" dirty="0">
                <a:solidFill>
                  <a:srgbClr val="404040"/>
                </a:solidFill>
                <a:latin typeface="Verdana" panose="020B0604030504040204"/>
                <a:cs typeface="Verdana" panose="020B0604030504040204"/>
              </a:rPr>
              <a:t>d</a:t>
            </a:r>
            <a:r>
              <a:rPr sz="2000" spc="-150" dirty="0">
                <a:solidFill>
                  <a:srgbClr val="404040"/>
                </a:solidFill>
                <a:latin typeface="Verdana" panose="020B0604030504040204"/>
                <a:cs typeface="Verdana" panose="020B0604030504040204"/>
              </a:rPr>
              <a:t> </a:t>
            </a:r>
            <a:r>
              <a:rPr sz="2000" spc="-70" dirty="0">
                <a:solidFill>
                  <a:srgbClr val="404040"/>
                </a:solidFill>
                <a:latin typeface="Verdana" panose="020B0604030504040204"/>
                <a:cs typeface="Verdana" panose="020B0604030504040204"/>
              </a:rPr>
              <a:t>i</a:t>
            </a:r>
            <a:r>
              <a:rPr sz="2000" spc="-135" dirty="0">
                <a:solidFill>
                  <a:srgbClr val="404040"/>
                </a:solidFill>
                <a:latin typeface="Verdana" panose="020B0604030504040204"/>
                <a:cs typeface="Verdana" panose="020B0604030504040204"/>
              </a:rPr>
              <a:t>n</a:t>
            </a:r>
            <a:r>
              <a:rPr sz="2000" spc="-140" dirty="0">
                <a:solidFill>
                  <a:srgbClr val="404040"/>
                </a:solidFill>
                <a:latin typeface="Verdana" panose="020B0604030504040204"/>
                <a:cs typeface="Verdana" panose="020B0604030504040204"/>
              </a:rPr>
              <a:t> </a:t>
            </a:r>
            <a:r>
              <a:rPr sz="2000" spc="-380" dirty="0">
                <a:solidFill>
                  <a:srgbClr val="404040"/>
                </a:solidFill>
                <a:latin typeface="Verdana" panose="020B0604030504040204"/>
                <a:cs typeface="Verdana" panose="020B0604030504040204"/>
              </a:rPr>
              <a:t>I</a:t>
            </a:r>
            <a:r>
              <a:rPr sz="2000" spc="-200" dirty="0">
                <a:solidFill>
                  <a:srgbClr val="404040"/>
                </a:solidFill>
                <a:latin typeface="Verdana" panose="020B0604030504040204"/>
                <a:cs typeface="Verdana" panose="020B0604030504040204"/>
              </a:rPr>
              <a:t>E</a:t>
            </a:r>
            <a:r>
              <a:rPr sz="2000" spc="-190" dirty="0">
                <a:solidFill>
                  <a:srgbClr val="404040"/>
                </a:solidFill>
                <a:latin typeface="Verdana" panose="020B0604030504040204"/>
                <a:cs typeface="Verdana" panose="020B0604030504040204"/>
              </a:rPr>
              <a:t>E</a:t>
            </a:r>
            <a:r>
              <a:rPr sz="2000" spc="-195" dirty="0">
                <a:solidFill>
                  <a:srgbClr val="404040"/>
                </a:solidFill>
                <a:latin typeface="Verdana" panose="020B0604030504040204"/>
                <a:cs typeface="Verdana" panose="020B0604030504040204"/>
              </a:rPr>
              <a:t>E</a:t>
            </a:r>
            <a:r>
              <a:rPr sz="2000" spc="-180" dirty="0">
                <a:solidFill>
                  <a:srgbClr val="404040"/>
                </a:solidFill>
                <a:latin typeface="Verdana" panose="020B0604030504040204"/>
                <a:cs typeface="Verdana" panose="020B0604030504040204"/>
              </a:rPr>
              <a:t> </a:t>
            </a:r>
            <a:r>
              <a:rPr sz="2000" spc="-310" dirty="0">
                <a:solidFill>
                  <a:srgbClr val="404040"/>
                </a:solidFill>
                <a:latin typeface="Verdana" panose="020B0604030504040204"/>
                <a:cs typeface="Verdana" panose="020B0604030504040204"/>
              </a:rPr>
              <a:t>S</a:t>
            </a:r>
            <a:r>
              <a:rPr sz="2000" spc="-165" dirty="0">
                <a:solidFill>
                  <a:srgbClr val="404040"/>
                </a:solidFill>
                <a:latin typeface="Verdana" panose="020B0604030504040204"/>
                <a:cs typeface="Verdana" panose="020B0604030504040204"/>
              </a:rPr>
              <a:t>t</a:t>
            </a:r>
            <a:r>
              <a:rPr sz="2000" spc="30" dirty="0">
                <a:solidFill>
                  <a:srgbClr val="404040"/>
                </a:solidFill>
                <a:latin typeface="Verdana" panose="020B0604030504040204"/>
                <a:cs typeface="Verdana" panose="020B0604030504040204"/>
              </a:rPr>
              <a:t>anda</a:t>
            </a:r>
            <a:r>
              <a:rPr sz="2000" spc="10" dirty="0">
                <a:solidFill>
                  <a:srgbClr val="404040"/>
                </a:solidFill>
                <a:latin typeface="Verdana" panose="020B0604030504040204"/>
                <a:cs typeface="Verdana" panose="020B0604030504040204"/>
              </a:rPr>
              <a:t>r</a:t>
            </a:r>
            <a:r>
              <a:rPr sz="2000" spc="125" dirty="0">
                <a:solidFill>
                  <a:srgbClr val="404040"/>
                </a:solidFill>
                <a:latin typeface="Verdana" panose="020B0604030504040204"/>
                <a:cs typeface="Verdana" panose="020B0604030504040204"/>
              </a:rPr>
              <a:t>d</a:t>
            </a:r>
            <a:r>
              <a:rPr sz="2000" spc="-165" dirty="0">
                <a:solidFill>
                  <a:srgbClr val="404040"/>
                </a:solidFill>
                <a:latin typeface="Verdana" panose="020B0604030504040204"/>
                <a:cs typeface="Verdana" panose="020B0604030504040204"/>
              </a:rPr>
              <a:t> </a:t>
            </a:r>
            <a:r>
              <a:rPr sz="2000" spc="-160" dirty="0">
                <a:solidFill>
                  <a:srgbClr val="404040"/>
                </a:solidFill>
                <a:latin typeface="Verdana" panose="020B0604030504040204"/>
                <a:cs typeface="Verdana" panose="020B0604030504040204"/>
              </a:rPr>
              <a:t>610</a:t>
            </a:r>
            <a:r>
              <a:rPr sz="2000" spc="-190" dirty="0">
                <a:solidFill>
                  <a:srgbClr val="404040"/>
                </a:solidFill>
                <a:latin typeface="Verdana" panose="020B0604030504040204"/>
                <a:cs typeface="Verdana" panose="020B0604030504040204"/>
              </a:rPr>
              <a:t>.</a:t>
            </a:r>
            <a:r>
              <a:rPr sz="2000" spc="-160" dirty="0">
                <a:solidFill>
                  <a:srgbClr val="404040"/>
                </a:solidFill>
                <a:latin typeface="Verdana" panose="020B0604030504040204"/>
                <a:cs typeface="Verdana" panose="020B0604030504040204"/>
              </a:rPr>
              <a:t>12</a:t>
            </a:r>
            <a:r>
              <a:rPr sz="2000" spc="-355" dirty="0">
                <a:solidFill>
                  <a:srgbClr val="404040"/>
                </a:solidFill>
                <a:latin typeface="Verdana" panose="020B0604030504040204"/>
                <a:cs typeface="Verdana" panose="020B0604030504040204"/>
              </a:rPr>
              <a:t>:</a:t>
            </a:r>
            <a:endParaRPr sz="2000">
              <a:latin typeface="Verdana" panose="020B0604030504040204"/>
              <a:cs typeface="Verdana" panose="020B0604030504040204"/>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965200" algn="l"/>
                <a:tab pos="2618740" algn="l"/>
                <a:tab pos="3100070" algn="l"/>
                <a:tab pos="3509010" algn="l"/>
              </a:tabLst>
            </a:pPr>
            <a:r>
              <a:rPr sz="1600" i="0" spc="-155" dirty="0">
                <a:solidFill>
                  <a:srgbClr val="B31166"/>
                </a:solidFill>
                <a:latin typeface="Lucida Sans Unicode" panose="020B0602030504020204"/>
                <a:cs typeface="Lucida Sans Unicode" panose="020B0602030504020204"/>
              </a:rPr>
              <a:t>▶</a:t>
            </a:r>
            <a:r>
              <a:rPr sz="1600" i="0" spc="345" dirty="0">
                <a:solidFill>
                  <a:srgbClr val="B31166"/>
                </a:solidFill>
                <a:latin typeface="Lucida Sans Unicode" panose="020B0602030504020204"/>
                <a:cs typeface="Lucida Sans Unicode" panose="020B0602030504020204"/>
              </a:rPr>
              <a:t> </a:t>
            </a:r>
            <a:r>
              <a:rPr spc="-110" dirty="0"/>
              <a:t>The	</a:t>
            </a:r>
            <a:r>
              <a:rPr spc="20" dirty="0"/>
              <a:t>application	</a:t>
            </a:r>
            <a:r>
              <a:rPr dirty="0"/>
              <a:t>of	</a:t>
            </a:r>
            <a:r>
              <a:rPr spc="165" dirty="0"/>
              <a:t>a	</a:t>
            </a:r>
            <a:r>
              <a:rPr spc="-70" dirty="0"/>
              <a:t>systematic,</a:t>
            </a:r>
            <a:endParaRPr sz="1600">
              <a:latin typeface="Lucida Sans Unicode" panose="020B0602030504020204"/>
              <a:cs typeface="Lucida Sans Unicode" panose="020B0602030504020204"/>
            </a:endParaRPr>
          </a:p>
        </p:txBody>
      </p:sp>
      <p:sp>
        <p:nvSpPr>
          <p:cNvPr id="8" name="object 8"/>
          <p:cNvSpPr txBox="1"/>
          <p:nvPr/>
        </p:nvSpPr>
        <p:spPr>
          <a:xfrm>
            <a:off x="6113145" y="1602739"/>
            <a:ext cx="4605020" cy="879475"/>
          </a:xfrm>
          <a:prstGeom prst="rect">
            <a:avLst/>
          </a:prstGeom>
        </p:spPr>
        <p:txBody>
          <a:bodyPr vert="horz" wrap="square" lIns="0" tIns="47625" rIns="0" bIns="0" rtlCol="0">
            <a:spAutoFit/>
          </a:bodyPr>
          <a:lstStyle/>
          <a:p>
            <a:pPr marL="12700" marR="5080" algn="just">
              <a:lnSpc>
                <a:spcPts val="2160"/>
              </a:lnSpc>
              <a:spcBef>
                <a:spcPts val="375"/>
              </a:spcBef>
            </a:pPr>
            <a:r>
              <a:rPr sz="2000" i="1" spc="-35" dirty="0">
                <a:solidFill>
                  <a:srgbClr val="404040"/>
                </a:solidFill>
                <a:latin typeface="Verdana" panose="020B0604030504040204"/>
                <a:cs typeface="Verdana" panose="020B0604030504040204"/>
              </a:rPr>
              <a:t>disciplined,</a:t>
            </a:r>
            <a:r>
              <a:rPr sz="2000" i="1" spc="-30" dirty="0">
                <a:solidFill>
                  <a:srgbClr val="404040"/>
                </a:solidFill>
                <a:latin typeface="Verdana" panose="020B0604030504040204"/>
                <a:cs typeface="Verdana" panose="020B0604030504040204"/>
              </a:rPr>
              <a:t> </a:t>
            </a:r>
            <a:r>
              <a:rPr sz="2000" i="1" spc="-10" dirty="0">
                <a:solidFill>
                  <a:srgbClr val="404040"/>
                </a:solidFill>
                <a:latin typeface="Verdana" panose="020B0604030504040204"/>
                <a:cs typeface="Verdana" panose="020B0604030504040204"/>
              </a:rPr>
              <a:t>quantifiable</a:t>
            </a:r>
            <a:r>
              <a:rPr sz="2000" i="1" spc="680" dirty="0">
                <a:solidFill>
                  <a:srgbClr val="404040"/>
                </a:solidFill>
                <a:latin typeface="Verdana" panose="020B0604030504040204"/>
                <a:cs typeface="Verdana" panose="020B0604030504040204"/>
              </a:rPr>
              <a:t> </a:t>
            </a:r>
            <a:r>
              <a:rPr sz="2000" i="1" spc="70" dirty="0">
                <a:solidFill>
                  <a:srgbClr val="404040"/>
                </a:solidFill>
                <a:latin typeface="Verdana" panose="020B0604030504040204"/>
                <a:cs typeface="Verdana" panose="020B0604030504040204"/>
              </a:rPr>
              <a:t>approach </a:t>
            </a:r>
            <a:r>
              <a:rPr sz="2000" i="1" spc="75" dirty="0">
                <a:solidFill>
                  <a:srgbClr val="404040"/>
                </a:solidFill>
                <a:latin typeface="Verdana" panose="020B0604030504040204"/>
                <a:cs typeface="Verdana" panose="020B0604030504040204"/>
              </a:rPr>
              <a:t> </a:t>
            </a:r>
            <a:r>
              <a:rPr sz="2000" i="1" dirty="0">
                <a:solidFill>
                  <a:srgbClr val="404040"/>
                </a:solidFill>
                <a:latin typeface="Verdana" panose="020B0604030504040204"/>
                <a:cs typeface="Verdana" panose="020B0604030504040204"/>
              </a:rPr>
              <a:t>to </a:t>
            </a:r>
            <a:r>
              <a:rPr sz="2000" i="1" spc="-15" dirty="0">
                <a:solidFill>
                  <a:srgbClr val="404040"/>
                </a:solidFill>
                <a:latin typeface="Verdana" panose="020B0604030504040204"/>
                <a:cs typeface="Verdana" panose="020B0604030504040204"/>
              </a:rPr>
              <a:t>the </a:t>
            </a:r>
            <a:r>
              <a:rPr sz="2000" i="1" dirty="0">
                <a:solidFill>
                  <a:srgbClr val="404040"/>
                </a:solidFill>
                <a:latin typeface="Verdana" panose="020B0604030504040204"/>
                <a:cs typeface="Verdana" panose="020B0604030504040204"/>
              </a:rPr>
              <a:t>development, </a:t>
            </a:r>
            <a:r>
              <a:rPr sz="2000" i="1" spc="-20" dirty="0">
                <a:solidFill>
                  <a:srgbClr val="404040"/>
                </a:solidFill>
                <a:latin typeface="Verdana" panose="020B0604030504040204"/>
                <a:cs typeface="Verdana" panose="020B0604030504040204"/>
              </a:rPr>
              <a:t>operation, </a:t>
            </a:r>
            <a:r>
              <a:rPr sz="2000" i="1" spc="75" dirty="0">
                <a:solidFill>
                  <a:srgbClr val="404040"/>
                </a:solidFill>
                <a:latin typeface="Verdana" panose="020B0604030504040204"/>
                <a:cs typeface="Verdana" panose="020B0604030504040204"/>
              </a:rPr>
              <a:t>and </a:t>
            </a:r>
            <a:r>
              <a:rPr sz="2000" i="1" spc="-690" dirty="0">
                <a:solidFill>
                  <a:srgbClr val="404040"/>
                </a:solidFill>
                <a:latin typeface="Verdana" panose="020B0604030504040204"/>
                <a:cs typeface="Verdana" panose="020B0604030504040204"/>
              </a:rPr>
              <a:t> </a:t>
            </a:r>
            <a:r>
              <a:rPr sz="2000" i="1" spc="60" dirty="0">
                <a:solidFill>
                  <a:srgbClr val="404040"/>
                </a:solidFill>
                <a:latin typeface="Verdana" panose="020B0604030504040204"/>
                <a:cs typeface="Verdana" panose="020B0604030504040204"/>
              </a:rPr>
              <a:t>m</a:t>
            </a:r>
            <a:r>
              <a:rPr sz="2000" i="1" spc="25" dirty="0">
                <a:solidFill>
                  <a:srgbClr val="404040"/>
                </a:solidFill>
                <a:latin typeface="Verdana" panose="020B0604030504040204"/>
                <a:cs typeface="Verdana" panose="020B0604030504040204"/>
              </a:rPr>
              <a:t>a</a:t>
            </a:r>
            <a:r>
              <a:rPr sz="2000" i="1" spc="-145" dirty="0">
                <a:solidFill>
                  <a:srgbClr val="404040"/>
                </a:solidFill>
                <a:latin typeface="Verdana" panose="020B0604030504040204"/>
                <a:cs typeface="Verdana" panose="020B0604030504040204"/>
              </a:rPr>
              <a:t>i</a:t>
            </a:r>
            <a:r>
              <a:rPr sz="2000" i="1" spc="-70" dirty="0">
                <a:solidFill>
                  <a:srgbClr val="404040"/>
                </a:solidFill>
                <a:latin typeface="Verdana" panose="020B0604030504040204"/>
                <a:cs typeface="Verdana" panose="020B0604030504040204"/>
              </a:rPr>
              <a:t>n</a:t>
            </a:r>
            <a:r>
              <a:rPr sz="2000" i="1" spc="-100" dirty="0">
                <a:solidFill>
                  <a:srgbClr val="404040"/>
                </a:solidFill>
                <a:latin typeface="Verdana" panose="020B0604030504040204"/>
                <a:cs typeface="Verdana" panose="020B0604030504040204"/>
              </a:rPr>
              <a:t>t</a:t>
            </a:r>
            <a:r>
              <a:rPr sz="2000" i="1" spc="90" dirty="0">
                <a:solidFill>
                  <a:srgbClr val="404040"/>
                </a:solidFill>
                <a:latin typeface="Verdana" panose="020B0604030504040204"/>
                <a:cs typeface="Verdana" panose="020B0604030504040204"/>
              </a:rPr>
              <a:t>enance</a:t>
            </a:r>
            <a:r>
              <a:rPr sz="2000" i="1" spc="-75" dirty="0">
                <a:solidFill>
                  <a:srgbClr val="404040"/>
                </a:solidFill>
                <a:latin typeface="Verdana" panose="020B0604030504040204"/>
                <a:cs typeface="Verdana" panose="020B0604030504040204"/>
              </a:rPr>
              <a:t> </a:t>
            </a:r>
            <a:r>
              <a:rPr sz="2000" i="1" spc="-5" dirty="0">
                <a:solidFill>
                  <a:srgbClr val="404040"/>
                </a:solidFill>
                <a:latin typeface="Verdana" panose="020B0604030504040204"/>
                <a:cs typeface="Verdana" panose="020B0604030504040204"/>
              </a:rPr>
              <a:t>o</a:t>
            </a:r>
            <a:r>
              <a:rPr sz="2000" i="1" spc="5" dirty="0">
                <a:solidFill>
                  <a:srgbClr val="404040"/>
                </a:solidFill>
                <a:latin typeface="Verdana" panose="020B0604030504040204"/>
                <a:cs typeface="Verdana" panose="020B0604030504040204"/>
              </a:rPr>
              <a:t>f</a:t>
            </a:r>
            <a:r>
              <a:rPr sz="2000" i="1" spc="-65" dirty="0">
                <a:solidFill>
                  <a:srgbClr val="404040"/>
                </a:solidFill>
                <a:latin typeface="Verdana" panose="020B0604030504040204"/>
                <a:cs typeface="Verdana" panose="020B0604030504040204"/>
              </a:rPr>
              <a:t> </a:t>
            </a:r>
            <a:r>
              <a:rPr sz="2000" i="1" spc="-85" dirty="0">
                <a:solidFill>
                  <a:srgbClr val="404040"/>
                </a:solidFill>
                <a:latin typeface="Verdana" panose="020B0604030504040204"/>
                <a:cs typeface="Verdana" panose="020B0604030504040204"/>
              </a:rPr>
              <a:t>s</a:t>
            </a:r>
            <a:r>
              <a:rPr sz="2000" i="1" spc="-105" dirty="0">
                <a:solidFill>
                  <a:srgbClr val="404040"/>
                </a:solidFill>
                <a:latin typeface="Verdana" panose="020B0604030504040204"/>
                <a:cs typeface="Verdana" panose="020B0604030504040204"/>
              </a:rPr>
              <a:t>o</a:t>
            </a:r>
            <a:r>
              <a:rPr sz="2000" i="1" spc="-90" dirty="0">
                <a:solidFill>
                  <a:srgbClr val="404040"/>
                </a:solidFill>
                <a:latin typeface="Verdana" panose="020B0604030504040204"/>
                <a:cs typeface="Verdana" panose="020B0604030504040204"/>
              </a:rPr>
              <a:t>f</a:t>
            </a:r>
            <a:r>
              <a:rPr sz="2000" i="1" spc="-90" dirty="0">
                <a:solidFill>
                  <a:srgbClr val="404040"/>
                </a:solidFill>
                <a:latin typeface="Verdana" panose="020B0604030504040204"/>
                <a:cs typeface="Verdana" panose="020B0604030504040204"/>
              </a:rPr>
              <a:t>t</a:t>
            </a:r>
            <a:r>
              <a:rPr sz="2000" i="1" spc="10" dirty="0">
                <a:solidFill>
                  <a:srgbClr val="404040"/>
                </a:solidFill>
                <a:latin typeface="Verdana" panose="020B0604030504040204"/>
                <a:cs typeface="Verdana" panose="020B0604030504040204"/>
              </a:rPr>
              <a:t>w</a:t>
            </a:r>
            <a:r>
              <a:rPr sz="2000" i="1" spc="150" dirty="0">
                <a:solidFill>
                  <a:srgbClr val="404040"/>
                </a:solidFill>
                <a:latin typeface="Verdana" panose="020B0604030504040204"/>
                <a:cs typeface="Verdana" panose="020B0604030504040204"/>
              </a:rPr>
              <a:t>a</a:t>
            </a:r>
            <a:r>
              <a:rPr sz="2000" i="1" spc="-275" dirty="0">
                <a:solidFill>
                  <a:srgbClr val="404040"/>
                </a:solidFill>
                <a:latin typeface="Verdana" panose="020B0604030504040204"/>
                <a:cs typeface="Verdana" panose="020B0604030504040204"/>
              </a:rPr>
              <a:t>r</a:t>
            </a:r>
            <a:r>
              <a:rPr sz="2000" i="1" spc="114" dirty="0">
                <a:solidFill>
                  <a:srgbClr val="404040"/>
                </a:solidFill>
                <a:latin typeface="Verdana" panose="020B0604030504040204"/>
                <a:cs typeface="Verdana" panose="020B0604030504040204"/>
              </a:rPr>
              <a:t>e</a:t>
            </a:r>
            <a:r>
              <a:rPr sz="2000" i="1" spc="-355" dirty="0">
                <a:solidFill>
                  <a:srgbClr val="404040"/>
                </a:solidFill>
                <a:latin typeface="Verdana" panose="020B0604030504040204"/>
                <a:cs typeface="Verdana" panose="020B0604030504040204"/>
              </a:rPr>
              <a:t>;</a:t>
            </a:r>
            <a:r>
              <a:rPr sz="2000" i="1" spc="-105" dirty="0">
                <a:solidFill>
                  <a:srgbClr val="404040"/>
                </a:solidFill>
                <a:latin typeface="Verdana" panose="020B0604030504040204"/>
                <a:cs typeface="Verdana" panose="020B0604030504040204"/>
              </a:rPr>
              <a:t> </a:t>
            </a:r>
            <a:r>
              <a:rPr sz="2000" i="1" spc="-85" dirty="0">
                <a:solidFill>
                  <a:srgbClr val="404040"/>
                </a:solidFill>
                <a:latin typeface="Verdana" panose="020B0604030504040204"/>
                <a:cs typeface="Verdana" panose="020B0604030504040204"/>
              </a:rPr>
              <a:t>t</a:t>
            </a:r>
            <a:r>
              <a:rPr sz="2000" i="1" spc="-55" dirty="0">
                <a:solidFill>
                  <a:srgbClr val="404040"/>
                </a:solidFill>
                <a:latin typeface="Verdana" panose="020B0604030504040204"/>
                <a:cs typeface="Verdana" panose="020B0604030504040204"/>
              </a:rPr>
              <a:t>h</a:t>
            </a:r>
            <a:r>
              <a:rPr sz="2000" i="1" spc="140" dirty="0">
                <a:solidFill>
                  <a:srgbClr val="404040"/>
                </a:solidFill>
                <a:latin typeface="Verdana" panose="020B0604030504040204"/>
                <a:cs typeface="Verdana" panose="020B0604030504040204"/>
              </a:rPr>
              <a:t>a</a:t>
            </a:r>
            <a:r>
              <a:rPr sz="2000" i="1" spc="-110" dirty="0">
                <a:solidFill>
                  <a:srgbClr val="404040"/>
                </a:solidFill>
                <a:latin typeface="Verdana" panose="020B0604030504040204"/>
                <a:cs typeface="Verdana" panose="020B0604030504040204"/>
              </a:rPr>
              <a:t>t</a:t>
            </a:r>
            <a:r>
              <a:rPr sz="2000" i="1" spc="-65" dirty="0">
                <a:solidFill>
                  <a:srgbClr val="404040"/>
                </a:solidFill>
                <a:latin typeface="Verdana" panose="020B0604030504040204"/>
                <a:cs typeface="Verdana" panose="020B0604030504040204"/>
              </a:rPr>
              <a:t> </a:t>
            </a:r>
            <a:r>
              <a:rPr sz="2000" i="1" spc="-150" dirty="0">
                <a:solidFill>
                  <a:srgbClr val="404040"/>
                </a:solidFill>
                <a:latin typeface="Verdana" panose="020B0604030504040204"/>
                <a:cs typeface="Verdana" panose="020B0604030504040204"/>
              </a:rPr>
              <a:t>i</a:t>
            </a:r>
            <a:r>
              <a:rPr sz="2000" i="1" spc="-285" dirty="0">
                <a:solidFill>
                  <a:srgbClr val="404040"/>
                </a:solidFill>
                <a:latin typeface="Verdana" panose="020B0604030504040204"/>
                <a:cs typeface="Verdana" panose="020B0604030504040204"/>
              </a:rPr>
              <a:t>s</a:t>
            </a:r>
            <a:r>
              <a:rPr sz="2000" i="1" spc="-175" dirty="0">
                <a:solidFill>
                  <a:srgbClr val="404040"/>
                </a:solidFill>
                <a:latin typeface="Verdana" panose="020B0604030504040204"/>
                <a:cs typeface="Verdana" panose="020B0604030504040204"/>
              </a:rPr>
              <a:t>,</a:t>
            </a:r>
            <a:r>
              <a:rPr sz="2000" i="1" spc="-85" dirty="0">
                <a:solidFill>
                  <a:srgbClr val="404040"/>
                </a:solidFill>
                <a:latin typeface="Verdana" panose="020B0604030504040204"/>
                <a:cs typeface="Verdana" panose="020B0604030504040204"/>
              </a:rPr>
              <a:t> </a:t>
            </a:r>
            <a:r>
              <a:rPr sz="2000" i="1" spc="-100" dirty="0">
                <a:solidFill>
                  <a:srgbClr val="404040"/>
                </a:solidFill>
                <a:latin typeface="Verdana" panose="020B0604030504040204"/>
                <a:cs typeface="Verdana" panose="020B0604030504040204"/>
              </a:rPr>
              <a:t>t</a:t>
            </a:r>
            <a:r>
              <a:rPr sz="2000" i="1" spc="-55" dirty="0">
                <a:solidFill>
                  <a:srgbClr val="404040"/>
                </a:solidFill>
                <a:latin typeface="Verdana" panose="020B0604030504040204"/>
                <a:cs typeface="Verdana" panose="020B0604030504040204"/>
              </a:rPr>
              <a:t>h</a:t>
            </a:r>
            <a:r>
              <a:rPr sz="2000" i="1" spc="110" dirty="0">
                <a:solidFill>
                  <a:srgbClr val="404040"/>
                </a:solidFill>
                <a:latin typeface="Verdana" panose="020B0604030504040204"/>
                <a:cs typeface="Verdana" panose="020B0604030504040204"/>
              </a:rPr>
              <a:t>e</a:t>
            </a:r>
            <a:endParaRPr sz="2000">
              <a:latin typeface="Verdana" panose="020B0604030504040204"/>
              <a:cs typeface="Verdana" panose="020B0604030504040204"/>
            </a:endParaRPr>
          </a:p>
        </p:txBody>
      </p:sp>
      <p:sp>
        <p:nvSpPr>
          <p:cNvPr id="9" name="object 9"/>
          <p:cNvSpPr txBox="1"/>
          <p:nvPr/>
        </p:nvSpPr>
        <p:spPr>
          <a:xfrm>
            <a:off x="7924038" y="2425700"/>
            <a:ext cx="2793365" cy="330835"/>
          </a:xfrm>
          <a:prstGeom prst="rect">
            <a:avLst/>
          </a:prstGeom>
        </p:spPr>
        <p:txBody>
          <a:bodyPr vert="horz" wrap="square" lIns="0" tIns="13335" rIns="0" bIns="0" rtlCol="0">
            <a:spAutoFit/>
          </a:bodyPr>
          <a:lstStyle/>
          <a:p>
            <a:pPr marL="12700">
              <a:lnSpc>
                <a:spcPct val="100000"/>
              </a:lnSpc>
              <a:spcBef>
                <a:spcPts val="105"/>
              </a:spcBef>
              <a:tabLst>
                <a:tab pos="650875" algn="l"/>
                <a:tab pos="2525395" algn="l"/>
              </a:tabLst>
            </a:pPr>
            <a:r>
              <a:rPr sz="2000" i="1" spc="-5" dirty="0">
                <a:solidFill>
                  <a:srgbClr val="404040"/>
                </a:solidFill>
                <a:latin typeface="Verdana" panose="020B0604030504040204"/>
                <a:cs typeface="Verdana" panose="020B0604030504040204"/>
              </a:rPr>
              <a:t>o</a:t>
            </a:r>
            <a:r>
              <a:rPr sz="2000" i="1" spc="5" dirty="0">
                <a:solidFill>
                  <a:srgbClr val="404040"/>
                </a:solidFill>
                <a:latin typeface="Verdana" panose="020B0604030504040204"/>
                <a:cs typeface="Verdana" panose="020B0604030504040204"/>
              </a:rPr>
              <a:t>f</a:t>
            </a:r>
            <a:r>
              <a:rPr sz="2000" i="1" dirty="0">
                <a:solidFill>
                  <a:srgbClr val="404040"/>
                </a:solidFill>
                <a:latin typeface="Verdana" panose="020B0604030504040204"/>
                <a:cs typeface="Verdana" panose="020B0604030504040204"/>
              </a:rPr>
              <a:t>	</a:t>
            </a:r>
            <a:r>
              <a:rPr sz="2000" i="1" spc="30" dirty="0">
                <a:solidFill>
                  <a:srgbClr val="404040"/>
                </a:solidFill>
                <a:latin typeface="Verdana" panose="020B0604030504040204"/>
                <a:cs typeface="Verdana" panose="020B0604030504040204"/>
              </a:rPr>
              <a:t>en</a:t>
            </a:r>
            <a:r>
              <a:rPr sz="2000" i="1" spc="-20" dirty="0">
                <a:solidFill>
                  <a:srgbClr val="404040"/>
                </a:solidFill>
                <a:latin typeface="Verdana" panose="020B0604030504040204"/>
                <a:cs typeface="Verdana" panose="020B0604030504040204"/>
              </a:rPr>
              <a:t>ginee</a:t>
            </a:r>
            <a:r>
              <a:rPr sz="2000" i="1" spc="-35" dirty="0">
                <a:solidFill>
                  <a:srgbClr val="404040"/>
                </a:solidFill>
                <a:latin typeface="Verdana" panose="020B0604030504040204"/>
                <a:cs typeface="Verdana" panose="020B0604030504040204"/>
              </a:rPr>
              <a:t>r</a:t>
            </a:r>
            <a:r>
              <a:rPr sz="2000" i="1" spc="-145" dirty="0">
                <a:solidFill>
                  <a:srgbClr val="404040"/>
                </a:solidFill>
                <a:latin typeface="Verdana" panose="020B0604030504040204"/>
                <a:cs typeface="Verdana" panose="020B0604030504040204"/>
              </a:rPr>
              <a:t>i</a:t>
            </a:r>
            <a:r>
              <a:rPr sz="2000" i="1" spc="30" dirty="0">
                <a:solidFill>
                  <a:srgbClr val="404040"/>
                </a:solidFill>
                <a:latin typeface="Verdana" panose="020B0604030504040204"/>
                <a:cs typeface="Verdana" panose="020B0604030504040204"/>
              </a:rPr>
              <a:t>ng</a:t>
            </a:r>
            <a:r>
              <a:rPr sz="2000" i="1" dirty="0">
                <a:solidFill>
                  <a:srgbClr val="404040"/>
                </a:solidFill>
                <a:latin typeface="Verdana" panose="020B0604030504040204"/>
                <a:cs typeface="Verdana" panose="020B0604030504040204"/>
              </a:rPr>
              <a:t>	</a:t>
            </a:r>
            <a:r>
              <a:rPr sz="2000" i="1" spc="-10" dirty="0">
                <a:solidFill>
                  <a:srgbClr val="404040"/>
                </a:solidFill>
                <a:latin typeface="Verdana" panose="020B0604030504040204"/>
                <a:cs typeface="Verdana" panose="020B0604030504040204"/>
              </a:rPr>
              <a:t>to</a:t>
            </a:r>
            <a:endParaRPr sz="2000">
              <a:latin typeface="Verdana" panose="020B0604030504040204"/>
              <a:cs typeface="Verdana" panose="020B0604030504040204"/>
            </a:endParaRPr>
          </a:p>
        </p:txBody>
      </p:sp>
      <p:sp>
        <p:nvSpPr>
          <p:cNvPr id="10" name="object 10"/>
          <p:cNvSpPr txBox="1"/>
          <p:nvPr/>
        </p:nvSpPr>
        <p:spPr>
          <a:xfrm>
            <a:off x="5369433" y="2425700"/>
            <a:ext cx="2188210" cy="1398270"/>
          </a:xfrm>
          <a:prstGeom prst="rect">
            <a:avLst/>
          </a:prstGeom>
        </p:spPr>
        <p:txBody>
          <a:bodyPr vert="horz" wrap="square" lIns="0" tIns="13335" rIns="0" bIns="0" rtlCol="0">
            <a:spAutoFit/>
          </a:bodyPr>
          <a:lstStyle/>
          <a:p>
            <a:pPr marL="756285">
              <a:lnSpc>
                <a:spcPts val="2280"/>
              </a:lnSpc>
              <a:spcBef>
                <a:spcPts val="105"/>
              </a:spcBef>
            </a:pPr>
            <a:r>
              <a:rPr sz="2000" i="1" spc="25" dirty="0">
                <a:solidFill>
                  <a:srgbClr val="404040"/>
                </a:solidFill>
                <a:latin typeface="Verdana" panose="020B0604030504040204"/>
                <a:cs typeface="Verdana" panose="020B0604030504040204"/>
              </a:rPr>
              <a:t>application</a:t>
            </a:r>
            <a:endParaRPr sz="2000">
              <a:latin typeface="Verdana" panose="020B0604030504040204"/>
              <a:cs typeface="Verdana" panose="020B0604030504040204"/>
            </a:endParaRPr>
          </a:p>
          <a:p>
            <a:pPr marL="756285">
              <a:lnSpc>
                <a:spcPts val="2280"/>
              </a:lnSpc>
            </a:pPr>
            <a:r>
              <a:rPr sz="2000" i="1" spc="-55" dirty="0">
                <a:solidFill>
                  <a:srgbClr val="404040"/>
                </a:solidFill>
                <a:latin typeface="Verdana" panose="020B0604030504040204"/>
                <a:cs typeface="Verdana" panose="020B0604030504040204"/>
              </a:rPr>
              <a:t>software.</a:t>
            </a:r>
            <a:endParaRPr sz="2000">
              <a:latin typeface="Verdana" panose="020B0604030504040204"/>
              <a:cs typeface="Verdana" panose="020B0604030504040204"/>
            </a:endParaRPr>
          </a:p>
          <a:p>
            <a:pPr marL="12700">
              <a:lnSpc>
                <a:spcPct val="100000"/>
              </a:lnSpc>
              <a:spcBef>
                <a:spcPts val="765"/>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spc="-35" dirty="0">
                <a:solidFill>
                  <a:srgbClr val="404040"/>
                </a:solidFill>
                <a:latin typeface="Verdana" panose="020B0604030504040204"/>
                <a:cs typeface="Verdana" panose="020B0604030504040204"/>
              </a:rPr>
              <a:t>Y</a:t>
            </a:r>
            <a:r>
              <a:rPr sz="2000" spc="-70" dirty="0">
                <a:solidFill>
                  <a:srgbClr val="404040"/>
                </a:solidFill>
                <a:latin typeface="Verdana" panose="020B0604030504040204"/>
                <a:cs typeface="Verdana" panose="020B0604030504040204"/>
              </a:rPr>
              <a:t>our</a:t>
            </a:r>
            <a:r>
              <a:rPr sz="2000" spc="-180" dirty="0">
                <a:solidFill>
                  <a:srgbClr val="404040"/>
                </a:solidFill>
                <a:latin typeface="Verdana" panose="020B0604030504040204"/>
                <a:cs typeface="Verdana" panose="020B0604030504040204"/>
              </a:rPr>
              <a:t> </a:t>
            </a:r>
            <a:r>
              <a:rPr sz="2000" spc="25" dirty="0">
                <a:solidFill>
                  <a:srgbClr val="404040"/>
                </a:solidFill>
                <a:latin typeface="Verdana" panose="020B0604030504040204"/>
                <a:cs typeface="Verdana" panose="020B0604030504040204"/>
              </a:rPr>
              <a:t>op</a:t>
            </a:r>
            <a:r>
              <a:rPr sz="2000" dirty="0">
                <a:solidFill>
                  <a:srgbClr val="404040"/>
                </a:solidFill>
                <a:latin typeface="Verdana" panose="020B0604030504040204"/>
                <a:cs typeface="Verdana" panose="020B0604030504040204"/>
              </a:rPr>
              <a:t>i</a:t>
            </a:r>
            <a:r>
              <a:rPr sz="2000" spc="-30" dirty="0">
                <a:solidFill>
                  <a:srgbClr val="404040"/>
                </a:solidFill>
                <a:latin typeface="Verdana" panose="020B0604030504040204"/>
                <a:cs typeface="Verdana" panose="020B0604030504040204"/>
              </a:rPr>
              <a:t>ni</a:t>
            </a:r>
            <a:r>
              <a:rPr sz="2000" spc="-50" dirty="0">
                <a:solidFill>
                  <a:srgbClr val="404040"/>
                </a:solidFill>
                <a:latin typeface="Verdana" panose="020B0604030504040204"/>
                <a:cs typeface="Verdana" panose="020B0604030504040204"/>
              </a:rPr>
              <a:t>o</a:t>
            </a:r>
            <a:r>
              <a:rPr sz="2000" spc="20" dirty="0">
                <a:solidFill>
                  <a:srgbClr val="404040"/>
                </a:solidFill>
                <a:latin typeface="Verdana" panose="020B0604030504040204"/>
                <a:cs typeface="Verdana" panose="020B0604030504040204"/>
              </a:rPr>
              <a:t>n?</a:t>
            </a:r>
            <a:endParaRPr sz="2000">
              <a:latin typeface="Verdana" panose="020B0604030504040204"/>
              <a:cs typeface="Verdana" panose="020B0604030504040204"/>
            </a:endParaRPr>
          </a:p>
          <a:p>
            <a:pPr marL="12700">
              <a:lnSpc>
                <a:spcPct val="100000"/>
              </a:lnSpc>
              <a:spcBef>
                <a:spcPts val="1160"/>
              </a:spcBef>
            </a:pPr>
            <a:r>
              <a:rPr sz="1600" spc="-160" dirty="0">
                <a:solidFill>
                  <a:srgbClr val="B31166"/>
                </a:solidFill>
                <a:latin typeface="Lucida Sans Unicode" panose="020B0602030504020204"/>
                <a:cs typeface="Lucida Sans Unicode" panose="020B0602030504020204"/>
              </a:rPr>
              <a:t>▶</a:t>
            </a:r>
            <a:endParaRPr sz="1600">
              <a:latin typeface="Lucida Sans Unicode" panose="020B0602030504020204"/>
              <a:cs typeface="Lucida Sans Unicode" panose="020B0602030504020204"/>
            </a:endParaRPr>
          </a:p>
        </p:txBody>
      </p:sp>
      <p:sp>
        <p:nvSpPr>
          <p:cNvPr id="11" name="object 11"/>
          <p:cNvSpPr txBox="1"/>
          <p:nvPr/>
        </p:nvSpPr>
        <p:spPr>
          <a:xfrm>
            <a:off x="5712333" y="3503421"/>
            <a:ext cx="5003165" cy="330835"/>
          </a:xfrm>
          <a:prstGeom prst="rect">
            <a:avLst/>
          </a:prstGeom>
        </p:spPr>
        <p:txBody>
          <a:bodyPr vert="horz" wrap="square" lIns="0" tIns="13335" rIns="0" bIns="0" rtlCol="0">
            <a:spAutoFit/>
          </a:bodyPr>
          <a:lstStyle/>
          <a:p>
            <a:pPr marL="12700">
              <a:lnSpc>
                <a:spcPct val="100000"/>
              </a:lnSpc>
              <a:spcBef>
                <a:spcPts val="105"/>
              </a:spcBef>
              <a:tabLst>
                <a:tab pos="789305" algn="l"/>
                <a:tab pos="2287905" algn="l"/>
                <a:tab pos="2801620" algn="l"/>
                <a:tab pos="4583430" algn="l"/>
              </a:tabLst>
            </a:pPr>
            <a:r>
              <a:rPr sz="2000" spc="-210" dirty="0">
                <a:solidFill>
                  <a:srgbClr val="404040"/>
                </a:solidFill>
                <a:latin typeface="Verdana" panose="020B0604030504040204"/>
                <a:cs typeface="Verdana" panose="020B0604030504040204"/>
              </a:rPr>
              <a:t>This</a:t>
            </a:r>
            <a:r>
              <a:rPr sz="2000" spc="-210" dirty="0">
                <a:solidFill>
                  <a:srgbClr val="404040"/>
                </a:solidFill>
                <a:latin typeface="Verdana" panose="020B0604030504040204"/>
                <a:cs typeface="Verdana" panose="020B0604030504040204"/>
              </a:rPr>
              <a:t>	</a:t>
            </a:r>
            <a:r>
              <a:rPr sz="2000" spc="-5" dirty="0">
                <a:solidFill>
                  <a:srgbClr val="404040"/>
                </a:solidFill>
                <a:latin typeface="Verdana" panose="020B0604030504040204"/>
                <a:cs typeface="Verdana" panose="020B0604030504040204"/>
              </a:rPr>
              <a:t>def</a:t>
            </a:r>
            <a:r>
              <a:rPr sz="2000" spc="-15" dirty="0">
                <a:solidFill>
                  <a:srgbClr val="404040"/>
                </a:solidFill>
                <a:latin typeface="Verdana" panose="020B0604030504040204"/>
                <a:cs typeface="Verdana" panose="020B0604030504040204"/>
              </a:rPr>
              <a:t>i</a:t>
            </a:r>
            <a:r>
              <a:rPr sz="2000" spc="-65" dirty="0">
                <a:solidFill>
                  <a:srgbClr val="404040"/>
                </a:solidFill>
                <a:latin typeface="Verdana" panose="020B0604030504040204"/>
                <a:cs typeface="Verdana" panose="020B0604030504040204"/>
              </a:rPr>
              <a:t>niti</a:t>
            </a:r>
            <a:r>
              <a:rPr sz="2000" spc="-110" dirty="0">
                <a:solidFill>
                  <a:srgbClr val="404040"/>
                </a:solidFill>
                <a:latin typeface="Verdana" panose="020B0604030504040204"/>
                <a:cs typeface="Verdana" panose="020B0604030504040204"/>
              </a:rPr>
              <a:t>o</a:t>
            </a:r>
            <a:r>
              <a:rPr sz="2000" spc="-45" dirty="0">
                <a:solidFill>
                  <a:srgbClr val="404040"/>
                </a:solidFill>
                <a:latin typeface="Verdana" panose="020B0604030504040204"/>
                <a:cs typeface="Verdana" panose="020B0604030504040204"/>
              </a:rPr>
              <a:t>n</a:t>
            </a:r>
            <a:r>
              <a:rPr sz="2000" dirty="0">
                <a:solidFill>
                  <a:srgbClr val="404040"/>
                </a:solidFill>
                <a:latin typeface="Verdana" panose="020B0604030504040204"/>
                <a:cs typeface="Verdana" panose="020B0604030504040204"/>
              </a:rPr>
              <a:t>	</a:t>
            </a:r>
            <a:r>
              <a:rPr sz="2000" spc="-155" dirty="0">
                <a:solidFill>
                  <a:srgbClr val="404040"/>
                </a:solidFill>
                <a:latin typeface="Verdana" panose="020B0604030504040204"/>
                <a:cs typeface="Verdana" panose="020B0604030504040204"/>
              </a:rPr>
              <a:t>i</a:t>
            </a:r>
            <a:r>
              <a:rPr sz="2000" spc="-270" dirty="0">
                <a:solidFill>
                  <a:srgbClr val="404040"/>
                </a:solidFill>
                <a:latin typeface="Verdana" panose="020B0604030504040204"/>
                <a:cs typeface="Verdana" panose="020B0604030504040204"/>
              </a:rPr>
              <a:t>s</a:t>
            </a:r>
            <a:r>
              <a:rPr sz="2000" dirty="0">
                <a:solidFill>
                  <a:srgbClr val="404040"/>
                </a:solidFill>
                <a:latin typeface="Verdana" panose="020B0604030504040204"/>
                <a:cs typeface="Verdana" panose="020B0604030504040204"/>
              </a:rPr>
              <a:t>	</a:t>
            </a:r>
            <a:r>
              <a:rPr sz="2000" spc="130" dirty="0">
                <a:solidFill>
                  <a:srgbClr val="404040"/>
                </a:solidFill>
                <a:latin typeface="Verdana" panose="020B0604030504040204"/>
                <a:cs typeface="Verdana" panose="020B0604030504040204"/>
              </a:rPr>
              <a:t>d</a:t>
            </a:r>
            <a:r>
              <a:rPr sz="2000" spc="-85" dirty="0">
                <a:solidFill>
                  <a:srgbClr val="404040"/>
                </a:solidFill>
                <a:latin typeface="Verdana" panose="020B0604030504040204"/>
                <a:cs typeface="Verdana" panose="020B0604030504040204"/>
              </a:rPr>
              <a:t>e</a:t>
            </a:r>
            <a:r>
              <a:rPr sz="2000" spc="-70" dirty="0">
                <a:solidFill>
                  <a:srgbClr val="404040"/>
                </a:solidFill>
                <a:latin typeface="Verdana" panose="020B0604030504040204"/>
                <a:cs typeface="Verdana" panose="020B0604030504040204"/>
              </a:rPr>
              <a:t>s</a:t>
            </a:r>
            <a:r>
              <a:rPr sz="2000" spc="-60" dirty="0">
                <a:solidFill>
                  <a:srgbClr val="404040"/>
                </a:solidFill>
                <a:latin typeface="Verdana" panose="020B0604030504040204"/>
                <a:cs typeface="Verdana" panose="020B0604030504040204"/>
              </a:rPr>
              <a:t>cr</a:t>
            </a:r>
            <a:r>
              <a:rPr sz="2000" spc="-45" dirty="0">
                <a:solidFill>
                  <a:srgbClr val="404040"/>
                </a:solidFill>
                <a:latin typeface="Verdana" panose="020B0604030504040204"/>
                <a:cs typeface="Verdana" panose="020B0604030504040204"/>
              </a:rPr>
              <a:t>i</a:t>
            </a:r>
            <a:r>
              <a:rPr sz="2000" spc="105" dirty="0">
                <a:solidFill>
                  <a:srgbClr val="404040"/>
                </a:solidFill>
                <a:latin typeface="Verdana" panose="020B0604030504040204"/>
                <a:cs typeface="Verdana" panose="020B0604030504040204"/>
              </a:rPr>
              <a:t>p</a:t>
            </a:r>
            <a:r>
              <a:rPr sz="2000" spc="-100" dirty="0">
                <a:solidFill>
                  <a:srgbClr val="404040"/>
                </a:solidFill>
                <a:latin typeface="Verdana" panose="020B0604030504040204"/>
                <a:cs typeface="Verdana" panose="020B0604030504040204"/>
              </a:rPr>
              <a:t>t</a:t>
            </a:r>
            <a:r>
              <a:rPr sz="2000" spc="-170" dirty="0">
                <a:solidFill>
                  <a:srgbClr val="404040"/>
                </a:solidFill>
                <a:latin typeface="Verdana" panose="020B0604030504040204"/>
                <a:cs typeface="Verdana" panose="020B0604030504040204"/>
              </a:rPr>
              <a:t>i</a:t>
            </a:r>
            <a:r>
              <a:rPr sz="2000" spc="10" dirty="0">
                <a:solidFill>
                  <a:srgbClr val="404040"/>
                </a:solidFill>
                <a:latin typeface="Verdana" panose="020B0604030504040204"/>
                <a:cs typeface="Verdana" panose="020B0604030504040204"/>
              </a:rPr>
              <a:t>v</a:t>
            </a:r>
            <a:r>
              <a:rPr sz="2000" spc="20" dirty="0">
                <a:solidFill>
                  <a:srgbClr val="404040"/>
                </a:solidFill>
                <a:latin typeface="Verdana" panose="020B0604030504040204"/>
                <a:cs typeface="Verdana" panose="020B0604030504040204"/>
              </a:rPr>
              <a:t>e</a:t>
            </a:r>
            <a:r>
              <a:rPr sz="2000" spc="-175" dirty="0">
                <a:solidFill>
                  <a:srgbClr val="404040"/>
                </a:solidFill>
                <a:latin typeface="Verdana" panose="020B0604030504040204"/>
                <a:cs typeface="Verdana" panose="020B0604030504040204"/>
              </a:rPr>
              <a:t>,</a:t>
            </a:r>
            <a:r>
              <a:rPr sz="2000" dirty="0">
                <a:solidFill>
                  <a:srgbClr val="404040"/>
                </a:solidFill>
                <a:latin typeface="Verdana" panose="020B0604030504040204"/>
                <a:cs typeface="Verdana" panose="020B0604030504040204"/>
              </a:rPr>
              <a:t>	</a:t>
            </a:r>
            <a:r>
              <a:rPr sz="2000" spc="25" dirty="0">
                <a:solidFill>
                  <a:srgbClr val="404040"/>
                </a:solidFill>
                <a:latin typeface="Verdana" panose="020B0604030504040204"/>
                <a:cs typeface="Verdana" panose="020B0604030504040204"/>
              </a:rPr>
              <a:t>n</a:t>
            </a:r>
            <a:r>
              <a:rPr sz="2000" spc="5" dirty="0">
                <a:solidFill>
                  <a:srgbClr val="404040"/>
                </a:solidFill>
                <a:latin typeface="Verdana" panose="020B0604030504040204"/>
                <a:cs typeface="Verdana" panose="020B0604030504040204"/>
              </a:rPr>
              <a:t>o</a:t>
            </a:r>
            <a:r>
              <a:rPr sz="2000" spc="-110" dirty="0">
                <a:solidFill>
                  <a:srgbClr val="404040"/>
                </a:solidFill>
                <a:latin typeface="Verdana" panose="020B0604030504040204"/>
                <a:cs typeface="Verdana" panose="020B0604030504040204"/>
              </a:rPr>
              <a:t>t</a:t>
            </a:r>
            <a:endParaRPr sz="2000">
              <a:latin typeface="Verdana" panose="020B0604030504040204"/>
              <a:cs typeface="Verdana" panose="020B0604030504040204"/>
            </a:endParaRPr>
          </a:p>
        </p:txBody>
      </p:sp>
      <p:sp>
        <p:nvSpPr>
          <p:cNvPr id="12" name="object 12"/>
          <p:cNvSpPr txBox="1"/>
          <p:nvPr/>
        </p:nvSpPr>
        <p:spPr>
          <a:xfrm>
            <a:off x="5712333" y="3777741"/>
            <a:ext cx="1450975" cy="330835"/>
          </a:xfrm>
          <a:prstGeom prst="rect">
            <a:avLst/>
          </a:prstGeom>
        </p:spPr>
        <p:txBody>
          <a:bodyPr vert="horz" wrap="square" lIns="0" tIns="12700" rIns="0" bIns="0" rtlCol="0">
            <a:spAutoFit/>
          </a:bodyPr>
          <a:lstStyle/>
          <a:p>
            <a:pPr marL="12700">
              <a:lnSpc>
                <a:spcPct val="100000"/>
              </a:lnSpc>
              <a:spcBef>
                <a:spcPts val="100"/>
              </a:spcBef>
            </a:pPr>
            <a:r>
              <a:rPr sz="2000" spc="-50" dirty="0">
                <a:solidFill>
                  <a:srgbClr val="404040"/>
                </a:solidFill>
                <a:latin typeface="Verdana" panose="020B0604030504040204"/>
                <a:cs typeface="Verdana" panose="020B0604030504040204"/>
              </a:rPr>
              <a:t>prescriptive</a:t>
            </a:r>
            <a:endParaRPr sz="2000">
              <a:latin typeface="Verdana" panose="020B0604030504040204"/>
              <a:cs typeface="Verdana" panose="020B0604030504040204"/>
            </a:endParaRPr>
          </a:p>
        </p:txBody>
      </p:sp>
      <p:sp>
        <p:nvSpPr>
          <p:cNvPr id="13" name="object 13"/>
          <p:cNvSpPr txBox="1"/>
          <p:nvPr/>
        </p:nvSpPr>
        <p:spPr>
          <a:xfrm>
            <a:off x="5826633" y="4082008"/>
            <a:ext cx="4890135" cy="1779905"/>
          </a:xfrm>
          <a:prstGeom prst="rect">
            <a:avLst/>
          </a:prstGeom>
        </p:spPr>
        <p:txBody>
          <a:bodyPr vert="horz" wrap="square" lIns="0" tIns="109855" rIns="0" bIns="0" rtlCol="0">
            <a:spAutoFit/>
          </a:bodyPr>
          <a:lstStyle/>
          <a:p>
            <a:pPr marL="12700">
              <a:lnSpc>
                <a:spcPct val="100000"/>
              </a:lnSpc>
              <a:spcBef>
                <a:spcPts val="865"/>
              </a:spcBef>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1600" spc="-160" dirty="0">
                <a:solidFill>
                  <a:srgbClr val="B31166"/>
                </a:solidFill>
                <a:latin typeface="Lucida Sans Unicode" panose="020B0602030504020204"/>
                <a:cs typeface="Lucida Sans Unicode" panose="020B0602030504020204"/>
              </a:rPr>
              <a:t> </a:t>
            </a:r>
            <a:r>
              <a:rPr sz="2000" spc="-245" dirty="0">
                <a:solidFill>
                  <a:srgbClr val="404040"/>
                </a:solidFill>
                <a:latin typeface="Verdana" panose="020B0604030504040204"/>
                <a:cs typeface="Verdana" panose="020B0604030504040204"/>
              </a:rPr>
              <a:t>I</a:t>
            </a:r>
            <a:r>
              <a:rPr sz="2000" spc="-245" dirty="0">
                <a:solidFill>
                  <a:srgbClr val="404040"/>
                </a:solidFill>
                <a:latin typeface="Verdana" panose="020B0604030504040204"/>
                <a:cs typeface="Verdana" panose="020B0604030504040204"/>
              </a:rPr>
              <a:t>t</a:t>
            </a:r>
            <a:r>
              <a:rPr sz="2000" spc="-175" dirty="0">
                <a:solidFill>
                  <a:srgbClr val="404040"/>
                </a:solidFill>
                <a:latin typeface="Verdana" panose="020B0604030504040204"/>
                <a:cs typeface="Verdana" panose="020B0604030504040204"/>
              </a:rPr>
              <a:t> </a:t>
            </a:r>
            <a:r>
              <a:rPr sz="2000" spc="105" dirty="0">
                <a:solidFill>
                  <a:srgbClr val="404040"/>
                </a:solidFill>
                <a:latin typeface="Verdana" panose="020B0604030504040204"/>
                <a:cs typeface="Verdana" panose="020B0604030504040204"/>
              </a:rPr>
              <a:t>d</a:t>
            </a:r>
            <a:r>
              <a:rPr sz="2000" spc="95" dirty="0">
                <a:solidFill>
                  <a:srgbClr val="404040"/>
                </a:solidFill>
                <a:latin typeface="Verdana" panose="020B0604030504040204"/>
                <a:cs typeface="Verdana" panose="020B0604030504040204"/>
              </a:rPr>
              <a:t>o</a:t>
            </a:r>
            <a:r>
              <a:rPr sz="2000" spc="-80" dirty="0">
                <a:solidFill>
                  <a:srgbClr val="404040"/>
                </a:solidFill>
                <a:latin typeface="Verdana" panose="020B0604030504040204"/>
                <a:cs typeface="Verdana" panose="020B0604030504040204"/>
              </a:rPr>
              <a:t>es</a:t>
            </a:r>
            <a:r>
              <a:rPr sz="2000" spc="-155" dirty="0">
                <a:solidFill>
                  <a:srgbClr val="404040"/>
                </a:solidFill>
                <a:latin typeface="Verdana" panose="020B0604030504040204"/>
                <a:cs typeface="Verdana" panose="020B0604030504040204"/>
              </a:rPr>
              <a:t> </a:t>
            </a:r>
            <a:r>
              <a:rPr sz="2000" spc="-20" dirty="0">
                <a:solidFill>
                  <a:srgbClr val="404040"/>
                </a:solidFill>
                <a:latin typeface="Verdana" panose="020B0604030504040204"/>
                <a:cs typeface="Verdana" panose="020B0604030504040204"/>
              </a:rPr>
              <a:t>not</a:t>
            </a:r>
            <a:r>
              <a:rPr sz="2000" spc="-150" dirty="0">
                <a:solidFill>
                  <a:srgbClr val="404040"/>
                </a:solidFill>
                <a:latin typeface="Verdana" panose="020B0604030504040204"/>
                <a:cs typeface="Verdana" panose="020B0604030504040204"/>
              </a:rPr>
              <a:t> </a:t>
            </a:r>
            <a:r>
              <a:rPr sz="2000" spc="-75" dirty="0">
                <a:solidFill>
                  <a:srgbClr val="404040"/>
                </a:solidFill>
                <a:latin typeface="Verdana" panose="020B0604030504040204"/>
                <a:cs typeface="Verdana" panose="020B0604030504040204"/>
              </a:rPr>
              <a:t>sa</a:t>
            </a:r>
            <a:r>
              <a:rPr sz="2000" spc="-75" dirty="0">
                <a:solidFill>
                  <a:srgbClr val="404040"/>
                </a:solidFill>
                <a:latin typeface="Verdana" panose="020B0604030504040204"/>
                <a:cs typeface="Verdana" panose="020B0604030504040204"/>
              </a:rPr>
              <a:t>y</a:t>
            </a:r>
            <a:r>
              <a:rPr sz="2000" spc="-170" dirty="0">
                <a:solidFill>
                  <a:srgbClr val="404040"/>
                </a:solidFill>
                <a:latin typeface="Verdana" panose="020B0604030504040204"/>
                <a:cs typeface="Verdana" panose="020B0604030504040204"/>
              </a:rPr>
              <a:t> </a:t>
            </a:r>
            <a:r>
              <a:rPr sz="2000" spc="25" dirty="0">
                <a:solidFill>
                  <a:srgbClr val="404040"/>
                </a:solidFill>
                <a:latin typeface="Verdana" panose="020B0604030504040204"/>
                <a:cs typeface="Verdana" panose="020B0604030504040204"/>
              </a:rPr>
              <a:t>how</a:t>
            </a:r>
            <a:r>
              <a:rPr sz="2000" spc="-155" dirty="0">
                <a:solidFill>
                  <a:srgbClr val="404040"/>
                </a:solidFill>
                <a:latin typeface="Verdana" panose="020B0604030504040204"/>
                <a:cs typeface="Verdana" panose="020B0604030504040204"/>
              </a:rPr>
              <a:t> </a:t>
            </a:r>
            <a:r>
              <a:rPr sz="2000" spc="10" dirty="0">
                <a:solidFill>
                  <a:srgbClr val="404040"/>
                </a:solidFill>
                <a:latin typeface="Verdana" panose="020B0604030504040204"/>
                <a:cs typeface="Verdana" panose="020B0604030504040204"/>
              </a:rPr>
              <a:t>t</a:t>
            </a:r>
            <a:r>
              <a:rPr sz="2000" spc="-10" dirty="0">
                <a:solidFill>
                  <a:srgbClr val="404040"/>
                </a:solidFill>
                <a:latin typeface="Verdana" panose="020B0604030504040204"/>
                <a:cs typeface="Verdana" panose="020B0604030504040204"/>
              </a:rPr>
              <a:t>o</a:t>
            </a:r>
            <a:r>
              <a:rPr sz="2000" spc="-170" dirty="0">
                <a:solidFill>
                  <a:srgbClr val="404040"/>
                </a:solidFill>
                <a:latin typeface="Verdana" panose="020B0604030504040204"/>
                <a:cs typeface="Verdana" panose="020B0604030504040204"/>
              </a:rPr>
              <a:t> </a:t>
            </a:r>
            <a:r>
              <a:rPr sz="2000" spc="105" dirty="0">
                <a:solidFill>
                  <a:srgbClr val="404040"/>
                </a:solidFill>
                <a:latin typeface="Verdana" panose="020B0604030504040204"/>
                <a:cs typeface="Verdana" panose="020B0604030504040204"/>
              </a:rPr>
              <a:t>d</a:t>
            </a:r>
            <a:r>
              <a:rPr sz="2000" spc="110" dirty="0">
                <a:solidFill>
                  <a:srgbClr val="404040"/>
                </a:solidFill>
                <a:latin typeface="Verdana" panose="020B0604030504040204"/>
                <a:cs typeface="Verdana" panose="020B0604030504040204"/>
              </a:rPr>
              <a:t>o</a:t>
            </a:r>
            <a:r>
              <a:rPr sz="2000" spc="-160" dirty="0">
                <a:solidFill>
                  <a:srgbClr val="404040"/>
                </a:solidFill>
                <a:latin typeface="Verdana" panose="020B0604030504040204"/>
                <a:cs typeface="Verdana" panose="020B0604030504040204"/>
              </a:rPr>
              <a:t> </a:t>
            </a:r>
            <a:r>
              <a:rPr sz="2000" spc="-35" dirty="0">
                <a:solidFill>
                  <a:srgbClr val="404040"/>
                </a:solidFill>
                <a:latin typeface="Verdana" panose="020B0604030504040204"/>
                <a:cs typeface="Verdana" panose="020B0604030504040204"/>
              </a:rPr>
              <a:t>any</a:t>
            </a:r>
            <a:r>
              <a:rPr sz="2000" spc="-5" dirty="0">
                <a:solidFill>
                  <a:srgbClr val="404040"/>
                </a:solidFill>
                <a:latin typeface="Verdana" panose="020B0604030504040204"/>
                <a:cs typeface="Verdana" panose="020B0604030504040204"/>
              </a:rPr>
              <a:t>t</a:t>
            </a:r>
            <a:r>
              <a:rPr sz="2000" spc="-35" dirty="0">
                <a:solidFill>
                  <a:srgbClr val="404040"/>
                </a:solidFill>
                <a:latin typeface="Verdana" panose="020B0604030504040204"/>
                <a:cs typeface="Verdana" panose="020B0604030504040204"/>
              </a:rPr>
              <a:t>hing</a:t>
            </a:r>
            <a:endParaRPr sz="2000">
              <a:latin typeface="Verdana" panose="020B0604030504040204"/>
              <a:cs typeface="Verdana" panose="020B0604030504040204"/>
            </a:endParaRPr>
          </a:p>
          <a:p>
            <a:pPr marL="299085" marR="5080" indent="-287020">
              <a:lnSpc>
                <a:spcPts val="2160"/>
              </a:lnSpc>
              <a:spcBef>
                <a:spcPts val="1040"/>
              </a:spcBef>
              <a:tabLst>
                <a:tab pos="577850" algn="l"/>
                <a:tab pos="1102360" algn="l"/>
                <a:tab pos="2402205" algn="l"/>
              </a:tabLst>
            </a:pPr>
            <a:r>
              <a:rPr sz="1600" spc="-160" dirty="0">
                <a:solidFill>
                  <a:srgbClr val="B31166"/>
                </a:solidFill>
                <a:latin typeface="Lucida Sans Unicode" panose="020B0602030504020204"/>
                <a:cs typeface="Lucida Sans Unicode" panose="020B0602030504020204"/>
              </a:rPr>
              <a:t>▶</a:t>
            </a:r>
            <a:r>
              <a:rPr sz="1600" spc="350" dirty="0">
                <a:solidFill>
                  <a:srgbClr val="B31166"/>
                </a:solidFill>
                <a:latin typeface="Lucida Sans Unicode" panose="020B0602030504020204"/>
                <a:cs typeface="Lucida Sans Unicode" panose="020B0602030504020204"/>
              </a:rPr>
              <a:t> </a:t>
            </a:r>
            <a:r>
              <a:rPr sz="2000" spc="-250" dirty="0">
                <a:solidFill>
                  <a:srgbClr val="404040"/>
                </a:solidFill>
                <a:latin typeface="Verdana" panose="020B0604030504040204"/>
                <a:cs typeface="Verdana" panose="020B0604030504040204"/>
              </a:rPr>
              <a:t>It	</a:t>
            </a:r>
            <a:r>
              <a:rPr sz="2000" spc="-180" dirty="0">
                <a:solidFill>
                  <a:srgbClr val="404040"/>
                </a:solidFill>
                <a:latin typeface="Verdana" panose="020B0604030504040204"/>
                <a:cs typeface="Verdana" panose="020B0604030504040204"/>
              </a:rPr>
              <a:t>just	</a:t>
            </a:r>
            <a:r>
              <a:rPr sz="2000" spc="-80" dirty="0">
                <a:solidFill>
                  <a:srgbClr val="404040"/>
                </a:solidFill>
                <a:latin typeface="Verdana" panose="020B0604030504040204"/>
                <a:cs typeface="Verdana" panose="020B0604030504040204"/>
              </a:rPr>
              <a:t>say</a:t>
            </a:r>
            <a:r>
              <a:rPr sz="2000" spc="360" dirty="0">
                <a:solidFill>
                  <a:srgbClr val="404040"/>
                </a:solidFill>
                <a:latin typeface="Verdana" panose="020B0604030504040204"/>
                <a:cs typeface="Verdana" panose="020B0604030504040204"/>
              </a:rPr>
              <a:t> </a:t>
            </a:r>
            <a:r>
              <a:rPr sz="2000" dirty="0">
                <a:solidFill>
                  <a:srgbClr val="404040"/>
                </a:solidFill>
                <a:latin typeface="Verdana" panose="020B0604030504040204"/>
                <a:cs typeface="Verdana" panose="020B0604030504040204"/>
              </a:rPr>
              <a:t>what	</a:t>
            </a:r>
            <a:r>
              <a:rPr sz="2000" spc="-60" dirty="0">
                <a:solidFill>
                  <a:srgbClr val="404040"/>
                </a:solidFill>
                <a:latin typeface="Verdana" panose="020B0604030504040204"/>
                <a:cs typeface="Verdana" panose="020B0604030504040204"/>
              </a:rPr>
              <a:t>qualities</a:t>
            </a:r>
            <a:r>
              <a:rPr sz="2000" spc="315" dirty="0">
                <a:solidFill>
                  <a:srgbClr val="404040"/>
                </a:solidFill>
                <a:latin typeface="Verdana" panose="020B0604030504040204"/>
                <a:cs typeface="Verdana" panose="020B0604030504040204"/>
              </a:rPr>
              <a:t> </a:t>
            </a:r>
            <a:r>
              <a:rPr sz="2000" spc="-229" dirty="0">
                <a:solidFill>
                  <a:srgbClr val="404040"/>
                </a:solidFill>
                <a:latin typeface="Verdana" panose="020B0604030504040204"/>
                <a:cs typeface="Verdana" panose="020B0604030504040204"/>
              </a:rPr>
              <a:t>S.E.</a:t>
            </a:r>
            <a:r>
              <a:rPr sz="2000" spc="-160" dirty="0">
                <a:solidFill>
                  <a:srgbClr val="404040"/>
                </a:solidFill>
                <a:latin typeface="Verdana" panose="020B0604030504040204"/>
                <a:cs typeface="Verdana" panose="020B0604030504040204"/>
              </a:rPr>
              <a:t> </a:t>
            </a:r>
            <a:r>
              <a:rPr sz="2000" spc="-50" dirty="0">
                <a:solidFill>
                  <a:srgbClr val="404040"/>
                </a:solidFill>
                <a:latin typeface="Verdana" panose="020B0604030504040204"/>
                <a:cs typeface="Verdana" panose="020B0604030504040204"/>
              </a:rPr>
              <a:t>should </a:t>
            </a:r>
            <a:r>
              <a:rPr sz="2000" spc="-690" dirty="0">
                <a:solidFill>
                  <a:srgbClr val="404040"/>
                </a:solidFill>
                <a:latin typeface="Verdana" panose="020B0604030504040204"/>
                <a:cs typeface="Verdana" panose="020B0604030504040204"/>
              </a:rPr>
              <a:t> </a:t>
            </a:r>
            <a:r>
              <a:rPr sz="2000" spc="40" dirty="0">
                <a:solidFill>
                  <a:srgbClr val="404040"/>
                </a:solidFill>
                <a:latin typeface="Verdana" panose="020B0604030504040204"/>
                <a:cs typeface="Verdana" panose="020B0604030504040204"/>
              </a:rPr>
              <a:t>have</a:t>
            </a:r>
            <a:endParaRPr sz="2000">
              <a:latin typeface="Verdana" panose="020B0604030504040204"/>
              <a:cs typeface="Verdana" panose="020B0604030504040204"/>
            </a:endParaRPr>
          </a:p>
          <a:p>
            <a:pPr marL="12700">
              <a:lnSpc>
                <a:spcPts val="2280"/>
              </a:lnSpc>
              <a:spcBef>
                <a:spcPts val="725"/>
              </a:spcBef>
            </a:pPr>
            <a:r>
              <a:rPr sz="1600" spc="-155" dirty="0">
                <a:solidFill>
                  <a:srgbClr val="B31166"/>
                </a:solidFill>
                <a:latin typeface="Lucida Sans Unicode" panose="020B0602030504020204"/>
                <a:cs typeface="Lucida Sans Unicode" panose="020B0602030504020204"/>
              </a:rPr>
              <a:t>▶</a:t>
            </a:r>
            <a:r>
              <a:rPr sz="1600" spc="340" dirty="0">
                <a:solidFill>
                  <a:srgbClr val="B31166"/>
                </a:solidFill>
                <a:latin typeface="Lucida Sans Unicode" panose="020B0602030504020204"/>
                <a:cs typeface="Lucida Sans Unicode" panose="020B0602030504020204"/>
              </a:rPr>
              <a:t> </a:t>
            </a:r>
            <a:r>
              <a:rPr sz="2000" spc="-80" dirty="0">
                <a:solidFill>
                  <a:srgbClr val="404040"/>
                </a:solidFill>
                <a:latin typeface="Verdana" panose="020B0604030504040204"/>
                <a:cs typeface="Verdana" panose="020B0604030504040204"/>
              </a:rPr>
              <a:t>As</a:t>
            </a:r>
            <a:r>
              <a:rPr sz="2000" spc="-55" dirty="0">
                <a:solidFill>
                  <a:srgbClr val="404040"/>
                </a:solidFill>
                <a:latin typeface="Verdana" panose="020B0604030504040204"/>
                <a:cs typeface="Verdana" panose="020B0604030504040204"/>
              </a:rPr>
              <a:t> </a:t>
            </a:r>
            <a:r>
              <a:rPr sz="2000" spc="165" dirty="0">
                <a:solidFill>
                  <a:srgbClr val="404040"/>
                </a:solidFill>
                <a:latin typeface="Verdana" panose="020B0604030504040204"/>
                <a:cs typeface="Verdana" panose="020B0604030504040204"/>
              </a:rPr>
              <a:t>a</a:t>
            </a:r>
            <a:r>
              <a:rPr sz="2000" spc="-70" dirty="0">
                <a:solidFill>
                  <a:srgbClr val="404040"/>
                </a:solidFill>
                <a:latin typeface="Verdana" panose="020B0604030504040204"/>
                <a:cs typeface="Verdana" panose="020B0604030504040204"/>
              </a:rPr>
              <a:t> </a:t>
            </a:r>
            <a:r>
              <a:rPr sz="2000" spc="-130" dirty="0">
                <a:solidFill>
                  <a:srgbClr val="404040"/>
                </a:solidFill>
                <a:latin typeface="Verdana" panose="020B0604030504040204"/>
                <a:cs typeface="Verdana" panose="020B0604030504040204"/>
              </a:rPr>
              <a:t>result,</a:t>
            </a:r>
            <a:r>
              <a:rPr sz="2000" spc="-85" dirty="0">
                <a:solidFill>
                  <a:srgbClr val="404040"/>
                </a:solidFill>
                <a:latin typeface="Verdana" panose="020B0604030504040204"/>
                <a:cs typeface="Verdana" panose="020B0604030504040204"/>
              </a:rPr>
              <a:t> </a:t>
            </a:r>
            <a:r>
              <a:rPr sz="2000" spc="-15" dirty="0">
                <a:solidFill>
                  <a:srgbClr val="404040"/>
                </a:solidFill>
                <a:latin typeface="Verdana" panose="020B0604030504040204"/>
                <a:cs typeface="Verdana" panose="020B0604030504040204"/>
              </a:rPr>
              <a:t>many</a:t>
            </a:r>
            <a:r>
              <a:rPr sz="2000" spc="-65" dirty="0">
                <a:solidFill>
                  <a:srgbClr val="404040"/>
                </a:solidFill>
                <a:latin typeface="Verdana" panose="020B0604030504040204"/>
                <a:cs typeface="Verdana" panose="020B0604030504040204"/>
              </a:rPr>
              <a:t> </a:t>
            </a:r>
            <a:r>
              <a:rPr sz="2000" spc="60" dirty="0">
                <a:solidFill>
                  <a:srgbClr val="404040"/>
                </a:solidFill>
                <a:latin typeface="Verdana" panose="020B0604030504040204"/>
                <a:cs typeface="Verdana" panose="020B0604030504040204"/>
              </a:rPr>
              <a:t>people</a:t>
            </a:r>
            <a:r>
              <a:rPr sz="2000" spc="-70" dirty="0">
                <a:solidFill>
                  <a:srgbClr val="404040"/>
                </a:solidFill>
                <a:latin typeface="Verdana" panose="020B0604030504040204"/>
                <a:cs typeface="Verdana" panose="020B0604030504040204"/>
              </a:rPr>
              <a:t> </a:t>
            </a:r>
            <a:r>
              <a:rPr sz="2000" spc="-30" dirty="0">
                <a:solidFill>
                  <a:srgbClr val="404040"/>
                </a:solidFill>
                <a:latin typeface="Verdana" panose="020B0604030504040204"/>
                <a:cs typeface="Verdana" panose="020B0604030504040204"/>
              </a:rPr>
              <a:t>understand</a:t>
            </a:r>
            <a:endParaRPr sz="2000">
              <a:latin typeface="Verdana" panose="020B0604030504040204"/>
              <a:cs typeface="Verdana" panose="020B0604030504040204"/>
            </a:endParaRPr>
          </a:p>
          <a:p>
            <a:pPr marL="299085">
              <a:lnSpc>
                <a:spcPts val="2280"/>
              </a:lnSpc>
            </a:pPr>
            <a:r>
              <a:rPr sz="2000" spc="-300" dirty="0">
                <a:solidFill>
                  <a:srgbClr val="404040"/>
                </a:solidFill>
                <a:latin typeface="Verdana" panose="020B0604030504040204"/>
                <a:cs typeface="Verdana" panose="020B0604030504040204"/>
              </a:rPr>
              <a:t>S</a:t>
            </a:r>
            <a:r>
              <a:rPr sz="2000" spc="-270" dirty="0">
                <a:solidFill>
                  <a:srgbClr val="404040"/>
                </a:solidFill>
                <a:latin typeface="Verdana" panose="020B0604030504040204"/>
                <a:cs typeface="Verdana" panose="020B0604030504040204"/>
              </a:rPr>
              <a:t>E</a:t>
            </a:r>
            <a:r>
              <a:rPr sz="2000" spc="-150" dirty="0">
                <a:solidFill>
                  <a:srgbClr val="404040"/>
                </a:solidFill>
                <a:latin typeface="Verdana" panose="020B0604030504040204"/>
                <a:cs typeface="Verdana" panose="020B0604030504040204"/>
              </a:rPr>
              <a:t> </a:t>
            </a:r>
            <a:r>
              <a:rPr sz="2000" spc="-20" dirty="0">
                <a:solidFill>
                  <a:srgbClr val="404040"/>
                </a:solidFill>
                <a:latin typeface="Verdana" panose="020B0604030504040204"/>
                <a:cs typeface="Verdana" panose="020B0604030504040204"/>
              </a:rPr>
              <a:t>d</a:t>
            </a:r>
            <a:r>
              <a:rPr sz="2000" spc="-25" dirty="0">
                <a:solidFill>
                  <a:srgbClr val="404040"/>
                </a:solidFill>
                <a:latin typeface="Verdana" panose="020B0604030504040204"/>
                <a:cs typeface="Verdana" panose="020B0604030504040204"/>
              </a:rPr>
              <a:t>i</a:t>
            </a:r>
            <a:r>
              <a:rPr sz="2000" spc="-75" dirty="0">
                <a:solidFill>
                  <a:srgbClr val="404040"/>
                </a:solidFill>
                <a:latin typeface="Verdana" panose="020B0604030504040204"/>
                <a:cs typeface="Verdana" panose="020B0604030504040204"/>
              </a:rPr>
              <a:t>f</a:t>
            </a:r>
            <a:r>
              <a:rPr sz="2000" spc="-85" dirty="0">
                <a:solidFill>
                  <a:srgbClr val="404040"/>
                </a:solidFill>
                <a:latin typeface="Verdana" panose="020B0604030504040204"/>
                <a:cs typeface="Verdana" panose="020B0604030504040204"/>
              </a:rPr>
              <a:t>f</a:t>
            </a:r>
            <a:r>
              <a:rPr sz="2000" spc="-10" dirty="0">
                <a:solidFill>
                  <a:srgbClr val="404040"/>
                </a:solidFill>
                <a:latin typeface="Verdana" panose="020B0604030504040204"/>
                <a:cs typeface="Verdana" panose="020B0604030504040204"/>
              </a:rPr>
              <a:t>er</a:t>
            </a:r>
            <a:r>
              <a:rPr sz="2000" spc="-10" dirty="0">
                <a:solidFill>
                  <a:srgbClr val="404040"/>
                </a:solidFill>
                <a:latin typeface="Verdana" panose="020B0604030504040204"/>
                <a:cs typeface="Verdana" panose="020B0604030504040204"/>
              </a:rPr>
              <a:t>e</a:t>
            </a:r>
            <a:r>
              <a:rPr sz="2000" spc="-95" dirty="0">
                <a:solidFill>
                  <a:srgbClr val="404040"/>
                </a:solidFill>
                <a:latin typeface="Verdana" panose="020B0604030504040204"/>
                <a:cs typeface="Verdana" panose="020B0604030504040204"/>
              </a:rPr>
              <a:t>n</a:t>
            </a:r>
            <a:r>
              <a:rPr sz="2000" spc="-45" dirty="0">
                <a:solidFill>
                  <a:srgbClr val="404040"/>
                </a:solidFill>
                <a:latin typeface="Verdana" panose="020B0604030504040204"/>
                <a:cs typeface="Verdana" panose="020B0604030504040204"/>
              </a:rPr>
              <a:t>t</a:t>
            </a:r>
            <a:r>
              <a:rPr sz="2000" spc="-145" dirty="0">
                <a:solidFill>
                  <a:srgbClr val="404040"/>
                </a:solidFill>
                <a:latin typeface="Verdana" panose="020B0604030504040204"/>
                <a:cs typeface="Verdana" panose="020B0604030504040204"/>
              </a:rPr>
              <a:t>l</a:t>
            </a:r>
            <a:r>
              <a:rPr sz="2000" spc="-110" dirty="0">
                <a:solidFill>
                  <a:srgbClr val="404040"/>
                </a:solidFill>
                <a:latin typeface="Verdana" panose="020B0604030504040204"/>
                <a:cs typeface="Verdana" panose="020B0604030504040204"/>
              </a:rPr>
              <a:t>y</a:t>
            </a:r>
            <a:endParaRPr sz="2000">
              <a:latin typeface="Verdana" panose="020B0604030504040204"/>
              <a:cs typeface="Verdana" panose="020B060403050404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7999"/>
            <a:chOff x="0" y="0"/>
            <a:chExt cx="12192000" cy="6857999"/>
          </a:xfrm>
        </p:grpSpPr>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p:txBody>
        </p:sp>
        <p:pic>
          <p:nvPicPr>
            <p:cNvPr id="4" name="object 4"/>
            <p:cNvPicPr/>
            <p:nvPr/>
          </p:nvPicPr>
          <p:blipFill>
            <a:blip r:embed="rId1" cstate="print"/>
            <a:stretch>
              <a:fillRect/>
            </a:stretch>
          </p:blipFill>
          <p:spPr>
            <a:xfrm>
              <a:off x="10398252" y="0"/>
              <a:ext cx="760488" cy="1203960"/>
            </a:xfrm>
            <a:prstGeom prst="rect">
              <a:avLst/>
            </a:prstGeom>
          </p:spPr>
        </p:pic>
        <p:pic>
          <p:nvPicPr>
            <p:cNvPr id="5" name="object 5"/>
            <p:cNvPicPr/>
            <p:nvPr/>
          </p:nvPicPr>
          <p:blipFill>
            <a:blip r:embed="rId2" cstate="print"/>
            <a:stretch>
              <a:fillRect/>
            </a:stretch>
          </p:blipFill>
          <p:spPr>
            <a:xfrm>
              <a:off x="0" y="0"/>
              <a:ext cx="12191999" cy="6857997"/>
            </a:xfrm>
            <a:prstGeom prst="rect">
              <a:avLst/>
            </a:prstGeom>
          </p:spPr>
        </p:pic>
        <p:sp>
          <p:nvSpPr>
            <p:cNvPr id="6" name="object 6"/>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p:txBody>
        </p:sp>
      </p:grpSp>
      <p:sp>
        <p:nvSpPr>
          <p:cNvPr id="9" name="object 9"/>
          <p:cNvSpPr txBox="1"/>
          <p:nvPr/>
        </p:nvSpPr>
        <p:spPr>
          <a:xfrm>
            <a:off x="8461629" y="3168218"/>
            <a:ext cx="2783205" cy="1184910"/>
          </a:xfrm>
          <a:prstGeom prst="rect">
            <a:avLst/>
          </a:prstGeom>
        </p:spPr>
        <p:txBody>
          <a:bodyPr vert="horz" wrap="square" lIns="0" tIns="13335" rIns="0" bIns="0" rtlCol="0">
            <a:spAutoFit/>
          </a:bodyPr>
          <a:lstStyle/>
          <a:p>
            <a:pPr marL="12700" marR="5080">
              <a:lnSpc>
                <a:spcPct val="100000"/>
              </a:lnSpc>
              <a:spcBef>
                <a:spcPts val="105"/>
              </a:spcBef>
            </a:pPr>
            <a:r>
              <a:rPr sz="3800" u="heavy" spc="-100" dirty="0">
                <a:solidFill>
                  <a:srgbClr val="EBEBEB"/>
                </a:solidFill>
                <a:uFill>
                  <a:solidFill>
                    <a:srgbClr val="EBEBEB"/>
                  </a:solidFill>
                </a:uFill>
                <a:latin typeface="Verdana" panose="020B0604030504040204"/>
                <a:cs typeface="Verdana" panose="020B0604030504040204"/>
              </a:rPr>
              <a:t>Software </a:t>
            </a:r>
            <a:r>
              <a:rPr sz="3800" spc="-95" dirty="0">
                <a:solidFill>
                  <a:srgbClr val="EBEBEB"/>
                </a:solidFill>
                <a:latin typeface="Verdana" panose="020B0604030504040204"/>
                <a:cs typeface="Verdana" panose="020B0604030504040204"/>
              </a:rPr>
              <a:t> </a:t>
            </a:r>
            <a:r>
              <a:rPr sz="3800" u="heavy" spc="-120" dirty="0">
                <a:solidFill>
                  <a:srgbClr val="EBEBEB"/>
                </a:solidFill>
                <a:uFill>
                  <a:solidFill>
                    <a:srgbClr val="EBEBEB"/>
                  </a:solidFill>
                </a:uFill>
                <a:latin typeface="Verdana" panose="020B0604030504040204"/>
                <a:cs typeface="Verdana" panose="020B0604030504040204"/>
              </a:rPr>
              <a:t>Engineer</a:t>
            </a:r>
            <a:r>
              <a:rPr sz="3800" u="heavy" spc="-80" dirty="0">
                <a:solidFill>
                  <a:srgbClr val="EBEBEB"/>
                </a:solidFill>
                <a:uFill>
                  <a:solidFill>
                    <a:srgbClr val="EBEBEB"/>
                  </a:solidFill>
                </a:uFill>
                <a:latin typeface="Verdana" panose="020B0604030504040204"/>
                <a:cs typeface="Verdana" panose="020B0604030504040204"/>
              </a:rPr>
              <a:t>i</a:t>
            </a:r>
            <a:r>
              <a:rPr sz="3800" u="heavy" spc="50" dirty="0">
                <a:solidFill>
                  <a:srgbClr val="EBEBEB"/>
                </a:solidFill>
                <a:uFill>
                  <a:solidFill>
                    <a:srgbClr val="EBEBEB"/>
                  </a:solidFill>
                </a:uFill>
                <a:latin typeface="Verdana" panose="020B0604030504040204"/>
                <a:cs typeface="Verdana" panose="020B0604030504040204"/>
              </a:rPr>
              <a:t>ng</a:t>
            </a:r>
            <a:endParaRPr sz="3800">
              <a:latin typeface="Verdana" panose="020B0604030504040204"/>
              <a:cs typeface="Verdana" panose="020B0604030504040204"/>
            </a:endParaRPr>
          </a:p>
        </p:txBody>
      </p:sp>
      <p:grpSp>
        <p:nvGrpSpPr>
          <p:cNvPr id="10" name="object 10"/>
          <p:cNvGrpSpPr/>
          <p:nvPr/>
        </p:nvGrpSpPr>
        <p:grpSpPr>
          <a:xfrm>
            <a:off x="423672" y="398272"/>
            <a:ext cx="8039100" cy="6057900"/>
            <a:chOff x="423672" y="398272"/>
            <a:chExt cx="8039100" cy="6057900"/>
          </a:xfrm>
        </p:grpSpPr>
        <p:sp>
          <p:nvSpPr>
            <p:cNvPr id="11" name="object 11"/>
            <p:cNvSpPr/>
            <p:nvPr/>
          </p:nvSpPr>
          <p:spPr>
            <a:xfrm>
              <a:off x="423672" y="402335"/>
              <a:ext cx="7847330" cy="6053455"/>
            </a:xfrm>
            <a:custGeom>
              <a:avLst/>
              <a:gdLst/>
              <a:ahLst/>
              <a:cxnLst/>
              <a:rect l="l" t="t" r="r" b="b"/>
              <a:pathLst>
                <a:path w="7847330" h="6053455">
                  <a:moveTo>
                    <a:pt x="7847076" y="6053328"/>
                  </a:moveTo>
                  <a:lnTo>
                    <a:pt x="7841615" y="6017615"/>
                  </a:lnTo>
                  <a:lnTo>
                    <a:pt x="7825486" y="5912891"/>
                  </a:lnTo>
                  <a:lnTo>
                    <a:pt x="7814183" y="5836615"/>
                  </a:lnTo>
                  <a:lnTo>
                    <a:pt x="7802245" y="5745823"/>
                  </a:lnTo>
                  <a:lnTo>
                    <a:pt x="7788021" y="5638063"/>
                  </a:lnTo>
                  <a:lnTo>
                    <a:pt x="7772908" y="5518823"/>
                  </a:lnTo>
                  <a:lnTo>
                    <a:pt x="7757033" y="5384431"/>
                  </a:lnTo>
                  <a:lnTo>
                    <a:pt x="7740269" y="5237950"/>
                  </a:lnTo>
                  <a:lnTo>
                    <a:pt x="7723505" y="5078730"/>
                  </a:lnTo>
                  <a:lnTo>
                    <a:pt x="7706487" y="4909312"/>
                  </a:lnTo>
                  <a:lnTo>
                    <a:pt x="7690612" y="4726432"/>
                  </a:lnTo>
                  <a:lnTo>
                    <a:pt x="7675372" y="4535170"/>
                  </a:lnTo>
                  <a:lnTo>
                    <a:pt x="7661656" y="4332986"/>
                  </a:lnTo>
                  <a:lnTo>
                    <a:pt x="7648448" y="4122293"/>
                  </a:lnTo>
                  <a:lnTo>
                    <a:pt x="7636002" y="3902583"/>
                  </a:lnTo>
                  <a:lnTo>
                    <a:pt x="7631684" y="3789934"/>
                  </a:lnTo>
                  <a:lnTo>
                    <a:pt x="7626858" y="3674999"/>
                  </a:lnTo>
                  <a:lnTo>
                    <a:pt x="7622286" y="3558159"/>
                  </a:lnTo>
                  <a:lnTo>
                    <a:pt x="7619238" y="3440684"/>
                  </a:lnTo>
                  <a:lnTo>
                    <a:pt x="7616571" y="3320796"/>
                  </a:lnTo>
                  <a:lnTo>
                    <a:pt x="7613777" y="3199765"/>
                  </a:lnTo>
                  <a:lnTo>
                    <a:pt x="7611872" y="3076321"/>
                  </a:lnTo>
                  <a:lnTo>
                    <a:pt x="7611872" y="2951607"/>
                  </a:lnTo>
                  <a:lnTo>
                    <a:pt x="7610983" y="2825750"/>
                  </a:lnTo>
                  <a:lnTo>
                    <a:pt x="7611872" y="2698623"/>
                  </a:lnTo>
                  <a:lnTo>
                    <a:pt x="7613777" y="2569591"/>
                  </a:lnTo>
                  <a:lnTo>
                    <a:pt x="7615555" y="2440686"/>
                  </a:lnTo>
                  <a:lnTo>
                    <a:pt x="7619238" y="2310003"/>
                  </a:lnTo>
                  <a:lnTo>
                    <a:pt x="7623175" y="2178050"/>
                  </a:lnTo>
                  <a:lnTo>
                    <a:pt x="7627747" y="2045970"/>
                  </a:lnTo>
                  <a:lnTo>
                    <a:pt x="7634224" y="1912874"/>
                  </a:lnTo>
                  <a:lnTo>
                    <a:pt x="7641844" y="1778508"/>
                  </a:lnTo>
                  <a:lnTo>
                    <a:pt x="7649210" y="1643507"/>
                  </a:lnTo>
                  <a:lnTo>
                    <a:pt x="7658608" y="1508506"/>
                  </a:lnTo>
                  <a:lnTo>
                    <a:pt x="7669911" y="1371727"/>
                  </a:lnTo>
                  <a:lnTo>
                    <a:pt x="7681214" y="1236726"/>
                  </a:lnTo>
                  <a:lnTo>
                    <a:pt x="7694168" y="1099312"/>
                  </a:lnTo>
                  <a:lnTo>
                    <a:pt x="7708519" y="961263"/>
                  </a:lnTo>
                  <a:lnTo>
                    <a:pt x="7723505" y="825119"/>
                  </a:lnTo>
                  <a:lnTo>
                    <a:pt x="7741031" y="687070"/>
                  </a:lnTo>
                  <a:lnTo>
                    <a:pt x="7759954" y="549656"/>
                  </a:lnTo>
                  <a:lnTo>
                    <a:pt x="7778623" y="411607"/>
                  </a:lnTo>
                  <a:lnTo>
                    <a:pt x="7800340" y="274193"/>
                  </a:lnTo>
                  <a:lnTo>
                    <a:pt x="7822565" y="137414"/>
                  </a:lnTo>
                  <a:lnTo>
                    <a:pt x="7845933" y="0"/>
                  </a:lnTo>
                  <a:lnTo>
                    <a:pt x="6784848" y="0"/>
                  </a:lnTo>
                  <a:lnTo>
                    <a:pt x="6592824" y="0"/>
                  </a:lnTo>
                  <a:lnTo>
                    <a:pt x="0" y="0"/>
                  </a:lnTo>
                  <a:lnTo>
                    <a:pt x="0" y="6053328"/>
                  </a:lnTo>
                  <a:lnTo>
                    <a:pt x="6597523" y="6053328"/>
                  </a:lnTo>
                  <a:lnTo>
                    <a:pt x="6784848" y="6053328"/>
                  </a:lnTo>
                  <a:lnTo>
                    <a:pt x="7847076" y="6053328"/>
                  </a:lnTo>
                  <a:close/>
                </a:path>
              </a:pathLst>
            </a:custGeom>
            <a:solidFill>
              <a:srgbClr val="FFFFFF"/>
            </a:solidFill>
          </p:spPr>
          <p:txBody>
            <a:bodyPr wrap="square" lIns="0" tIns="0" rIns="0" bIns="0" rtlCol="0"/>
            <a:lstStyle/>
            <a:p/>
          </p:txBody>
        </p:sp>
        <p:sp>
          <p:nvSpPr>
            <p:cNvPr id="12" name="object 12"/>
            <p:cNvSpPr/>
            <p:nvPr/>
          </p:nvSpPr>
          <p:spPr>
            <a:xfrm>
              <a:off x="7950586" y="398272"/>
              <a:ext cx="511809" cy="3298825"/>
            </a:xfrm>
            <a:custGeom>
              <a:avLst/>
              <a:gdLst/>
              <a:ahLst/>
              <a:cxnLst/>
              <a:rect l="l" t="t" r="r" b="b"/>
              <a:pathLst>
                <a:path w="511809" h="3298825">
                  <a:moveTo>
                    <a:pt x="71113" y="0"/>
                  </a:moveTo>
                  <a:lnTo>
                    <a:pt x="68073" y="38321"/>
                  </a:lnTo>
                  <a:lnTo>
                    <a:pt x="65073" y="78217"/>
                  </a:lnTo>
                  <a:lnTo>
                    <a:pt x="62116" y="119628"/>
                  </a:lnTo>
                  <a:lnTo>
                    <a:pt x="59204" y="162499"/>
                  </a:lnTo>
                  <a:lnTo>
                    <a:pt x="56337" y="206774"/>
                  </a:lnTo>
                  <a:lnTo>
                    <a:pt x="53519" y="252395"/>
                  </a:lnTo>
                  <a:lnTo>
                    <a:pt x="50751" y="299306"/>
                  </a:lnTo>
                  <a:lnTo>
                    <a:pt x="48035" y="347451"/>
                  </a:lnTo>
                  <a:lnTo>
                    <a:pt x="45372" y="396773"/>
                  </a:lnTo>
                  <a:lnTo>
                    <a:pt x="42766" y="447214"/>
                  </a:lnTo>
                  <a:lnTo>
                    <a:pt x="40217" y="498720"/>
                  </a:lnTo>
                  <a:lnTo>
                    <a:pt x="37728" y="551232"/>
                  </a:lnTo>
                  <a:lnTo>
                    <a:pt x="35300" y="604695"/>
                  </a:lnTo>
                  <a:lnTo>
                    <a:pt x="32936" y="659051"/>
                  </a:lnTo>
                  <a:lnTo>
                    <a:pt x="30637" y="714245"/>
                  </a:lnTo>
                  <a:lnTo>
                    <a:pt x="28406" y="770219"/>
                  </a:lnTo>
                  <a:lnTo>
                    <a:pt x="26243" y="826917"/>
                  </a:lnTo>
                  <a:lnTo>
                    <a:pt x="24152" y="884282"/>
                  </a:lnTo>
                  <a:lnTo>
                    <a:pt x="22133" y="942259"/>
                  </a:lnTo>
                  <a:lnTo>
                    <a:pt x="20189" y="1000789"/>
                  </a:lnTo>
                  <a:lnTo>
                    <a:pt x="18322" y="1059817"/>
                  </a:lnTo>
                  <a:lnTo>
                    <a:pt x="16533" y="1119286"/>
                  </a:lnTo>
                  <a:lnTo>
                    <a:pt x="14825" y="1179139"/>
                  </a:lnTo>
                  <a:lnTo>
                    <a:pt x="13200" y="1239320"/>
                  </a:lnTo>
                  <a:lnTo>
                    <a:pt x="11659" y="1299771"/>
                  </a:lnTo>
                  <a:lnTo>
                    <a:pt x="10204" y="1360438"/>
                  </a:lnTo>
                  <a:lnTo>
                    <a:pt x="8837" y="1421262"/>
                  </a:lnTo>
                  <a:lnTo>
                    <a:pt x="7560" y="1482188"/>
                  </a:lnTo>
                  <a:lnTo>
                    <a:pt x="6375" y="1543158"/>
                  </a:lnTo>
                  <a:lnTo>
                    <a:pt x="5284" y="1604116"/>
                  </a:lnTo>
                  <a:lnTo>
                    <a:pt x="4288" y="1665006"/>
                  </a:lnTo>
                  <a:lnTo>
                    <a:pt x="3391" y="1725771"/>
                  </a:lnTo>
                  <a:lnTo>
                    <a:pt x="2592" y="1786354"/>
                  </a:lnTo>
                  <a:lnTo>
                    <a:pt x="1896" y="1846698"/>
                  </a:lnTo>
                  <a:lnTo>
                    <a:pt x="1302" y="1906748"/>
                  </a:lnTo>
                  <a:lnTo>
                    <a:pt x="814" y="1966446"/>
                  </a:lnTo>
                  <a:lnTo>
                    <a:pt x="433" y="2025735"/>
                  </a:lnTo>
                  <a:lnTo>
                    <a:pt x="161" y="2084560"/>
                  </a:lnTo>
                  <a:lnTo>
                    <a:pt x="0" y="2142864"/>
                  </a:lnTo>
                  <a:lnTo>
                    <a:pt x="32" y="2262251"/>
                  </a:lnTo>
                  <a:lnTo>
                    <a:pt x="201" y="2314080"/>
                  </a:lnTo>
                  <a:lnTo>
                    <a:pt x="502" y="2369732"/>
                  </a:lnTo>
                  <a:lnTo>
                    <a:pt x="924" y="2424580"/>
                  </a:lnTo>
                  <a:lnTo>
                    <a:pt x="1469" y="2478566"/>
                  </a:lnTo>
                  <a:lnTo>
                    <a:pt x="2137" y="2531635"/>
                  </a:lnTo>
                  <a:lnTo>
                    <a:pt x="2932" y="2583729"/>
                  </a:lnTo>
                  <a:lnTo>
                    <a:pt x="3855" y="2634793"/>
                  </a:lnTo>
                  <a:lnTo>
                    <a:pt x="4908" y="2684769"/>
                  </a:lnTo>
                  <a:lnTo>
                    <a:pt x="6092" y="2733601"/>
                  </a:lnTo>
                  <a:lnTo>
                    <a:pt x="7411" y="2781233"/>
                  </a:lnTo>
                  <a:lnTo>
                    <a:pt x="8865" y="2827607"/>
                  </a:lnTo>
                  <a:lnTo>
                    <a:pt x="10456" y="2872667"/>
                  </a:lnTo>
                  <a:lnTo>
                    <a:pt x="12187" y="2916357"/>
                  </a:lnTo>
                  <a:lnTo>
                    <a:pt x="14060" y="2958620"/>
                  </a:lnTo>
                  <a:lnTo>
                    <a:pt x="16075" y="2999399"/>
                  </a:lnTo>
                  <a:lnTo>
                    <a:pt x="18236" y="3038637"/>
                  </a:lnTo>
                  <a:lnTo>
                    <a:pt x="23001" y="3112267"/>
                  </a:lnTo>
                  <a:lnTo>
                    <a:pt x="28369" y="3179056"/>
                  </a:lnTo>
                  <a:lnTo>
                    <a:pt x="34355" y="3238552"/>
                  </a:lnTo>
                  <a:lnTo>
                    <a:pt x="102355" y="3298825"/>
                  </a:lnTo>
                  <a:lnTo>
                    <a:pt x="107562" y="3122803"/>
                  </a:lnTo>
                  <a:lnTo>
                    <a:pt x="111499" y="3032760"/>
                  </a:lnTo>
                  <a:lnTo>
                    <a:pt x="115436" y="2940685"/>
                  </a:lnTo>
                  <a:lnTo>
                    <a:pt x="119627" y="2847340"/>
                  </a:lnTo>
                  <a:lnTo>
                    <a:pt x="125215" y="2753487"/>
                  </a:lnTo>
                  <a:lnTo>
                    <a:pt x="130930" y="2657982"/>
                  </a:lnTo>
                  <a:lnTo>
                    <a:pt x="136645" y="2560701"/>
                  </a:lnTo>
                  <a:lnTo>
                    <a:pt x="143249" y="2462276"/>
                  </a:lnTo>
                  <a:lnTo>
                    <a:pt x="151250" y="2362962"/>
                  </a:lnTo>
                  <a:lnTo>
                    <a:pt x="158870" y="2262251"/>
                  </a:lnTo>
                  <a:lnTo>
                    <a:pt x="167633" y="2160778"/>
                  </a:lnTo>
                  <a:lnTo>
                    <a:pt x="177285" y="2058289"/>
                  </a:lnTo>
                  <a:lnTo>
                    <a:pt x="186937" y="1955418"/>
                  </a:lnTo>
                  <a:lnTo>
                    <a:pt x="209416" y="1745995"/>
                  </a:lnTo>
                  <a:lnTo>
                    <a:pt x="221354" y="1641348"/>
                  </a:lnTo>
                  <a:lnTo>
                    <a:pt x="234562" y="1535556"/>
                  </a:lnTo>
                  <a:lnTo>
                    <a:pt x="248786" y="1428495"/>
                  </a:lnTo>
                  <a:lnTo>
                    <a:pt x="262883" y="1321307"/>
                  </a:lnTo>
                  <a:lnTo>
                    <a:pt x="278504" y="1214374"/>
                  </a:lnTo>
                  <a:lnTo>
                    <a:pt x="295395" y="1105535"/>
                  </a:lnTo>
                  <a:lnTo>
                    <a:pt x="312286" y="998601"/>
                  </a:lnTo>
                  <a:lnTo>
                    <a:pt x="330701" y="889888"/>
                  </a:lnTo>
                  <a:lnTo>
                    <a:pt x="349878" y="780288"/>
                  </a:lnTo>
                  <a:lnTo>
                    <a:pt x="369563" y="672591"/>
                  </a:lnTo>
                  <a:lnTo>
                    <a:pt x="391153" y="563752"/>
                  </a:lnTo>
                  <a:lnTo>
                    <a:pt x="413759" y="455040"/>
                  </a:lnTo>
                  <a:lnTo>
                    <a:pt x="436111" y="346328"/>
                  </a:lnTo>
                  <a:lnTo>
                    <a:pt x="460749" y="237998"/>
                  </a:lnTo>
                  <a:lnTo>
                    <a:pt x="485895" y="129793"/>
                  </a:lnTo>
                  <a:lnTo>
                    <a:pt x="511676" y="21716"/>
                  </a:lnTo>
                  <a:lnTo>
                    <a:pt x="71113" y="0"/>
                  </a:lnTo>
                  <a:close/>
                </a:path>
              </a:pathLst>
            </a:custGeom>
            <a:solidFill>
              <a:srgbClr val="FFFFFF">
                <a:alpha val="19999"/>
              </a:srgbClr>
            </a:solidFill>
          </p:spPr>
          <p:txBody>
            <a:bodyPr wrap="square" lIns="0" tIns="0" rIns="0" bIns="0" rtlCol="0"/>
            <a:lstStyle/>
            <a:p/>
          </p:txBody>
        </p:sp>
        <p:pic>
          <p:nvPicPr>
            <p:cNvPr id="13" name="object 13"/>
            <p:cNvPicPr/>
            <p:nvPr/>
          </p:nvPicPr>
          <p:blipFill>
            <a:blip r:embed="rId3" cstate="print"/>
            <a:stretch>
              <a:fillRect/>
            </a:stretch>
          </p:blipFill>
          <p:spPr>
            <a:xfrm>
              <a:off x="1109472" y="1493519"/>
              <a:ext cx="6443472" cy="3870959"/>
            </a:xfrm>
            <a:prstGeom prst="rect">
              <a:avLst/>
            </a:prstGeom>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2"/>
          <p:cNvSpPr>
            <a:spLocks noGrp="1"/>
          </p:cNvSpPr>
          <p:nvPr>
            <p:ph type="title"/>
          </p:nvPr>
        </p:nvSpPr>
        <p:spPr>
          <a:xfrm>
            <a:off x="958850" y="750253"/>
            <a:ext cx="8420100" cy="82994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vert="horz" wrap="square" lIns="91440" tIns="45720" rIns="91440" bIns="45720" anchor="ctr" anchorCtr="0"/>
          <a:p>
            <a:pPr eaLnBrk="1" hangingPunct="1"/>
            <a:r>
              <a:rPr sz="4800" b="1" i="0" dirty="0"/>
              <a:t>Software Engineering</a:t>
            </a:r>
            <a:r>
              <a:rPr sz="4800" b="1" dirty="0"/>
              <a:t> </a:t>
            </a:r>
            <a:endParaRPr sz="4800" b="1" dirty="0"/>
          </a:p>
        </p:txBody>
      </p:sp>
      <p:sp>
        <p:nvSpPr>
          <p:cNvPr id="8196" name="Rectangle 3"/>
          <p:cNvSpPr>
            <a:spLocks noGrp="1"/>
          </p:cNvSpPr>
          <p:nvPr>
            <p:ph idx="1"/>
          </p:nvPr>
        </p:nvSpPr>
        <p:spPr>
          <a:xfrm>
            <a:off x="1295400" y="2362200"/>
            <a:ext cx="8128635" cy="3538220"/>
          </a:xfrm>
          <a:solidFill>
            <a:schemeClr val="bg1"/>
          </a:solidFill>
        </p:spPr>
        <p:txBody>
          <a:bodyPr vert="horz" wrap="square" lIns="91440" tIns="45720" rIns="91440" bIns="45720" anchor="t" anchorCtr="0"/>
          <a:p>
            <a:pPr eaLnBrk="1" hangingPunct="1">
              <a:buFontTx/>
              <a:buNone/>
            </a:pPr>
            <a:r>
              <a:rPr sz="3200" dirty="0">
                <a:latin typeface="Verdana" panose="020B0604030504040204" charset="0"/>
                <a:cs typeface="Verdana" panose="020B0604030504040204" charset="0"/>
              </a:rPr>
              <a:t>Objective is to produce software that is: </a:t>
            </a:r>
            <a:endParaRPr sz="3200" dirty="0">
              <a:latin typeface="Verdana" panose="020B0604030504040204" charset="0"/>
              <a:cs typeface="Verdana" panose="020B0604030504040204" charset="0"/>
            </a:endParaRPr>
          </a:p>
          <a:p>
            <a:pPr marL="457200" indent="-457200" eaLnBrk="1" hangingPunct="1">
              <a:buFont typeface="Wingdings" panose="05000000000000000000" charset="0"/>
              <a:buChar char="Ø"/>
            </a:pPr>
            <a:r>
              <a:rPr sz="3200" b="1" dirty="0">
                <a:latin typeface="Verdana" panose="020B0604030504040204" charset="0"/>
                <a:cs typeface="Verdana" panose="020B0604030504040204" charset="0"/>
              </a:rPr>
              <a:t>On time</a:t>
            </a:r>
            <a:r>
              <a:rPr sz="3200" dirty="0">
                <a:latin typeface="Verdana" panose="020B0604030504040204" charset="0"/>
                <a:cs typeface="Verdana" panose="020B0604030504040204" charset="0"/>
              </a:rPr>
              <a:t>: is deliver at the established date. </a:t>
            </a:r>
            <a:endParaRPr sz="3200" dirty="0">
              <a:latin typeface="Verdana" panose="020B0604030504040204" charset="0"/>
              <a:cs typeface="Verdana" panose="020B0604030504040204" charset="0"/>
            </a:endParaRPr>
          </a:p>
          <a:p>
            <a:pPr marL="457200" indent="-457200" eaLnBrk="1" hangingPunct="1">
              <a:buFont typeface="Wingdings" panose="05000000000000000000" charset="0"/>
              <a:buChar char="Ø"/>
            </a:pPr>
            <a:r>
              <a:rPr sz="3200" b="1" dirty="0">
                <a:latin typeface="Verdana" panose="020B0604030504040204" charset="0"/>
                <a:cs typeface="Verdana" panose="020B0604030504040204" charset="0"/>
              </a:rPr>
              <a:t>Reliable</a:t>
            </a:r>
            <a:r>
              <a:rPr sz="3200" dirty="0">
                <a:latin typeface="Verdana" panose="020B0604030504040204" charset="0"/>
                <a:cs typeface="Verdana" panose="020B0604030504040204" charset="0"/>
              </a:rPr>
              <a:t>: does not crash.</a:t>
            </a:r>
            <a:endParaRPr sz="3200" dirty="0">
              <a:latin typeface="Verdana" panose="020B0604030504040204" charset="0"/>
              <a:cs typeface="Verdana" panose="020B0604030504040204" charset="0"/>
            </a:endParaRPr>
          </a:p>
          <a:p>
            <a:pPr marL="457200" indent="-457200" eaLnBrk="1" hangingPunct="1">
              <a:buFont typeface="Wingdings" panose="05000000000000000000" charset="0"/>
              <a:buChar char="Ø"/>
            </a:pPr>
            <a:r>
              <a:rPr sz="3200" b="1" dirty="0">
                <a:latin typeface="Verdana" panose="020B0604030504040204" charset="0"/>
                <a:cs typeface="Verdana" panose="020B0604030504040204" charset="0"/>
              </a:rPr>
              <a:t>Complete</a:t>
            </a:r>
            <a:r>
              <a:rPr sz="3200" dirty="0">
                <a:latin typeface="Verdana" panose="020B0604030504040204" charset="0"/>
                <a:cs typeface="Verdana" panose="020B0604030504040204" charset="0"/>
              </a:rPr>
              <a:t>: good documentation, fulfill customer needs. </a:t>
            </a:r>
            <a:endParaRPr sz="3200" dirty="0">
              <a:latin typeface="Verdana" panose="020B0604030504040204" charset="0"/>
              <a:cs typeface="Verdana" panose="020B060403050404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1871421"/>
                  </a:ln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76377" y="1867852"/>
                  </a:lnTo>
                  <a:lnTo>
                    <a:pt x="476377" y="469900"/>
                  </a:lnTo>
                  <a:lnTo>
                    <a:pt x="12192000" y="469900"/>
                  </a:lnTo>
                  <a:lnTo>
                    <a:pt x="12192000" y="0"/>
                  </a:lnTo>
                  <a:close/>
                </a:path>
              </a:pathLst>
            </a:custGeom>
            <a:solidFill>
              <a:srgbClr val="FFFFFF"/>
            </a:solidFill>
          </p:spPr>
          <p:txBody>
            <a:bodyPr wrap="square" lIns="0" tIns="0" rIns="0" bIns="0" rtlCol="0"/>
            <a:lstStyle/>
            <a:p/>
          </p:txBody>
        </p:sp>
        <p:pic>
          <p:nvPicPr>
            <p:cNvPr id="4" name="object 4"/>
            <p:cNvPicPr/>
            <p:nvPr/>
          </p:nvPicPr>
          <p:blipFill>
            <a:blip r:embed="rId1" cstate="print"/>
            <a:stretch>
              <a:fillRect/>
            </a:stretch>
          </p:blipFill>
          <p:spPr>
            <a:xfrm>
              <a:off x="10398252" y="0"/>
              <a:ext cx="760488" cy="1203960"/>
            </a:xfrm>
            <a:prstGeom prst="rect">
              <a:avLst/>
            </a:prstGeom>
          </p:spPr>
        </p:pic>
        <p:sp>
          <p:nvSpPr>
            <p:cNvPr id="5" name="object 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p:txBody>
        </p:sp>
        <p:pic>
          <p:nvPicPr>
            <p:cNvPr id="6" name="object 6"/>
            <p:cNvPicPr/>
            <p:nvPr/>
          </p:nvPicPr>
          <p:blipFill>
            <a:blip r:embed="rId2" cstate="print"/>
            <a:stretch>
              <a:fillRect/>
            </a:stretch>
          </p:blipFill>
          <p:spPr>
            <a:xfrm>
              <a:off x="0" y="0"/>
              <a:ext cx="12191999" cy="6857996"/>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7998"/>
            </a:xfrm>
            <a:prstGeom prst="rect">
              <a:avLst/>
            </a:prstGeom>
          </p:spPr>
        </p:pic>
        <p:pic>
          <p:nvPicPr>
            <p:cNvPr id="4" name="object 4"/>
            <p:cNvPicPr/>
            <p:nvPr/>
          </p:nvPicPr>
          <p:blipFill>
            <a:blip r:embed="rId2" cstate="print"/>
            <a:stretch>
              <a:fillRect/>
            </a:stretch>
          </p:blipFill>
          <p:spPr>
            <a:xfrm>
              <a:off x="0" y="2667000"/>
              <a:ext cx="4191000" cy="4191000"/>
            </a:xfrm>
            <a:prstGeom prst="rect">
              <a:avLst/>
            </a:prstGeom>
          </p:spPr>
        </p:pic>
        <p:pic>
          <p:nvPicPr>
            <p:cNvPr id="5" name="object 5"/>
            <p:cNvPicPr/>
            <p:nvPr/>
          </p:nvPicPr>
          <p:blipFill>
            <a:blip r:embed="rId3" cstate="print"/>
            <a:stretch>
              <a:fillRect/>
            </a:stretch>
          </p:blipFill>
          <p:spPr>
            <a:xfrm>
              <a:off x="8609076" y="5867400"/>
              <a:ext cx="990600" cy="990600"/>
            </a:xfrm>
            <a:prstGeom prst="rect">
              <a:avLst/>
            </a:prstGeom>
          </p:spPr>
        </p:pic>
        <p:pic>
          <p:nvPicPr>
            <p:cNvPr id="6" name="object 6"/>
            <p:cNvPicPr/>
            <p:nvPr/>
          </p:nvPicPr>
          <p:blipFill>
            <a:blip r:embed="rId4" cstate="print"/>
            <a:stretch>
              <a:fillRect/>
            </a:stretch>
          </p:blipFill>
          <p:spPr>
            <a:xfrm>
              <a:off x="8609076" y="1676400"/>
              <a:ext cx="2819400" cy="2819400"/>
            </a:xfrm>
            <a:prstGeom prst="rect">
              <a:avLst/>
            </a:prstGeom>
          </p:spPr>
        </p:pic>
        <p:pic>
          <p:nvPicPr>
            <p:cNvPr id="7" name="object 7"/>
            <p:cNvPicPr/>
            <p:nvPr/>
          </p:nvPicPr>
          <p:blipFill>
            <a:blip r:embed="rId5" cstate="print"/>
            <a:stretch>
              <a:fillRect/>
            </a:stretch>
          </p:blipFill>
          <p:spPr>
            <a:xfrm>
              <a:off x="7999476" y="9144"/>
              <a:ext cx="1600200" cy="1600200"/>
            </a:xfrm>
            <a:prstGeom prst="rect">
              <a:avLst/>
            </a:prstGeom>
          </p:spPr>
        </p:pic>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p:txBody>
        </p:sp>
        <p:sp>
          <p:nvSpPr>
            <p:cNvPr id="9" name="object 9"/>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000000"/>
            </a:solidFill>
          </p:spPr>
          <p:txBody>
            <a:bodyPr wrap="square" lIns="0" tIns="0" rIns="0" bIns="0" rtlCol="0"/>
            <a:lstStyle/>
            <a:p/>
          </p:txBody>
        </p:sp>
        <p:pic>
          <p:nvPicPr>
            <p:cNvPr id="10" name="object 10"/>
            <p:cNvPicPr/>
            <p:nvPr/>
          </p:nvPicPr>
          <p:blipFill>
            <a:blip r:embed="rId6" cstate="print"/>
            <a:stretch>
              <a:fillRect/>
            </a:stretch>
          </p:blipFill>
          <p:spPr>
            <a:xfrm>
              <a:off x="10398252" y="0"/>
              <a:ext cx="760488" cy="1203960"/>
            </a:xfrm>
            <a:prstGeom prst="rect">
              <a:avLst/>
            </a:prstGeom>
          </p:spPr>
        </p:pic>
        <p:pic>
          <p:nvPicPr>
            <p:cNvPr id="11" name="object 11"/>
            <p:cNvPicPr/>
            <p:nvPr/>
          </p:nvPicPr>
          <p:blipFill>
            <a:blip r:embed="rId7" cstate="print"/>
            <a:stretch>
              <a:fillRect/>
            </a:stretch>
          </p:blipFill>
          <p:spPr>
            <a:xfrm>
              <a:off x="0" y="0"/>
              <a:ext cx="12191999" cy="6857997"/>
            </a:xfrm>
            <a:prstGeom prst="rect">
              <a:avLst/>
            </a:prstGeom>
          </p:spPr>
        </p:pic>
        <p:sp>
          <p:nvSpPr>
            <p:cNvPr id="12" name="object 12"/>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p:txBody>
        </p:sp>
      </p:grpSp>
      <p:sp>
        <p:nvSpPr>
          <p:cNvPr id="13" name="object 13"/>
          <p:cNvSpPr txBox="1">
            <a:spLocks noGrp="1"/>
          </p:cNvSpPr>
          <p:nvPr>
            <p:ph type="title"/>
          </p:nvPr>
        </p:nvSpPr>
        <p:spPr>
          <a:xfrm>
            <a:off x="1233932" y="1032459"/>
            <a:ext cx="3942715" cy="574675"/>
          </a:xfrm>
          <a:prstGeom prst="rect">
            <a:avLst/>
          </a:prstGeom>
        </p:spPr>
        <p:txBody>
          <a:bodyPr vert="horz" wrap="square" lIns="0" tIns="12700" rIns="0" bIns="0" rtlCol="0">
            <a:spAutoFit/>
          </a:bodyPr>
          <a:lstStyle/>
          <a:p>
            <a:pPr marL="12700">
              <a:lnSpc>
                <a:spcPct val="100000"/>
              </a:lnSpc>
              <a:spcBef>
                <a:spcPts val="100"/>
              </a:spcBef>
            </a:pPr>
            <a:r>
              <a:rPr sz="3600" b="1" i="0" u="heavy" spc="-170" dirty="0">
                <a:solidFill>
                  <a:srgbClr val="FFFFFF"/>
                </a:solidFill>
                <a:uFill>
                  <a:solidFill>
                    <a:srgbClr val="FFFFFF"/>
                  </a:solidFill>
                </a:uFill>
                <a:latin typeface="Tahoma" panose="020B0604030504040204"/>
                <a:cs typeface="Tahoma" panose="020B0604030504040204"/>
              </a:rPr>
              <a:t>Your</a:t>
            </a:r>
            <a:r>
              <a:rPr sz="3600" b="1" i="0" u="heavy" spc="-80" dirty="0">
                <a:solidFill>
                  <a:srgbClr val="FFFFFF"/>
                </a:solidFill>
                <a:uFill>
                  <a:solidFill>
                    <a:srgbClr val="FFFFFF"/>
                  </a:solidFill>
                </a:uFill>
                <a:latin typeface="Tahoma" panose="020B0604030504040204"/>
                <a:cs typeface="Tahoma" panose="020B0604030504040204"/>
              </a:rPr>
              <a:t> </a:t>
            </a:r>
            <a:r>
              <a:rPr sz="3600" b="1" i="0" u="heavy" spc="-170" dirty="0">
                <a:solidFill>
                  <a:srgbClr val="FFFFFF"/>
                </a:solidFill>
                <a:uFill>
                  <a:solidFill>
                    <a:srgbClr val="FFFFFF"/>
                  </a:solidFill>
                </a:uFill>
                <a:latin typeface="Tahoma" panose="020B0604030504040204"/>
                <a:cs typeface="Tahoma" panose="020B0604030504040204"/>
              </a:rPr>
              <a:t>Introduction!</a:t>
            </a:r>
            <a:endParaRPr sz="3600">
              <a:latin typeface="Tahoma" panose="020B0604030504040204"/>
              <a:cs typeface="Tahoma" panose="020B0604030504040204"/>
            </a:endParaRPr>
          </a:p>
        </p:txBody>
      </p:sp>
      <p:grpSp>
        <p:nvGrpSpPr>
          <p:cNvPr id="18" name="object 18"/>
          <p:cNvGrpSpPr/>
          <p:nvPr/>
        </p:nvGrpSpPr>
        <p:grpSpPr>
          <a:xfrm>
            <a:off x="1175003" y="1882114"/>
            <a:ext cx="10480675" cy="3813810"/>
            <a:chOff x="1175003" y="1882114"/>
            <a:chExt cx="10480675" cy="3813810"/>
          </a:xfrm>
        </p:grpSpPr>
        <p:pic>
          <p:nvPicPr>
            <p:cNvPr id="19" name="object 19"/>
            <p:cNvPicPr/>
            <p:nvPr/>
          </p:nvPicPr>
          <p:blipFill>
            <a:blip r:embed="rId8" cstate="print"/>
            <a:stretch>
              <a:fillRect/>
            </a:stretch>
          </p:blipFill>
          <p:spPr>
            <a:xfrm>
              <a:off x="1175003" y="1882114"/>
              <a:ext cx="10480548" cy="83972"/>
            </a:xfrm>
            <a:prstGeom prst="rect">
              <a:avLst/>
            </a:prstGeom>
          </p:spPr>
        </p:pic>
        <p:sp>
          <p:nvSpPr>
            <p:cNvPr id="20" name="object 20"/>
            <p:cNvSpPr/>
            <p:nvPr/>
          </p:nvSpPr>
          <p:spPr>
            <a:xfrm>
              <a:off x="1219199" y="1900427"/>
              <a:ext cx="10396855" cy="0"/>
            </a:xfrm>
            <a:custGeom>
              <a:avLst/>
              <a:gdLst/>
              <a:ahLst/>
              <a:cxnLst/>
              <a:rect l="l" t="t" r="r" b="b"/>
              <a:pathLst>
                <a:path w="10396855">
                  <a:moveTo>
                    <a:pt x="0" y="0"/>
                  </a:moveTo>
                  <a:lnTo>
                    <a:pt x="10396728" y="0"/>
                  </a:lnTo>
                </a:path>
              </a:pathLst>
            </a:custGeom>
            <a:ln w="9525">
              <a:solidFill>
                <a:srgbClr val="E23C6E"/>
              </a:solidFill>
            </a:ln>
          </p:spPr>
          <p:txBody>
            <a:bodyPr wrap="square" lIns="0" tIns="0" rIns="0" bIns="0" rtlCol="0"/>
            <a:lstStyle/>
            <a:p/>
          </p:txBody>
        </p:sp>
        <p:pic>
          <p:nvPicPr>
            <p:cNvPr id="21" name="object 21"/>
            <p:cNvPicPr/>
            <p:nvPr/>
          </p:nvPicPr>
          <p:blipFill>
            <a:blip r:embed="rId8" cstate="print"/>
            <a:stretch>
              <a:fillRect/>
            </a:stretch>
          </p:blipFill>
          <p:spPr>
            <a:xfrm>
              <a:off x="1175003" y="2627350"/>
              <a:ext cx="10480548" cy="83972"/>
            </a:xfrm>
            <a:prstGeom prst="rect">
              <a:avLst/>
            </a:prstGeom>
          </p:spPr>
        </p:pic>
        <p:sp>
          <p:nvSpPr>
            <p:cNvPr id="22" name="object 22"/>
            <p:cNvSpPr/>
            <p:nvPr/>
          </p:nvSpPr>
          <p:spPr>
            <a:xfrm>
              <a:off x="1219199" y="2645663"/>
              <a:ext cx="10396855" cy="0"/>
            </a:xfrm>
            <a:custGeom>
              <a:avLst/>
              <a:gdLst/>
              <a:ahLst/>
              <a:cxnLst/>
              <a:rect l="l" t="t" r="r" b="b"/>
              <a:pathLst>
                <a:path w="10396855">
                  <a:moveTo>
                    <a:pt x="0" y="0"/>
                  </a:moveTo>
                  <a:lnTo>
                    <a:pt x="10396728" y="0"/>
                  </a:lnTo>
                </a:path>
              </a:pathLst>
            </a:custGeom>
            <a:ln w="9525">
              <a:solidFill>
                <a:srgbClr val="E35F3B"/>
              </a:solidFill>
            </a:ln>
          </p:spPr>
          <p:txBody>
            <a:bodyPr wrap="square" lIns="0" tIns="0" rIns="0" bIns="0" rtlCol="0"/>
            <a:lstStyle/>
            <a:p/>
          </p:txBody>
        </p:sp>
        <p:pic>
          <p:nvPicPr>
            <p:cNvPr id="23" name="object 23"/>
            <p:cNvPicPr/>
            <p:nvPr/>
          </p:nvPicPr>
          <p:blipFill>
            <a:blip r:embed="rId8" cstate="print"/>
            <a:stretch>
              <a:fillRect/>
            </a:stretch>
          </p:blipFill>
          <p:spPr>
            <a:xfrm>
              <a:off x="1175003" y="3374110"/>
              <a:ext cx="10480548" cy="83972"/>
            </a:xfrm>
            <a:prstGeom prst="rect">
              <a:avLst/>
            </a:prstGeom>
          </p:spPr>
        </p:pic>
        <p:sp>
          <p:nvSpPr>
            <p:cNvPr id="24" name="object 24"/>
            <p:cNvSpPr/>
            <p:nvPr/>
          </p:nvSpPr>
          <p:spPr>
            <a:xfrm>
              <a:off x="1219199" y="3392423"/>
              <a:ext cx="10396855" cy="0"/>
            </a:xfrm>
            <a:custGeom>
              <a:avLst/>
              <a:gdLst/>
              <a:ahLst/>
              <a:cxnLst/>
              <a:rect l="l" t="t" r="r" b="b"/>
              <a:pathLst>
                <a:path w="10396855">
                  <a:moveTo>
                    <a:pt x="0" y="0"/>
                  </a:moveTo>
                  <a:lnTo>
                    <a:pt x="10396728" y="0"/>
                  </a:lnTo>
                </a:path>
              </a:pathLst>
            </a:custGeom>
            <a:ln w="9525">
              <a:solidFill>
                <a:srgbClr val="E99339"/>
              </a:solidFill>
            </a:ln>
          </p:spPr>
          <p:txBody>
            <a:bodyPr wrap="square" lIns="0" tIns="0" rIns="0" bIns="0" rtlCol="0"/>
            <a:lstStyle/>
            <a:p/>
          </p:txBody>
        </p:sp>
        <p:pic>
          <p:nvPicPr>
            <p:cNvPr id="25" name="object 25"/>
            <p:cNvPicPr/>
            <p:nvPr/>
          </p:nvPicPr>
          <p:blipFill>
            <a:blip r:embed="rId8" cstate="print"/>
            <a:stretch>
              <a:fillRect/>
            </a:stretch>
          </p:blipFill>
          <p:spPr>
            <a:xfrm>
              <a:off x="1175003" y="4119346"/>
              <a:ext cx="10480548" cy="83972"/>
            </a:xfrm>
            <a:prstGeom prst="rect">
              <a:avLst/>
            </a:prstGeom>
          </p:spPr>
        </p:pic>
        <p:sp>
          <p:nvSpPr>
            <p:cNvPr id="26" name="object 26"/>
            <p:cNvSpPr/>
            <p:nvPr/>
          </p:nvSpPr>
          <p:spPr>
            <a:xfrm>
              <a:off x="1219199" y="4137660"/>
              <a:ext cx="10396855" cy="0"/>
            </a:xfrm>
            <a:custGeom>
              <a:avLst/>
              <a:gdLst/>
              <a:ahLst/>
              <a:cxnLst/>
              <a:rect l="l" t="t" r="r" b="b"/>
              <a:pathLst>
                <a:path w="10396855">
                  <a:moveTo>
                    <a:pt x="0" y="0"/>
                  </a:moveTo>
                  <a:lnTo>
                    <a:pt x="10396728" y="0"/>
                  </a:lnTo>
                </a:path>
              </a:pathLst>
            </a:custGeom>
            <a:ln w="9525">
              <a:solidFill>
                <a:srgbClr val="9B6BF1"/>
              </a:solidFill>
            </a:ln>
          </p:spPr>
          <p:txBody>
            <a:bodyPr wrap="square" lIns="0" tIns="0" rIns="0" bIns="0" rtlCol="0"/>
            <a:lstStyle/>
            <a:p/>
          </p:txBody>
        </p:sp>
        <p:pic>
          <p:nvPicPr>
            <p:cNvPr id="27" name="object 27"/>
            <p:cNvPicPr/>
            <p:nvPr/>
          </p:nvPicPr>
          <p:blipFill>
            <a:blip r:embed="rId8" cstate="print"/>
            <a:stretch>
              <a:fillRect/>
            </a:stretch>
          </p:blipFill>
          <p:spPr>
            <a:xfrm>
              <a:off x="1175003" y="4866106"/>
              <a:ext cx="10480548" cy="83972"/>
            </a:xfrm>
            <a:prstGeom prst="rect">
              <a:avLst/>
            </a:prstGeom>
          </p:spPr>
        </p:pic>
        <p:sp>
          <p:nvSpPr>
            <p:cNvPr id="28" name="object 28"/>
            <p:cNvSpPr/>
            <p:nvPr/>
          </p:nvSpPr>
          <p:spPr>
            <a:xfrm>
              <a:off x="1219199" y="4884419"/>
              <a:ext cx="10396855" cy="0"/>
            </a:xfrm>
            <a:custGeom>
              <a:avLst/>
              <a:gdLst/>
              <a:ahLst/>
              <a:cxnLst/>
              <a:rect l="l" t="t" r="r" b="b"/>
              <a:pathLst>
                <a:path w="10396855">
                  <a:moveTo>
                    <a:pt x="0" y="0"/>
                  </a:moveTo>
                  <a:lnTo>
                    <a:pt x="10396728" y="0"/>
                  </a:lnTo>
                </a:path>
              </a:pathLst>
            </a:custGeom>
            <a:ln w="9525">
              <a:solidFill>
                <a:srgbClr val="D43CD0"/>
              </a:solidFill>
            </a:ln>
          </p:spPr>
          <p:txBody>
            <a:bodyPr wrap="square" lIns="0" tIns="0" rIns="0" bIns="0" rtlCol="0"/>
            <a:lstStyle/>
            <a:p/>
          </p:txBody>
        </p:sp>
        <p:pic>
          <p:nvPicPr>
            <p:cNvPr id="29" name="object 29"/>
            <p:cNvPicPr/>
            <p:nvPr/>
          </p:nvPicPr>
          <p:blipFill>
            <a:blip r:embed="rId8" cstate="print"/>
            <a:stretch>
              <a:fillRect/>
            </a:stretch>
          </p:blipFill>
          <p:spPr>
            <a:xfrm>
              <a:off x="1175003" y="5611367"/>
              <a:ext cx="10480548" cy="83972"/>
            </a:xfrm>
            <a:prstGeom prst="rect">
              <a:avLst/>
            </a:prstGeom>
          </p:spPr>
        </p:pic>
        <p:sp>
          <p:nvSpPr>
            <p:cNvPr id="30" name="object 30"/>
            <p:cNvSpPr/>
            <p:nvPr/>
          </p:nvSpPr>
          <p:spPr>
            <a:xfrm>
              <a:off x="1219199" y="5629655"/>
              <a:ext cx="10396855" cy="0"/>
            </a:xfrm>
            <a:custGeom>
              <a:avLst/>
              <a:gdLst/>
              <a:ahLst/>
              <a:cxnLst/>
              <a:rect l="l" t="t" r="r" b="b"/>
              <a:pathLst>
                <a:path w="10396855">
                  <a:moveTo>
                    <a:pt x="0" y="0"/>
                  </a:moveTo>
                  <a:lnTo>
                    <a:pt x="10396728" y="0"/>
                  </a:lnTo>
                </a:path>
              </a:pathLst>
            </a:custGeom>
            <a:ln w="9525">
              <a:solidFill>
                <a:srgbClr val="E23C6E"/>
              </a:solidFill>
            </a:ln>
          </p:spPr>
          <p:txBody>
            <a:bodyPr wrap="square" lIns="0" tIns="0" rIns="0" bIns="0" rtlCol="0"/>
            <a:lstStyle/>
            <a:p/>
          </p:txBody>
        </p:sp>
      </p:grpSp>
      <p:sp>
        <p:nvSpPr>
          <p:cNvPr id="31" name="object 31"/>
          <p:cNvSpPr txBox="1"/>
          <p:nvPr/>
        </p:nvSpPr>
        <p:spPr>
          <a:xfrm>
            <a:off x="1286636" y="1937080"/>
            <a:ext cx="10033635" cy="4077335"/>
          </a:xfrm>
          <a:prstGeom prst="rect">
            <a:avLst/>
          </a:prstGeom>
        </p:spPr>
        <p:txBody>
          <a:bodyPr vert="horz" wrap="square" lIns="0" tIns="12700" rIns="0" bIns="0" rtlCol="0">
            <a:spAutoFit/>
          </a:bodyPr>
          <a:lstStyle/>
          <a:p>
            <a:pPr marL="12700">
              <a:lnSpc>
                <a:spcPct val="100000"/>
              </a:lnSpc>
              <a:spcBef>
                <a:spcPts val="100"/>
              </a:spcBef>
            </a:pPr>
            <a:r>
              <a:rPr sz="2100" spc="-15" dirty="0">
                <a:solidFill>
                  <a:srgbClr val="FFFFFF"/>
                </a:solidFill>
                <a:latin typeface="Verdana" panose="020B0604030504040204"/>
                <a:cs typeface="Verdana" panose="020B0604030504040204"/>
              </a:rPr>
              <a:t>Y</a:t>
            </a:r>
            <a:r>
              <a:rPr sz="2100" spc="90" dirty="0">
                <a:solidFill>
                  <a:srgbClr val="FFFFFF"/>
                </a:solidFill>
                <a:latin typeface="Verdana" panose="020B0604030504040204"/>
                <a:cs typeface="Verdana" panose="020B0604030504040204"/>
              </a:rPr>
              <a:t>o</a:t>
            </a:r>
            <a:r>
              <a:rPr sz="2100" spc="-160" dirty="0">
                <a:solidFill>
                  <a:srgbClr val="FFFFFF"/>
                </a:solidFill>
                <a:latin typeface="Verdana" panose="020B0604030504040204"/>
                <a:cs typeface="Verdana" panose="020B0604030504040204"/>
              </a:rPr>
              <a:t>ur</a:t>
            </a:r>
            <a:r>
              <a:rPr sz="2100" spc="-190" dirty="0">
                <a:solidFill>
                  <a:srgbClr val="FFFFFF"/>
                </a:solidFill>
                <a:latin typeface="Verdana" panose="020B0604030504040204"/>
                <a:cs typeface="Verdana" panose="020B0604030504040204"/>
              </a:rPr>
              <a:t> </a:t>
            </a:r>
            <a:r>
              <a:rPr sz="2100" spc="40" dirty="0">
                <a:solidFill>
                  <a:srgbClr val="FFFFFF"/>
                </a:solidFill>
                <a:latin typeface="Verdana" panose="020B0604030504040204"/>
                <a:cs typeface="Verdana" panose="020B0604030504040204"/>
              </a:rPr>
              <a:t>name</a:t>
            </a:r>
            <a:endParaRPr sz="2100">
              <a:latin typeface="Verdana" panose="020B0604030504040204"/>
              <a:cs typeface="Verdana" panose="020B0604030504040204"/>
            </a:endParaRPr>
          </a:p>
          <a:p>
            <a:pPr marL="12700" marR="5080">
              <a:lnSpc>
                <a:spcPts val="5880"/>
              </a:lnSpc>
              <a:spcBef>
                <a:spcPts val="750"/>
              </a:spcBef>
            </a:pPr>
            <a:r>
              <a:rPr sz="2100" spc="-10" dirty="0">
                <a:solidFill>
                  <a:srgbClr val="FFFFFF"/>
                </a:solidFill>
                <a:latin typeface="Verdana" panose="020B0604030504040204"/>
                <a:cs typeface="Verdana" panose="020B0604030504040204"/>
              </a:rPr>
              <a:t>How</a:t>
            </a:r>
            <a:r>
              <a:rPr sz="2100" spc="-165" dirty="0">
                <a:solidFill>
                  <a:srgbClr val="FFFFFF"/>
                </a:solidFill>
                <a:latin typeface="Verdana" panose="020B0604030504040204"/>
                <a:cs typeface="Verdana" panose="020B0604030504040204"/>
              </a:rPr>
              <a:t> </a:t>
            </a:r>
            <a:r>
              <a:rPr sz="2100" spc="-30" dirty="0">
                <a:solidFill>
                  <a:srgbClr val="FFFFFF"/>
                </a:solidFill>
                <a:latin typeface="Verdana" panose="020B0604030504040204"/>
                <a:cs typeface="Verdana" panose="020B0604030504040204"/>
              </a:rPr>
              <a:t>you</a:t>
            </a:r>
            <a:r>
              <a:rPr sz="2100" spc="-145" dirty="0">
                <a:solidFill>
                  <a:srgbClr val="FFFFFF"/>
                </a:solidFill>
                <a:latin typeface="Verdana" panose="020B0604030504040204"/>
                <a:cs typeface="Verdana" panose="020B0604030504040204"/>
              </a:rPr>
              <a:t> </a:t>
            </a:r>
            <a:r>
              <a:rPr sz="2100" spc="5" dirty="0">
                <a:solidFill>
                  <a:srgbClr val="FFFFFF"/>
                </a:solidFill>
                <a:latin typeface="Verdana" panose="020B0604030504040204"/>
                <a:cs typeface="Verdana" panose="020B0604030504040204"/>
              </a:rPr>
              <a:t>would</a:t>
            </a:r>
            <a:r>
              <a:rPr sz="2100" spc="-155" dirty="0">
                <a:solidFill>
                  <a:srgbClr val="FFFFFF"/>
                </a:solidFill>
                <a:latin typeface="Verdana" panose="020B0604030504040204"/>
                <a:cs typeface="Verdana" panose="020B0604030504040204"/>
              </a:rPr>
              <a:t> </a:t>
            </a:r>
            <a:r>
              <a:rPr sz="2100" spc="-25" dirty="0">
                <a:solidFill>
                  <a:srgbClr val="FFFFFF"/>
                </a:solidFill>
                <a:latin typeface="Verdana" panose="020B0604030504040204"/>
                <a:cs typeface="Verdana" panose="020B0604030504040204"/>
              </a:rPr>
              <a:t>rate</a:t>
            </a:r>
            <a:r>
              <a:rPr sz="2100" spc="-165" dirty="0">
                <a:solidFill>
                  <a:srgbClr val="FFFFFF"/>
                </a:solidFill>
                <a:latin typeface="Verdana" panose="020B0604030504040204"/>
                <a:cs typeface="Verdana" panose="020B0604030504040204"/>
              </a:rPr>
              <a:t> </a:t>
            </a:r>
            <a:r>
              <a:rPr sz="2100" spc="-90" dirty="0">
                <a:solidFill>
                  <a:srgbClr val="FFFFFF"/>
                </a:solidFill>
                <a:latin typeface="Verdana" panose="020B0604030504040204"/>
                <a:cs typeface="Verdana" panose="020B0604030504040204"/>
              </a:rPr>
              <a:t>your</a:t>
            </a:r>
            <a:r>
              <a:rPr sz="2100" spc="-150" dirty="0">
                <a:solidFill>
                  <a:srgbClr val="FFFFFF"/>
                </a:solidFill>
                <a:latin typeface="Verdana" panose="020B0604030504040204"/>
                <a:cs typeface="Verdana" panose="020B0604030504040204"/>
              </a:rPr>
              <a:t> </a:t>
            </a:r>
            <a:r>
              <a:rPr sz="2100" spc="10" dirty="0">
                <a:solidFill>
                  <a:srgbClr val="FFFFFF"/>
                </a:solidFill>
                <a:latin typeface="Verdana" panose="020B0604030504040204"/>
                <a:cs typeface="Verdana" panose="020B0604030504040204"/>
              </a:rPr>
              <a:t>communication</a:t>
            </a:r>
            <a:r>
              <a:rPr sz="2100" spc="-165" dirty="0">
                <a:solidFill>
                  <a:srgbClr val="FFFFFF"/>
                </a:solidFill>
                <a:latin typeface="Verdana" panose="020B0604030504040204"/>
                <a:cs typeface="Verdana" panose="020B0604030504040204"/>
              </a:rPr>
              <a:t> </a:t>
            </a:r>
            <a:r>
              <a:rPr sz="2100" spc="80" dirty="0">
                <a:solidFill>
                  <a:srgbClr val="FFFFFF"/>
                </a:solidFill>
                <a:latin typeface="Verdana" panose="020B0604030504040204"/>
                <a:cs typeface="Verdana" panose="020B0604030504040204"/>
              </a:rPr>
              <a:t>and</a:t>
            </a:r>
            <a:r>
              <a:rPr sz="2100" spc="-160" dirty="0">
                <a:solidFill>
                  <a:srgbClr val="FFFFFF"/>
                </a:solidFill>
                <a:latin typeface="Verdana" panose="020B0604030504040204"/>
                <a:cs typeface="Verdana" panose="020B0604030504040204"/>
              </a:rPr>
              <a:t> </a:t>
            </a:r>
            <a:r>
              <a:rPr sz="2100" spc="-20" dirty="0">
                <a:solidFill>
                  <a:srgbClr val="FFFFFF"/>
                </a:solidFill>
                <a:latin typeface="Verdana" panose="020B0604030504040204"/>
                <a:cs typeface="Verdana" panose="020B0604030504040204"/>
              </a:rPr>
              <a:t>critical</a:t>
            </a:r>
            <a:r>
              <a:rPr sz="2100" spc="-155" dirty="0">
                <a:solidFill>
                  <a:srgbClr val="FFFFFF"/>
                </a:solidFill>
                <a:latin typeface="Verdana" panose="020B0604030504040204"/>
                <a:cs typeface="Verdana" panose="020B0604030504040204"/>
              </a:rPr>
              <a:t> </a:t>
            </a:r>
            <a:r>
              <a:rPr sz="2100" spc="-85" dirty="0">
                <a:solidFill>
                  <a:srgbClr val="FFFFFF"/>
                </a:solidFill>
                <a:latin typeface="Verdana" panose="020B0604030504040204"/>
                <a:cs typeface="Verdana" panose="020B0604030504040204"/>
              </a:rPr>
              <a:t>thinking</a:t>
            </a:r>
            <a:r>
              <a:rPr sz="2100" spc="-180" dirty="0">
                <a:solidFill>
                  <a:srgbClr val="FFFFFF"/>
                </a:solidFill>
                <a:latin typeface="Verdana" panose="020B0604030504040204"/>
                <a:cs typeface="Verdana" panose="020B0604030504040204"/>
              </a:rPr>
              <a:t> </a:t>
            </a:r>
            <a:r>
              <a:rPr sz="2100" spc="-60" dirty="0">
                <a:solidFill>
                  <a:srgbClr val="FFFFFF"/>
                </a:solidFill>
                <a:latin typeface="Verdana" panose="020B0604030504040204"/>
                <a:cs typeface="Verdana" panose="020B0604030504040204"/>
              </a:rPr>
              <a:t>ability</a:t>
            </a:r>
            <a:r>
              <a:rPr sz="2100" spc="-165" dirty="0">
                <a:solidFill>
                  <a:srgbClr val="FFFFFF"/>
                </a:solidFill>
                <a:latin typeface="Verdana" panose="020B0604030504040204"/>
                <a:cs typeface="Verdana" panose="020B0604030504040204"/>
              </a:rPr>
              <a:t> </a:t>
            </a:r>
            <a:r>
              <a:rPr sz="2100" spc="-25" dirty="0">
                <a:solidFill>
                  <a:srgbClr val="FFFFFF"/>
                </a:solidFill>
                <a:latin typeface="Verdana" panose="020B0604030504040204"/>
                <a:cs typeface="Verdana" panose="020B0604030504040204"/>
              </a:rPr>
              <a:t>out</a:t>
            </a:r>
            <a:r>
              <a:rPr sz="2100" spc="-145" dirty="0">
                <a:solidFill>
                  <a:srgbClr val="FFFFFF"/>
                </a:solidFill>
                <a:latin typeface="Verdana" panose="020B0604030504040204"/>
                <a:cs typeface="Verdana" panose="020B0604030504040204"/>
              </a:rPr>
              <a:t> </a:t>
            </a:r>
            <a:r>
              <a:rPr sz="2100" spc="10" dirty="0">
                <a:solidFill>
                  <a:srgbClr val="FFFFFF"/>
                </a:solidFill>
                <a:latin typeface="Verdana" panose="020B0604030504040204"/>
                <a:cs typeface="Verdana" panose="020B0604030504040204"/>
              </a:rPr>
              <a:t>of</a:t>
            </a:r>
            <a:r>
              <a:rPr sz="2100" spc="-145" dirty="0">
                <a:solidFill>
                  <a:srgbClr val="FFFFFF"/>
                </a:solidFill>
                <a:latin typeface="Verdana" panose="020B0604030504040204"/>
                <a:cs typeface="Verdana" panose="020B0604030504040204"/>
              </a:rPr>
              <a:t> </a:t>
            </a:r>
            <a:r>
              <a:rPr sz="2100" spc="-175" dirty="0">
                <a:solidFill>
                  <a:srgbClr val="FFFFFF"/>
                </a:solidFill>
                <a:latin typeface="Verdana" panose="020B0604030504040204"/>
                <a:cs typeface="Verdana" panose="020B0604030504040204"/>
              </a:rPr>
              <a:t>10 </a:t>
            </a:r>
            <a:r>
              <a:rPr sz="2100" spc="-725" dirty="0">
                <a:solidFill>
                  <a:srgbClr val="FFFFFF"/>
                </a:solidFill>
                <a:latin typeface="Verdana" panose="020B0604030504040204"/>
                <a:cs typeface="Verdana" panose="020B0604030504040204"/>
              </a:rPr>
              <a:t> </a:t>
            </a:r>
            <a:r>
              <a:rPr sz="2100" spc="-10" dirty="0">
                <a:solidFill>
                  <a:srgbClr val="FFFFFF"/>
                </a:solidFill>
                <a:latin typeface="Verdana" panose="020B0604030504040204"/>
                <a:cs typeface="Verdana" panose="020B0604030504040204"/>
              </a:rPr>
              <a:t>How</a:t>
            </a:r>
            <a:r>
              <a:rPr sz="2100" spc="-170" dirty="0">
                <a:solidFill>
                  <a:srgbClr val="FFFFFF"/>
                </a:solidFill>
                <a:latin typeface="Verdana" panose="020B0604030504040204"/>
                <a:cs typeface="Verdana" panose="020B0604030504040204"/>
              </a:rPr>
              <a:t> </a:t>
            </a:r>
            <a:r>
              <a:rPr sz="2100" spc="-30" dirty="0">
                <a:solidFill>
                  <a:srgbClr val="FFFFFF"/>
                </a:solidFill>
                <a:latin typeface="Verdana" panose="020B0604030504040204"/>
                <a:cs typeface="Verdana" panose="020B0604030504040204"/>
              </a:rPr>
              <a:t>you</a:t>
            </a:r>
            <a:r>
              <a:rPr sz="2100" spc="-155" dirty="0">
                <a:solidFill>
                  <a:srgbClr val="FFFFFF"/>
                </a:solidFill>
                <a:latin typeface="Verdana" panose="020B0604030504040204"/>
                <a:cs typeface="Verdana" panose="020B0604030504040204"/>
              </a:rPr>
              <a:t> </a:t>
            </a:r>
            <a:r>
              <a:rPr sz="2100" spc="5" dirty="0">
                <a:solidFill>
                  <a:srgbClr val="FFFFFF"/>
                </a:solidFill>
                <a:latin typeface="Verdana" panose="020B0604030504040204"/>
                <a:cs typeface="Verdana" panose="020B0604030504040204"/>
              </a:rPr>
              <a:t>would</a:t>
            </a:r>
            <a:r>
              <a:rPr sz="2100" spc="-165" dirty="0">
                <a:solidFill>
                  <a:srgbClr val="FFFFFF"/>
                </a:solidFill>
                <a:latin typeface="Verdana" panose="020B0604030504040204"/>
                <a:cs typeface="Verdana" panose="020B0604030504040204"/>
              </a:rPr>
              <a:t> </a:t>
            </a:r>
            <a:r>
              <a:rPr sz="2100" spc="-25" dirty="0">
                <a:solidFill>
                  <a:srgbClr val="FFFFFF"/>
                </a:solidFill>
                <a:latin typeface="Verdana" panose="020B0604030504040204"/>
                <a:cs typeface="Verdana" panose="020B0604030504040204"/>
              </a:rPr>
              <a:t>rate</a:t>
            </a:r>
            <a:r>
              <a:rPr sz="2100" spc="-175" dirty="0">
                <a:solidFill>
                  <a:srgbClr val="FFFFFF"/>
                </a:solidFill>
                <a:latin typeface="Verdana" panose="020B0604030504040204"/>
                <a:cs typeface="Verdana" panose="020B0604030504040204"/>
              </a:rPr>
              <a:t> </a:t>
            </a:r>
            <a:r>
              <a:rPr sz="2100" spc="-90" dirty="0">
                <a:solidFill>
                  <a:srgbClr val="FFFFFF"/>
                </a:solidFill>
                <a:latin typeface="Verdana" panose="020B0604030504040204"/>
                <a:cs typeface="Verdana" panose="020B0604030504040204"/>
              </a:rPr>
              <a:t>your</a:t>
            </a:r>
            <a:r>
              <a:rPr sz="2100" spc="-155" dirty="0">
                <a:solidFill>
                  <a:srgbClr val="FFFFFF"/>
                </a:solidFill>
                <a:latin typeface="Verdana" panose="020B0604030504040204"/>
                <a:cs typeface="Verdana" panose="020B0604030504040204"/>
              </a:rPr>
              <a:t> </a:t>
            </a:r>
            <a:r>
              <a:rPr sz="2100" spc="65" dirty="0">
                <a:solidFill>
                  <a:srgbClr val="FFFFFF"/>
                </a:solidFill>
                <a:latin typeface="Verdana" panose="020B0604030504040204"/>
                <a:cs typeface="Verdana" panose="020B0604030504040204"/>
              </a:rPr>
              <a:t>coding</a:t>
            </a:r>
            <a:r>
              <a:rPr sz="2100" spc="-170" dirty="0">
                <a:solidFill>
                  <a:srgbClr val="FFFFFF"/>
                </a:solidFill>
                <a:latin typeface="Verdana" panose="020B0604030504040204"/>
                <a:cs typeface="Verdana" panose="020B0604030504040204"/>
              </a:rPr>
              <a:t> </a:t>
            </a:r>
            <a:r>
              <a:rPr sz="2100" spc="-204" dirty="0">
                <a:solidFill>
                  <a:srgbClr val="FFFFFF"/>
                </a:solidFill>
                <a:latin typeface="Verdana" panose="020B0604030504040204"/>
                <a:cs typeface="Verdana" panose="020B0604030504040204"/>
              </a:rPr>
              <a:t>skills</a:t>
            </a:r>
            <a:r>
              <a:rPr sz="2100" spc="-190" dirty="0">
                <a:solidFill>
                  <a:srgbClr val="FFFFFF"/>
                </a:solidFill>
                <a:latin typeface="Verdana" panose="020B0604030504040204"/>
                <a:cs typeface="Verdana" panose="020B0604030504040204"/>
              </a:rPr>
              <a:t> </a:t>
            </a:r>
            <a:r>
              <a:rPr sz="2100" spc="-25" dirty="0">
                <a:solidFill>
                  <a:srgbClr val="FFFFFF"/>
                </a:solidFill>
                <a:latin typeface="Verdana" panose="020B0604030504040204"/>
                <a:cs typeface="Verdana" panose="020B0604030504040204"/>
              </a:rPr>
              <a:t>out</a:t>
            </a:r>
            <a:r>
              <a:rPr sz="2100" spc="-155" dirty="0">
                <a:solidFill>
                  <a:srgbClr val="FFFFFF"/>
                </a:solidFill>
                <a:latin typeface="Verdana" panose="020B0604030504040204"/>
                <a:cs typeface="Verdana" panose="020B0604030504040204"/>
              </a:rPr>
              <a:t> </a:t>
            </a:r>
            <a:r>
              <a:rPr sz="2100" spc="10" dirty="0">
                <a:solidFill>
                  <a:srgbClr val="FFFFFF"/>
                </a:solidFill>
                <a:latin typeface="Verdana" panose="020B0604030504040204"/>
                <a:cs typeface="Verdana" panose="020B0604030504040204"/>
              </a:rPr>
              <a:t>of</a:t>
            </a:r>
            <a:r>
              <a:rPr sz="2100" spc="-155" dirty="0">
                <a:solidFill>
                  <a:srgbClr val="FFFFFF"/>
                </a:solidFill>
                <a:latin typeface="Verdana" panose="020B0604030504040204"/>
                <a:cs typeface="Verdana" panose="020B0604030504040204"/>
              </a:rPr>
              <a:t> </a:t>
            </a:r>
            <a:r>
              <a:rPr sz="2100" spc="-175" dirty="0">
                <a:solidFill>
                  <a:srgbClr val="FFFFFF"/>
                </a:solidFill>
                <a:latin typeface="Verdana" panose="020B0604030504040204"/>
                <a:cs typeface="Verdana" panose="020B0604030504040204"/>
              </a:rPr>
              <a:t>10</a:t>
            </a:r>
            <a:endParaRPr sz="2100">
              <a:latin typeface="Verdana" panose="020B0604030504040204"/>
              <a:cs typeface="Verdana" panose="020B0604030504040204"/>
            </a:endParaRPr>
          </a:p>
          <a:p>
            <a:pPr>
              <a:lnSpc>
                <a:spcPct val="100000"/>
              </a:lnSpc>
              <a:spcBef>
                <a:spcPts val="45"/>
              </a:spcBef>
            </a:pPr>
            <a:endParaRPr sz="2100">
              <a:latin typeface="Verdana" panose="020B0604030504040204"/>
              <a:cs typeface="Verdana" panose="020B0604030504040204"/>
            </a:endParaRPr>
          </a:p>
          <a:p>
            <a:pPr marL="12700">
              <a:lnSpc>
                <a:spcPct val="100000"/>
              </a:lnSpc>
            </a:pPr>
            <a:r>
              <a:rPr sz="2100" spc="-114" dirty="0">
                <a:solidFill>
                  <a:srgbClr val="FFFFFF"/>
                </a:solidFill>
                <a:latin typeface="Verdana" panose="020B0604030504040204"/>
                <a:cs typeface="Verdana" panose="020B0604030504040204"/>
              </a:rPr>
              <a:t>W</a:t>
            </a:r>
            <a:r>
              <a:rPr sz="2100" spc="-75" dirty="0">
                <a:solidFill>
                  <a:srgbClr val="FFFFFF"/>
                </a:solidFill>
                <a:latin typeface="Verdana" panose="020B0604030504040204"/>
                <a:cs typeface="Verdana" panose="020B0604030504040204"/>
              </a:rPr>
              <a:t>he</a:t>
            </a:r>
            <a:r>
              <a:rPr sz="2100" spc="-50" dirty="0">
                <a:solidFill>
                  <a:srgbClr val="FFFFFF"/>
                </a:solidFill>
                <a:latin typeface="Verdana" panose="020B0604030504040204"/>
                <a:cs typeface="Verdana" panose="020B0604030504040204"/>
              </a:rPr>
              <a:t>r</a:t>
            </a:r>
            <a:r>
              <a:rPr sz="2100" spc="110" dirty="0">
                <a:solidFill>
                  <a:srgbClr val="FFFFFF"/>
                </a:solidFill>
                <a:latin typeface="Verdana" panose="020B0604030504040204"/>
                <a:cs typeface="Verdana" panose="020B0604030504040204"/>
              </a:rPr>
              <a:t>e</a:t>
            </a:r>
            <a:r>
              <a:rPr sz="2100" spc="-125" dirty="0">
                <a:solidFill>
                  <a:srgbClr val="FFFFFF"/>
                </a:solidFill>
                <a:latin typeface="Verdana" panose="020B0604030504040204"/>
                <a:cs typeface="Verdana" panose="020B0604030504040204"/>
              </a:rPr>
              <a:t> </a:t>
            </a:r>
            <a:r>
              <a:rPr sz="2100" spc="-135" dirty="0">
                <a:solidFill>
                  <a:srgbClr val="FFFFFF"/>
                </a:solidFill>
                <a:latin typeface="Verdana" panose="020B0604030504040204"/>
                <a:cs typeface="Verdana" panose="020B0604030504040204"/>
              </a:rPr>
              <a:t>y</a:t>
            </a:r>
            <a:r>
              <a:rPr sz="2100" spc="20" dirty="0">
                <a:solidFill>
                  <a:srgbClr val="FFFFFF"/>
                </a:solidFill>
                <a:latin typeface="Verdana" panose="020B0604030504040204"/>
                <a:cs typeface="Verdana" panose="020B0604030504040204"/>
              </a:rPr>
              <a:t>ou</a:t>
            </a:r>
            <a:r>
              <a:rPr sz="2100" spc="-140" dirty="0">
                <a:solidFill>
                  <a:srgbClr val="FFFFFF"/>
                </a:solidFill>
                <a:latin typeface="Verdana" panose="020B0604030504040204"/>
                <a:cs typeface="Verdana" panose="020B0604030504040204"/>
              </a:rPr>
              <a:t> </a:t>
            </a:r>
            <a:r>
              <a:rPr sz="2100" spc="-25" dirty="0">
                <a:solidFill>
                  <a:srgbClr val="FFFFFF"/>
                </a:solidFill>
                <a:latin typeface="Verdana" panose="020B0604030504040204"/>
                <a:cs typeface="Verdana" panose="020B0604030504040204"/>
              </a:rPr>
              <a:t>se</a:t>
            </a:r>
            <a:r>
              <a:rPr sz="2100" spc="-20" dirty="0">
                <a:solidFill>
                  <a:srgbClr val="FFFFFF"/>
                </a:solidFill>
                <a:latin typeface="Verdana" panose="020B0604030504040204"/>
                <a:cs typeface="Verdana" panose="020B0604030504040204"/>
              </a:rPr>
              <a:t>e</a:t>
            </a:r>
            <a:r>
              <a:rPr sz="2100" spc="-170" dirty="0">
                <a:solidFill>
                  <a:srgbClr val="FFFFFF"/>
                </a:solidFill>
                <a:latin typeface="Verdana" panose="020B0604030504040204"/>
                <a:cs typeface="Verdana" panose="020B0604030504040204"/>
              </a:rPr>
              <a:t> </a:t>
            </a:r>
            <a:r>
              <a:rPr sz="2100" spc="-135" dirty="0">
                <a:solidFill>
                  <a:srgbClr val="FFFFFF"/>
                </a:solidFill>
                <a:latin typeface="Verdana" panose="020B0604030504040204"/>
                <a:cs typeface="Verdana" panose="020B0604030504040204"/>
              </a:rPr>
              <a:t>y</a:t>
            </a:r>
            <a:r>
              <a:rPr sz="2100" spc="-75" dirty="0">
                <a:solidFill>
                  <a:srgbClr val="FFFFFF"/>
                </a:solidFill>
                <a:latin typeface="Verdana" panose="020B0604030504040204"/>
                <a:cs typeface="Verdana" panose="020B0604030504040204"/>
              </a:rPr>
              <a:t>ours</a:t>
            </a:r>
            <a:r>
              <a:rPr sz="2100" spc="-80" dirty="0">
                <a:solidFill>
                  <a:srgbClr val="FFFFFF"/>
                </a:solidFill>
                <a:latin typeface="Verdana" panose="020B0604030504040204"/>
                <a:cs typeface="Verdana" panose="020B0604030504040204"/>
              </a:rPr>
              <a:t>e</a:t>
            </a:r>
            <a:r>
              <a:rPr sz="2100" spc="-150" dirty="0">
                <a:solidFill>
                  <a:srgbClr val="FFFFFF"/>
                </a:solidFill>
                <a:latin typeface="Verdana" panose="020B0604030504040204"/>
                <a:cs typeface="Verdana" panose="020B0604030504040204"/>
              </a:rPr>
              <a:t>l</a:t>
            </a:r>
            <a:r>
              <a:rPr sz="2100" spc="-80" dirty="0">
                <a:solidFill>
                  <a:srgbClr val="FFFFFF"/>
                </a:solidFill>
                <a:latin typeface="Verdana" panose="020B0604030504040204"/>
                <a:cs typeface="Verdana" panose="020B0604030504040204"/>
              </a:rPr>
              <a:t>f</a:t>
            </a:r>
            <a:r>
              <a:rPr sz="2100" spc="-160" dirty="0">
                <a:solidFill>
                  <a:srgbClr val="FFFFFF"/>
                </a:solidFill>
                <a:latin typeface="Verdana" panose="020B0604030504040204"/>
                <a:cs typeface="Verdana" panose="020B0604030504040204"/>
              </a:rPr>
              <a:t> </a:t>
            </a:r>
            <a:r>
              <a:rPr sz="2100" spc="-15" dirty="0">
                <a:solidFill>
                  <a:srgbClr val="FFFFFF"/>
                </a:solidFill>
                <a:latin typeface="Verdana" panose="020B0604030504040204"/>
                <a:cs typeface="Verdana" panose="020B0604030504040204"/>
              </a:rPr>
              <a:t>af</a:t>
            </a:r>
            <a:r>
              <a:rPr sz="2100" spc="-5" dirty="0">
                <a:solidFill>
                  <a:srgbClr val="FFFFFF"/>
                </a:solidFill>
                <a:latin typeface="Verdana" panose="020B0604030504040204"/>
                <a:cs typeface="Verdana" panose="020B0604030504040204"/>
              </a:rPr>
              <a:t>t</a:t>
            </a:r>
            <a:r>
              <a:rPr sz="2100" spc="-80" dirty="0">
                <a:solidFill>
                  <a:srgbClr val="FFFFFF"/>
                </a:solidFill>
                <a:latin typeface="Verdana" panose="020B0604030504040204"/>
                <a:cs typeface="Verdana" panose="020B0604030504040204"/>
              </a:rPr>
              <a:t>er</a:t>
            </a:r>
            <a:r>
              <a:rPr sz="2100" spc="-170" dirty="0">
                <a:solidFill>
                  <a:srgbClr val="FFFFFF"/>
                </a:solidFill>
                <a:latin typeface="Verdana" panose="020B0604030504040204"/>
                <a:cs typeface="Verdana" panose="020B0604030504040204"/>
              </a:rPr>
              <a:t> </a:t>
            </a:r>
            <a:r>
              <a:rPr sz="2100" spc="-175" dirty="0">
                <a:solidFill>
                  <a:srgbClr val="FFFFFF"/>
                </a:solidFill>
                <a:latin typeface="Verdana" panose="020B0604030504040204"/>
                <a:cs typeface="Verdana" panose="020B0604030504040204"/>
              </a:rPr>
              <a:t>4</a:t>
            </a:r>
            <a:r>
              <a:rPr sz="2100" spc="-160" dirty="0">
                <a:solidFill>
                  <a:srgbClr val="FFFFFF"/>
                </a:solidFill>
                <a:latin typeface="Verdana" panose="020B0604030504040204"/>
                <a:cs typeface="Verdana" panose="020B0604030504040204"/>
              </a:rPr>
              <a:t> </a:t>
            </a:r>
            <a:r>
              <a:rPr sz="2100" spc="-135" dirty="0">
                <a:solidFill>
                  <a:srgbClr val="FFFFFF"/>
                </a:solidFill>
                <a:latin typeface="Verdana" panose="020B0604030504040204"/>
                <a:cs typeface="Verdana" panose="020B0604030504040204"/>
              </a:rPr>
              <a:t>y</a:t>
            </a:r>
            <a:r>
              <a:rPr sz="2100" spc="140" dirty="0">
                <a:solidFill>
                  <a:srgbClr val="FFFFFF"/>
                </a:solidFill>
                <a:latin typeface="Verdana" panose="020B0604030504040204"/>
                <a:cs typeface="Verdana" panose="020B0604030504040204"/>
              </a:rPr>
              <a:t>e</a:t>
            </a:r>
            <a:r>
              <a:rPr sz="2100" spc="145" dirty="0">
                <a:solidFill>
                  <a:srgbClr val="FFFFFF"/>
                </a:solidFill>
                <a:latin typeface="Verdana" panose="020B0604030504040204"/>
                <a:cs typeface="Verdana" panose="020B0604030504040204"/>
              </a:rPr>
              <a:t>a</a:t>
            </a:r>
            <a:r>
              <a:rPr sz="2100" spc="-150" dirty="0">
                <a:solidFill>
                  <a:srgbClr val="FFFFFF"/>
                </a:solidFill>
                <a:latin typeface="Verdana" panose="020B0604030504040204"/>
                <a:cs typeface="Verdana" panose="020B0604030504040204"/>
              </a:rPr>
              <a:t>rs?</a:t>
            </a:r>
            <a:endParaRPr sz="2100">
              <a:latin typeface="Verdana" panose="020B0604030504040204"/>
              <a:cs typeface="Verdana" panose="020B0604030504040204"/>
            </a:endParaRPr>
          </a:p>
          <a:p>
            <a:pPr>
              <a:lnSpc>
                <a:spcPct val="100000"/>
              </a:lnSpc>
              <a:spcBef>
                <a:spcPts val="15"/>
              </a:spcBef>
            </a:pPr>
            <a:endParaRPr sz="2750">
              <a:latin typeface="Verdana" panose="020B0604030504040204"/>
              <a:cs typeface="Verdana" panose="020B0604030504040204"/>
            </a:endParaRPr>
          </a:p>
          <a:p>
            <a:pPr marL="12700">
              <a:lnSpc>
                <a:spcPct val="100000"/>
              </a:lnSpc>
            </a:pPr>
            <a:r>
              <a:rPr sz="2100" spc="-15" dirty="0">
                <a:solidFill>
                  <a:srgbClr val="FFFFFF"/>
                </a:solidFill>
                <a:latin typeface="Verdana" panose="020B0604030504040204"/>
                <a:cs typeface="Verdana" panose="020B0604030504040204"/>
              </a:rPr>
              <a:t>Y</a:t>
            </a:r>
            <a:r>
              <a:rPr sz="2100" spc="90" dirty="0">
                <a:solidFill>
                  <a:srgbClr val="FFFFFF"/>
                </a:solidFill>
                <a:latin typeface="Verdana" panose="020B0604030504040204"/>
                <a:cs typeface="Verdana" panose="020B0604030504040204"/>
              </a:rPr>
              <a:t>o</a:t>
            </a:r>
            <a:r>
              <a:rPr sz="2100" spc="-160" dirty="0">
                <a:solidFill>
                  <a:srgbClr val="FFFFFF"/>
                </a:solidFill>
                <a:latin typeface="Verdana" panose="020B0604030504040204"/>
                <a:cs typeface="Verdana" panose="020B0604030504040204"/>
              </a:rPr>
              <a:t>ur</a:t>
            </a:r>
            <a:r>
              <a:rPr sz="2100" spc="-190" dirty="0">
                <a:solidFill>
                  <a:srgbClr val="FFFFFF"/>
                </a:solidFill>
                <a:latin typeface="Verdana" panose="020B0604030504040204"/>
                <a:cs typeface="Verdana" panose="020B0604030504040204"/>
              </a:rPr>
              <a:t> </a:t>
            </a:r>
            <a:r>
              <a:rPr sz="2100" spc="25" dirty="0">
                <a:solidFill>
                  <a:srgbClr val="FFFFFF"/>
                </a:solidFill>
                <a:latin typeface="Verdana" panose="020B0604030504040204"/>
                <a:cs typeface="Verdana" panose="020B0604030504040204"/>
              </a:rPr>
              <a:t>h</a:t>
            </a:r>
            <a:r>
              <a:rPr sz="2100" spc="30" dirty="0">
                <a:solidFill>
                  <a:srgbClr val="FFFFFF"/>
                </a:solidFill>
                <a:latin typeface="Verdana" panose="020B0604030504040204"/>
                <a:cs typeface="Verdana" panose="020B0604030504040204"/>
              </a:rPr>
              <a:t>o</a:t>
            </a:r>
            <a:r>
              <a:rPr sz="2100" spc="114" dirty="0">
                <a:solidFill>
                  <a:srgbClr val="FFFFFF"/>
                </a:solidFill>
                <a:latin typeface="Verdana" panose="020B0604030504040204"/>
                <a:cs typeface="Verdana" panose="020B0604030504040204"/>
              </a:rPr>
              <a:t>b</a:t>
            </a:r>
            <a:r>
              <a:rPr sz="2100" spc="110" dirty="0">
                <a:solidFill>
                  <a:srgbClr val="FFFFFF"/>
                </a:solidFill>
                <a:latin typeface="Verdana" panose="020B0604030504040204"/>
                <a:cs typeface="Verdana" panose="020B0604030504040204"/>
              </a:rPr>
              <a:t>b</a:t>
            </a:r>
            <a:r>
              <a:rPr sz="2100" spc="-120" dirty="0">
                <a:solidFill>
                  <a:srgbClr val="FFFFFF"/>
                </a:solidFill>
                <a:latin typeface="Verdana" panose="020B0604030504040204"/>
                <a:cs typeface="Verdana" panose="020B0604030504040204"/>
              </a:rPr>
              <a:t>y</a:t>
            </a:r>
            <a:r>
              <a:rPr sz="2100" spc="-170" dirty="0">
                <a:solidFill>
                  <a:srgbClr val="FFFFFF"/>
                </a:solidFill>
                <a:latin typeface="Verdana" panose="020B0604030504040204"/>
                <a:cs typeface="Verdana" panose="020B0604030504040204"/>
              </a:rPr>
              <a:t> </a:t>
            </a:r>
            <a:r>
              <a:rPr sz="2100" spc="105" dirty="0">
                <a:solidFill>
                  <a:srgbClr val="FFFFFF"/>
                </a:solidFill>
                <a:latin typeface="Verdana" panose="020B0604030504040204"/>
                <a:cs typeface="Verdana" panose="020B0604030504040204"/>
              </a:rPr>
              <a:t>o</a:t>
            </a:r>
            <a:r>
              <a:rPr sz="2100" spc="-265" dirty="0">
                <a:solidFill>
                  <a:srgbClr val="FFFFFF"/>
                </a:solidFill>
                <a:latin typeface="Verdana" panose="020B0604030504040204"/>
                <a:cs typeface="Verdana" panose="020B0604030504040204"/>
              </a:rPr>
              <a:t>r</a:t>
            </a:r>
            <a:r>
              <a:rPr sz="2100" spc="-160" dirty="0">
                <a:solidFill>
                  <a:srgbClr val="FFFFFF"/>
                </a:solidFill>
                <a:latin typeface="Verdana" panose="020B0604030504040204"/>
                <a:cs typeface="Verdana" panose="020B0604030504040204"/>
              </a:rPr>
              <a:t> </a:t>
            </a:r>
            <a:r>
              <a:rPr sz="2100" spc="-225" dirty="0">
                <a:solidFill>
                  <a:srgbClr val="FFFFFF"/>
                </a:solidFill>
                <a:latin typeface="Verdana" panose="020B0604030504040204"/>
                <a:cs typeface="Verdana" panose="020B0604030504040204"/>
              </a:rPr>
              <a:t>ski</a:t>
            </a:r>
            <a:r>
              <a:rPr sz="2100" spc="-120" dirty="0">
                <a:solidFill>
                  <a:srgbClr val="FFFFFF"/>
                </a:solidFill>
                <a:latin typeface="Verdana" panose="020B0604030504040204"/>
                <a:cs typeface="Verdana" panose="020B0604030504040204"/>
              </a:rPr>
              <a:t>l</a:t>
            </a:r>
            <a:r>
              <a:rPr sz="2100" spc="-150" dirty="0">
                <a:solidFill>
                  <a:srgbClr val="FFFFFF"/>
                </a:solidFill>
                <a:latin typeface="Verdana" panose="020B0604030504040204"/>
                <a:cs typeface="Verdana" panose="020B0604030504040204"/>
              </a:rPr>
              <a:t>l</a:t>
            </a:r>
            <a:r>
              <a:rPr sz="2100" spc="-280" dirty="0">
                <a:solidFill>
                  <a:srgbClr val="FFFFFF"/>
                </a:solidFill>
                <a:latin typeface="Verdana" panose="020B0604030504040204"/>
                <a:cs typeface="Verdana" panose="020B0604030504040204"/>
              </a:rPr>
              <a:t>s</a:t>
            </a:r>
            <a:r>
              <a:rPr sz="2100" spc="-190" dirty="0">
                <a:solidFill>
                  <a:srgbClr val="FFFFFF"/>
                </a:solidFill>
                <a:latin typeface="Verdana" panose="020B0604030504040204"/>
                <a:cs typeface="Verdana" panose="020B0604030504040204"/>
              </a:rPr>
              <a:t> </a:t>
            </a:r>
            <a:r>
              <a:rPr sz="2100" spc="-85" dirty="0">
                <a:solidFill>
                  <a:srgbClr val="FFFFFF"/>
                </a:solidFill>
                <a:latin typeface="Verdana" panose="020B0604030504040204"/>
                <a:cs typeface="Verdana" panose="020B0604030504040204"/>
              </a:rPr>
              <a:t>or</a:t>
            </a:r>
            <a:r>
              <a:rPr sz="2100" spc="-150" dirty="0">
                <a:solidFill>
                  <a:srgbClr val="FFFFFF"/>
                </a:solidFill>
                <a:latin typeface="Verdana" panose="020B0604030504040204"/>
                <a:cs typeface="Verdana" panose="020B0604030504040204"/>
              </a:rPr>
              <a:t> </a:t>
            </a:r>
            <a:r>
              <a:rPr sz="2100" spc="35" dirty="0">
                <a:solidFill>
                  <a:srgbClr val="FFFFFF"/>
                </a:solidFill>
                <a:latin typeface="Verdana" panose="020B0604030504040204"/>
                <a:cs typeface="Verdana" panose="020B0604030504040204"/>
              </a:rPr>
              <a:t>achie</a:t>
            </a:r>
            <a:r>
              <a:rPr sz="2100" spc="55" dirty="0">
                <a:solidFill>
                  <a:srgbClr val="FFFFFF"/>
                </a:solidFill>
                <a:latin typeface="Verdana" panose="020B0604030504040204"/>
                <a:cs typeface="Verdana" panose="020B0604030504040204"/>
              </a:rPr>
              <a:t>v</a:t>
            </a:r>
            <a:r>
              <a:rPr sz="2100" spc="25" dirty="0">
                <a:solidFill>
                  <a:srgbClr val="FFFFFF"/>
                </a:solidFill>
                <a:latin typeface="Verdana" panose="020B0604030504040204"/>
                <a:cs typeface="Verdana" panose="020B0604030504040204"/>
              </a:rPr>
              <a:t>emen</a:t>
            </a:r>
            <a:r>
              <a:rPr sz="2100" spc="-200" dirty="0">
                <a:solidFill>
                  <a:srgbClr val="FFFFFF"/>
                </a:solidFill>
                <a:latin typeface="Verdana" panose="020B0604030504040204"/>
                <a:cs typeface="Verdana" panose="020B0604030504040204"/>
              </a:rPr>
              <a:t>ts</a:t>
            </a:r>
            <a:endParaRPr sz="2100">
              <a:latin typeface="Verdana" panose="020B0604030504040204"/>
              <a:cs typeface="Verdana" panose="020B0604030504040204"/>
            </a:endParaRPr>
          </a:p>
          <a:p>
            <a:pPr>
              <a:lnSpc>
                <a:spcPct val="100000"/>
              </a:lnSpc>
              <a:spcBef>
                <a:spcPts val="10"/>
              </a:spcBef>
            </a:pPr>
            <a:endParaRPr sz="2750">
              <a:latin typeface="Verdana" panose="020B0604030504040204"/>
              <a:cs typeface="Verdana" panose="020B0604030504040204"/>
            </a:endParaRPr>
          </a:p>
          <a:p>
            <a:pPr marL="12700">
              <a:lnSpc>
                <a:spcPct val="100000"/>
              </a:lnSpc>
              <a:spcBef>
                <a:spcPts val="5"/>
              </a:spcBef>
            </a:pPr>
            <a:r>
              <a:rPr sz="2100" spc="-114" dirty="0">
                <a:solidFill>
                  <a:srgbClr val="FFFFFF"/>
                </a:solidFill>
                <a:latin typeface="Verdana" panose="020B0604030504040204"/>
                <a:cs typeface="Verdana" panose="020B0604030504040204"/>
              </a:rPr>
              <a:t>W</a:t>
            </a:r>
            <a:r>
              <a:rPr sz="2100" spc="60" dirty="0">
                <a:solidFill>
                  <a:srgbClr val="FFFFFF"/>
                </a:solidFill>
                <a:latin typeface="Verdana" panose="020B0604030504040204"/>
                <a:cs typeface="Verdana" panose="020B0604030504040204"/>
              </a:rPr>
              <a:t>h</a:t>
            </a:r>
            <a:r>
              <a:rPr sz="2100" spc="65" dirty="0">
                <a:solidFill>
                  <a:srgbClr val="FFFFFF"/>
                </a:solidFill>
                <a:latin typeface="Verdana" panose="020B0604030504040204"/>
                <a:cs typeface="Verdana" panose="020B0604030504040204"/>
              </a:rPr>
              <a:t>a</a:t>
            </a:r>
            <a:r>
              <a:rPr sz="2100" spc="-120" dirty="0">
                <a:solidFill>
                  <a:srgbClr val="FFFFFF"/>
                </a:solidFill>
                <a:latin typeface="Verdana" panose="020B0604030504040204"/>
                <a:cs typeface="Verdana" panose="020B0604030504040204"/>
              </a:rPr>
              <a:t>t</a:t>
            </a:r>
            <a:r>
              <a:rPr sz="2100" spc="-125" dirty="0">
                <a:solidFill>
                  <a:srgbClr val="FFFFFF"/>
                </a:solidFill>
                <a:latin typeface="Verdana" panose="020B0604030504040204"/>
                <a:cs typeface="Verdana" panose="020B0604030504040204"/>
              </a:rPr>
              <a:t> </a:t>
            </a:r>
            <a:r>
              <a:rPr sz="2100" spc="-155" dirty="0">
                <a:solidFill>
                  <a:srgbClr val="FFFFFF"/>
                </a:solidFill>
                <a:latin typeface="Verdana" panose="020B0604030504040204"/>
                <a:cs typeface="Verdana" panose="020B0604030504040204"/>
              </a:rPr>
              <a:t>i</a:t>
            </a:r>
            <a:r>
              <a:rPr sz="2100" spc="-285" dirty="0">
                <a:solidFill>
                  <a:srgbClr val="FFFFFF"/>
                </a:solidFill>
                <a:latin typeface="Verdana" panose="020B0604030504040204"/>
                <a:cs typeface="Verdana" panose="020B0604030504040204"/>
              </a:rPr>
              <a:t>s</a:t>
            </a:r>
            <a:r>
              <a:rPr sz="2100" spc="-160" dirty="0">
                <a:solidFill>
                  <a:srgbClr val="FFFFFF"/>
                </a:solidFill>
                <a:latin typeface="Verdana" panose="020B0604030504040204"/>
                <a:cs typeface="Verdana" panose="020B0604030504040204"/>
              </a:rPr>
              <a:t> </a:t>
            </a:r>
            <a:r>
              <a:rPr sz="2100" spc="-400" dirty="0">
                <a:solidFill>
                  <a:srgbClr val="FFFFFF"/>
                </a:solidFill>
                <a:latin typeface="Verdana" panose="020B0604030504040204"/>
                <a:cs typeface="Verdana" panose="020B0604030504040204"/>
              </a:rPr>
              <a:t>S</a:t>
            </a:r>
            <a:r>
              <a:rPr sz="2100" spc="-35" dirty="0">
                <a:solidFill>
                  <a:srgbClr val="FFFFFF"/>
                </a:solidFill>
                <a:latin typeface="Verdana" panose="020B0604030504040204"/>
                <a:cs typeface="Verdana" panose="020B0604030504040204"/>
              </a:rPr>
              <a:t>of</a:t>
            </a:r>
            <a:r>
              <a:rPr sz="2100" spc="-20" dirty="0">
                <a:solidFill>
                  <a:srgbClr val="FFFFFF"/>
                </a:solidFill>
                <a:latin typeface="Verdana" panose="020B0604030504040204"/>
                <a:cs typeface="Verdana" panose="020B0604030504040204"/>
              </a:rPr>
              <a:t>t</a:t>
            </a:r>
            <a:r>
              <a:rPr sz="2100" spc="5" dirty="0">
                <a:solidFill>
                  <a:srgbClr val="FFFFFF"/>
                </a:solidFill>
                <a:latin typeface="Verdana" panose="020B0604030504040204"/>
                <a:cs typeface="Verdana" panose="020B0604030504040204"/>
              </a:rPr>
              <a:t>war</a:t>
            </a:r>
            <a:r>
              <a:rPr sz="2100" spc="10" dirty="0">
                <a:solidFill>
                  <a:srgbClr val="FFFFFF"/>
                </a:solidFill>
                <a:latin typeface="Verdana" panose="020B0604030504040204"/>
                <a:cs typeface="Verdana" panose="020B0604030504040204"/>
              </a:rPr>
              <a:t>e</a:t>
            </a:r>
            <a:r>
              <a:rPr sz="2100" spc="-170" dirty="0">
                <a:solidFill>
                  <a:srgbClr val="FFFFFF"/>
                </a:solidFill>
                <a:latin typeface="Verdana" panose="020B0604030504040204"/>
                <a:cs typeface="Verdana" panose="020B0604030504040204"/>
              </a:rPr>
              <a:t> </a:t>
            </a:r>
            <a:r>
              <a:rPr sz="2100" spc="-55" dirty="0">
                <a:solidFill>
                  <a:srgbClr val="FFFFFF"/>
                </a:solidFill>
                <a:latin typeface="Verdana" panose="020B0604030504040204"/>
                <a:cs typeface="Verdana" panose="020B0604030504040204"/>
              </a:rPr>
              <a:t>En</a:t>
            </a:r>
            <a:r>
              <a:rPr sz="2100" spc="-45" dirty="0">
                <a:solidFill>
                  <a:srgbClr val="FFFFFF"/>
                </a:solidFill>
                <a:latin typeface="Verdana" panose="020B0604030504040204"/>
                <a:cs typeface="Verdana" panose="020B0604030504040204"/>
              </a:rPr>
              <a:t>g</a:t>
            </a:r>
            <a:r>
              <a:rPr sz="2100" dirty="0">
                <a:solidFill>
                  <a:srgbClr val="FFFFFF"/>
                </a:solidFill>
                <a:latin typeface="Verdana" panose="020B0604030504040204"/>
                <a:cs typeface="Verdana" panose="020B0604030504040204"/>
              </a:rPr>
              <a:t>ine</a:t>
            </a:r>
            <a:r>
              <a:rPr sz="2100" spc="10" dirty="0">
                <a:solidFill>
                  <a:srgbClr val="FFFFFF"/>
                </a:solidFill>
                <a:latin typeface="Verdana" panose="020B0604030504040204"/>
                <a:cs typeface="Verdana" panose="020B0604030504040204"/>
              </a:rPr>
              <a:t>e</a:t>
            </a:r>
            <a:r>
              <a:rPr sz="2100" spc="-160" dirty="0">
                <a:solidFill>
                  <a:srgbClr val="FFFFFF"/>
                </a:solidFill>
                <a:latin typeface="Verdana" panose="020B0604030504040204"/>
                <a:cs typeface="Verdana" panose="020B0604030504040204"/>
              </a:rPr>
              <a:t>rin</a:t>
            </a:r>
            <a:r>
              <a:rPr sz="2100" spc="100" dirty="0">
                <a:solidFill>
                  <a:srgbClr val="FFFFFF"/>
                </a:solidFill>
                <a:latin typeface="Verdana" panose="020B0604030504040204"/>
                <a:cs typeface="Verdana" panose="020B0604030504040204"/>
              </a:rPr>
              <a:t>g?</a:t>
            </a:r>
            <a:r>
              <a:rPr sz="2100" spc="-180" dirty="0">
                <a:solidFill>
                  <a:srgbClr val="FFFFFF"/>
                </a:solidFill>
                <a:latin typeface="Verdana" panose="020B0604030504040204"/>
                <a:cs typeface="Verdana" panose="020B0604030504040204"/>
              </a:rPr>
              <a:t> </a:t>
            </a:r>
            <a:r>
              <a:rPr sz="2100" spc="-25" dirty="0">
                <a:solidFill>
                  <a:srgbClr val="FFFFFF"/>
                </a:solidFill>
                <a:latin typeface="Verdana" panose="020B0604030504040204"/>
                <a:cs typeface="Verdana" panose="020B0604030504040204"/>
              </a:rPr>
              <a:t>Y</a:t>
            </a:r>
            <a:r>
              <a:rPr sz="2100" spc="-75" dirty="0">
                <a:solidFill>
                  <a:srgbClr val="FFFFFF"/>
                </a:solidFill>
                <a:latin typeface="Verdana" panose="020B0604030504040204"/>
                <a:cs typeface="Verdana" panose="020B0604030504040204"/>
              </a:rPr>
              <a:t>our</a:t>
            </a:r>
            <a:r>
              <a:rPr sz="2100" spc="-195" dirty="0">
                <a:solidFill>
                  <a:srgbClr val="FFFFFF"/>
                </a:solidFill>
                <a:latin typeface="Verdana" panose="020B0604030504040204"/>
                <a:cs typeface="Verdana" panose="020B0604030504040204"/>
              </a:rPr>
              <a:t> </a:t>
            </a:r>
            <a:r>
              <a:rPr sz="2100" spc="40" dirty="0">
                <a:solidFill>
                  <a:srgbClr val="FFFFFF"/>
                </a:solidFill>
                <a:latin typeface="Verdana" panose="020B0604030504040204"/>
                <a:cs typeface="Verdana" panose="020B0604030504040204"/>
              </a:rPr>
              <a:t>expect</a:t>
            </a:r>
            <a:r>
              <a:rPr sz="2100" spc="25" dirty="0">
                <a:solidFill>
                  <a:srgbClr val="FFFFFF"/>
                </a:solidFill>
                <a:latin typeface="Verdana" panose="020B0604030504040204"/>
                <a:cs typeface="Verdana" panose="020B0604030504040204"/>
              </a:rPr>
              <a:t>a</a:t>
            </a:r>
            <a:r>
              <a:rPr sz="2100" spc="30" dirty="0">
                <a:solidFill>
                  <a:srgbClr val="FFFFFF"/>
                </a:solidFill>
                <a:latin typeface="Verdana" panose="020B0604030504040204"/>
                <a:cs typeface="Verdana" panose="020B0604030504040204"/>
              </a:rPr>
              <a:t>t</a:t>
            </a:r>
            <a:r>
              <a:rPr sz="2100" spc="-40" dirty="0">
                <a:solidFill>
                  <a:srgbClr val="FFFFFF"/>
                </a:solidFill>
                <a:latin typeface="Verdana" panose="020B0604030504040204"/>
                <a:cs typeface="Verdana" panose="020B0604030504040204"/>
              </a:rPr>
              <a:t>io</a:t>
            </a:r>
            <a:r>
              <a:rPr sz="2100" spc="-40" dirty="0">
                <a:solidFill>
                  <a:srgbClr val="FFFFFF"/>
                </a:solidFill>
                <a:latin typeface="Verdana" panose="020B0604030504040204"/>
                <a:cs typeface="Verdana" panose="020B0604030504040204"/>
              </a:rPr>
              <a:t>n</a:t>
            </a:r>
            <a:r>
              <a:rPr sz="2100" spc="-280" dirty="0">
                <a:solidFill>
                  <a:srgbClr val="FFFFFF"/>
                </a:solidFill>
                <a:latin typeface="Verdana" panose="020B0604030504040204"/>
                <a:cs typeface="Verdana" panose="020B0604030504040204"/>
              </a:rPr>
              <a:t>s</a:t>
            </a:r>
            <a:r>
              <a:rPr sz="2100" spc="-190" dirty="0">
                <a:solidFill>
                  <a:srgbClr val="FFFFFF"/>
                </a:solidFill>
                <a:latin typeface="Verdana" panose="020B0604030504040204"/>
                <a:cs typeface="Verdana" panose="020B0604030504040204"/>
              </a:rPr>
              <a:t> </a:t>
            </a:r>
            <a:r>
              <a:rPr sz="2100" spc="-70" dirty="0">
                <a:solidFill>
                  <a:srgbClr val="FFFFFF"/>
                </a:solidFill>
                <a:latin typeface="Verdana" panose="020B0604030504040204"/>
                <a:cs typeface="Verdana" panose="020B0604030504040204"/>
              </a:rPr>
              <a:t>fr</a:t>
            </a:r>
            <a:r>
              <a:rPr sz="2100" spc="-105" dirty="0">
                <a:solidFill>
                  <a:srgbClr val="FFFFFF"/>
                </a:solidFill>
                <a:latin typeface="Verdana" panose="020B0604030504040204"/>
                <a:cs typeface="Verdana" panose="020B0604030504040204"/>
              </a:rPr>
              <a:t>o</a:t>
            </a:r>
            <a:r>
              <a:rPr sz="2100" spc="-75" dirty="0">
                <a:solidFill>
                  <a:srgbClr val="FFFFFF"/>
                </a:solidFill>
                <a:latin typeface="Verdana" panose="020B0604030504040204"/>
                <a:cs typeface="Verdana" panose="020B0604030504040204"/>
              </a:rPr>
              <a:t>m</a:t>
            </a:r>
            <a:r>
              <a:rPr sz="2100" spc="-165" dirty="0">
                <a:solidFill>
                  <a:srgbClr val="FFFFFF"/>
                </a:solidFill>
                <a:latin typeface="Verdana" panose="020B0604030504040204"/>
                <a:cs typeface="Verdana" panose="020B0604030504040204"/>
              </a:rPr>
              <a:t> </a:t>
            </a:r>
            <a:r>
              <a:rPr sz="2100" spc="-5" dirty="0">
                <a:solidFill>
                  <a:srgbClr val="FFFFFF"/>
                </a:solidFill>
                <a:latin typeface="Verdana" panose="020B0604030504040204"/>
                <a:cs typeface="Verdana" panose="020B0604030504040204"/>
              </a:rPr>
              <a:t>course?</a:t>
            </a:r>
            <a:endParaRPr sz="2100">
              <a:latin typeface="Verdana" panose="020B0604030504040204"/>
              <a:cs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1999" cy="6857997"/>
          </a:xfrm>
          <a:prstGeom prst="rect">
            <a:avLst/>
          </a:prstGeom>
        </p:spPr>
      </p:pic>
      <p:grpSp>
        <p:nvGrpSpPr>
          <p:cNvPr id="3" name="object 3"/>
          <p:cNvGrpSpPr/>
          <p:nvPr/>
        </p:nvGrpSpPr>
        <p:grpSpPr>
          <a:xfrm>
            <a:off x="0" y="1270"/>
            <a:ext cx="12192000" cy="6856730"/>
            <a:chOff x="0" y="1270"/>
            <a:chExt cx="12192000" cy="6856730"/>
          </a:xfrm>
        </p:grpSpPr>
        <p:sp>
          <p:nvSpPr>
            <p:cNvPr id="4" name="object 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p:txBody>
        </p:sp>
        <p:sp>
          <p:nvSpPr>
            <p:cNvPr id="5" name="object 5"/>
            <p:cNvSpPr/>
            <p:nvPr/>
          </p:nvSpPr>
          <p:spPr>
            <a:xfrm>
              <a:off x="0" y="1269"/>
              <a:ext cx="12192000" cy="6856730"/>
            </a:xfrm>
            <a:custGeom>
              <a:avLst/>
              <a:gdLst/>
              <a:ahLst/>
              <a:cxnLst/>
              <a:rect l="l" t="t" r="r" b="b"/>
              <a:pathLst>
                <a:path w="12192000" h="6856730">
                  <a:moveTo>
                    <a:pt x="12192000" y="0"/>
                  </a:moveTo>
                  <a:lnTo>
                    <a:pt x="4864608" y="0"/>
                  </a:lnTo>
                  <a:lnTo>
                    <a:pt x="4864608" y="3226816"/>
                  </a:lnTo>
                  <a:lnTo>
                    <a:pt x="4863592" y="3352673"/>
                  </a:lnTo>
                  <a:lnTo>
                    <a:pt x="4863592" y="3477387"/>
                  </a:lnTo>
                  <a:lnTo>
                    <a:pt x="4861687" y="3600831"/>
                  </a:lnTo>
                  <a:lnTo>
                    <a:pt x="4856226" y="3841750"/>
                  </a:lnTo>
                  <a:lnTo>
                    <a:pt x="4853305" y="3959225"/>
                  </a:lnTo>
                  <a:lnTo>
                    <a:pt x="4848733" y="4076065"/>
                  </a:lnTo>
                  <a:lnTo>
                    <a:pt x="4843907" y="4191000"/>
                  </a:lnTo>
                  <a:lnTo>
                    <a:pt x="4839462" y="4303649"/>
                  </a:lnTo>
                  <a:lnTo>
                    <a:pt x="4827143" y="4523359"/>
                  </a:lnTo>
                  <a:lnTo>
                    <a:pt x="4813935" y="4734052"/>
                  </a:lnTo>
                  <a:lnTo>
                    <a:pt x="4800092" y="4936236"/>
                  </a:lnTo>
                  <a:lnTo>
                    <a:pt x="4784852" y="5127498"/>
                  </a:lnTo>
                  <a:lnTo>
                    <a:pt x="4769104" y="5310251"/>
                  </a:lnTo>
                  <a:lnTo>
                    <a:pt x="4751959" y="5479796"/>
                  </a:lnTo>
                  <a:lnTo>
                    <a:pt x="4735195" y="5639016"/>
                  </a:lnTo>
                  <a:lnTo>
                    <a:pt x="4718431" y="5785497"/>
                  </a:lnTo>
                  <a:lnTo>
                    <a:pt x="4702556" y="5919889"/>
                  </a:lnTo>
                  <a:lnTo>
                    <a:pt x="4687570" y="6039129"/>
                  </a:lnTo>
                  <a:lnTo>
                    <a:pt x="4661281" y="6237681"/>
                  </a:lnTo>
                  <a:lnTo>
                    <a:pt x="4649978" y="6313957"/>
                  </a:lnTo>
                  <a:lnTo>
                    <a:pt x="4639742" y="6380480"/>
                  </a:lnTo>
                  <a:lnTo>
                    <a:pt x="476377" y="6380480"/>
                  </a:lnTo>
                  <a:lnTo>
                    <a:pt x="476377" y="469900"/>
                  </a:lnTo>
                  <a:lnTo>
                    <a:pt x="4641227" y="469900"/>
                  </a:lnTo>
                  <a:lnTo>
                    <a:pt x="4652899" y="538480"/>
                  </a:lnTo>
                  <a:lnTo>
                    <a:pt x="4675124" y="675259"/>
                  </a:lnTo>
                  <a:lnTo>
                    <a:pt x="4696968" y="812673"/>
                  </a:lnTo>
                  <a:lnTo>
                    <a:pt x="4734433" y="1088136"/>
                  </a:lnTo>
                  <a:lnTo>
                    <a:pt x="4751959" y="1226185"/>
                  </a:lnTo>
                  <a:lnTo>
                    <a:pt x="4767072" y="1362329"/>
                  </a:lnTo>
                  <a:lnTo>
                    <a:pt x="4781296" y="1500378"/>
                  </a:lnTo>
                  <a:lnTo>
                    <a:pt x="4794250" y="1637792"/>
                  </a:lnTo>
                  <a:lnTo>
                    <a:pt x="4816856" y="1909572"/>
                  </a:lnTo>
                  <a:lnTo>
                    <a:pt x="4826254" y="2044573"/>
                  </a:lnTo>
                  <a:lnTo>
                    <a:pt x="4833620" y="2179574"/>
                  </a:lnTo>
                  <a:lnTo>
                    <a:pt x="4841367" y="2313940"/>
                  </a:lnTo>
                  <a:lnTo>
                    <a:pt x="4847844" y="2447036"/>
                  </a:lnTo>
                  <a:lnTo>
                    <a:pt x="4852289" y="2579116"/>
                  </a:lnTo>
                  <a:lnTo>
                    <a:pt x="4860036" y="2841752"/>
                  </a:lnTo>
                  <a:lnTo>
                    <a:pt x="4863592" y="3099689"/>
                  </a:lnTo>
                  <a:lnTo>
                    <a:pt x="4864608" y="3226816"/>
                  </a:lnTo>
                  <a:lnTo>
                    <a:pt x="4864608" y="0"/>
                  </a:lnTo>
                  <a:lnTo>
                    <a:pt x="0" y="0"/>
                  </a:lnTo>
                  <a:lnTo>
                    <a:pt x="0" y="469900"/>
                  </a:lnTo>
                  <a:lnTo>
                    <a:pt x="0" y="6380480"/>
                  </a:lnTo>
                  <a:lnTo>
                    <a:pt x="0" y="6856730"/>
                  </a:lnTo>
                  <a:lnTo>
                    <a:pt x="12192000" y="6856730"/>
                  </a:lnTo>
                  <a:lnTo>
                    <a:pt x="12192000" y="6380480"/>
                  </a:lnTo>
                  <a:lnTo>
                    <a:pt x="12192000" y="470154"/>
                  </a:lnTo>
                  <a:lnTo>
                    <a:pt x="11768328" y="470154"/>
                  </a:lnTo>
                  <a:lnTo>
                    <a:pt x="11768328" y="469900"/>
                  </a:lnTo>
                  <a:lnTo>
                    <a:pt x="12192000" y="469900"/>
                  </a:lnTo>
                  <a:lnTo>
                    <a:pt x="12192000" y="0"/>
                  </a:lnTo>
                  <a:close/>
                </a:path>
              </a:pathLst>
            </a:custGeom>
            <a:solidFill>
              <a:srgbClr val="FFFFFF"/>
            </a:solidFill>
          </p:spPr>
          <p:txBody>
            <a:bodyPr wrap="square" lIns="0" tIns="0" rIns="0" bIns="0" rtlCol="0"/>
            <a:lstStyle/>
            <a:p/>
          </p:txBody>
        </p:sp>
      </p:grpSp>
      <p:sp>
        <p:nvSpPr>
          <p:cNvPr id="6" name="object 6"/>
          <p:cNvSpPr txBox="1"/>
          <p:nvPr/>
        </p:nvSpPr>
        <p:spPr>
          <a:xfrm>
            <a:off x="1072997" y="3165729"/>
            <a:ext cx="2197735" cy="513715"/>
          </a:xfrm>
          <a:prstGeom prst="rect">
            <a:avLst/>
          </a:prstGeom>
        </p:spPr>
        <p:txBody>
          <a:bodyPr vert="horz" wrap="square" lIns="0" tIns="13335" rIns="0" bIns="0" rtlCol="0">
            <a:spAutoFit/>
          </a:bodyPr>
          <a:lstStyle/>
          <a:p>
            <a:pPr marL="12700">
              <a:lnSpc>
                <a:spcPct val="100000"/>
              </a:lnSpc>
              <a:spcBef>
                <a:spcPts val="105"/>
              </a:spcBef>
            </a:pPr>
            <a:r>
              <a:rPr sz="3200" b="1" u="heavy" spc="-25" dirty="0">
                <a:solidFill>
                  <a:srgbClr val="EBEBEB"/>
                </a:solidFill>
                <a:uFill>
                  <a:solidFill>
                    <a:srgbClr val="EBEBEB"/>
                  </a:solidFill>
                </a:uFill>
                <a:latin typeface="Tahoma" panose="020B0604030504040204"/>
                <a:cs typeface="Tahoma" panose="020B0604030504040204"/>
              </a:rPr>
              <a:t>Class</a:t>
            </a:r>
            <a:r>
              <a:rPr sz="3200" b="1" u="heavy" spc="-120" dirty="0">
                <a:solidFill>
                  <a:srgbClr val="EBEBEB"/>
                </a:solidFill>
                <a:uFill>
                  <a:solidFill>
                    <a:srgbClr val="EBEBEB"/>
                  </a:solidFill>
                </a:uFill>
                <a:latin typeface="Tahoma" panose="020B0604030504040204"/>
                <a:cs typeface="Tahoma" panose="020B0604030504040204"/>
              </a:rPr>
              <a:t> </a:t>
            </a:r>
            <a:r>
              <a:rPr sz="3200" b="1" u="heavy" spc="-180" dirty="0">
                <a:solidFill>
                  <a:srgbClr val="EBEBEB"/>
                </a:solidFill>
                <a:uFill>
                  <a:solidFill>
                    <a:srgbClr val="EBEBEB"/>
                  </a:solidFill>
                </a:uFill>
                <a:latin typeface="Tahoma" panose="020B0604030504040204"/>
                <a:cs typeface="Tahoma" panose="020B0604030504040204"/>
              </a:rPr>
              <a:t>Rules</a:t>
            </a:r>
            <a:endParaRPr sz="3200">
              <a:latin typeface="Tahoma" panose="020B0604030504040204"/>
              <a:cs typeface="Tahoma" panose="020B0604030504040204"/>
            </a:endParaRPr>
          </a:p>
        </p:txBody>
      </p:sp>
      <p:sp>
        <p:nvSpPr>
          <p:cNvPr id="7" name="object 7"/>
          <p:cNvSpPr txBox="1"/>
          <p:nvPr/>
        </p:nvSpPr>
        <p:spPr>
          <a:xfrm>
            <a:off x="5369433" y="649351"/>
            <a:ext cx="5213985" cy="605155"/>
          </a:xfrm>
          <a:prstGeom prst="rect">
            <a:avLst/>
          </a:prstGeom>
        </p:spPr>
        <p:txBody>
          <a:bodyPr vert="horz" wrap="square" lIns="0" tIns="47625" rIns="0" bIns="0" rtlCol="0">
            <a:spAutoFit/>
          </a:bodyPr>
          <a:lstStyle/>
          <a:p>
            <a:pPr marL="355600" marR="5080" indent="-342900">
              <a:lnSpc>
                <a:spcPts val="2160"/>
              </a:lnSpc>
              <a:spcBef>
                <a:spcPts val="375"/>
              </a:spcBef>
              <a:tabLst>
                <a:tab pos="354965" algn="l"/>
              </a:tabLst>
            </a:pPr>
            <a:r>
              <a:rPr sz="1600" spc="-160" dirty="0">
                <a:solidFill>
                  <a:srgbClr val="B31166"/>
                </a:solidFill>
                <a:latin typeface="Lucida Sans Unicode" panose="020B0602030504020204"/>
                <a:cs typeface="Lucida Sans Unicode" panose="020B0602030504020204"/>
              </a:rPr>
              <a:t>▶	</a:t>
            </a:r>
            <a:r>
              <a:rPr sz="2000" spc="-85" dirty="0">
                <a:solidFill>
                  <a:srgbClr val="404040"/>
                </a:solidFill>
                <a:latin typeface="Verdana" panose="020B0604030504040204"/>
                <a:cs typeface="Verdana" panose="020B0604030504040204"/>
              </a:rPr>
              <a:t>Assignments</a:t>
            </a:r>
            <a:r>
              <a:rPr sz="2000" spc="-200" dirty="0">
                <a:solidFill>
                  <a:srgbClr val="404040"/>
                </a:solidFill>
                <a:latin typeface="Verdana" panose="020B0604030504040204"/>
                <a:cs typeface="Verdana" panose="020B0604030504040204"/>
              </a:rPr>
              <a:t> </a:t>
            </a:r>
            <a:r>
              <a:rPr sz="2000" spc="-110" dirty="0">
                <a:solidFill>
                  <a:srgbClr val="404040"/>
                </a:solidFill>
                <a:latin typeface="Verdana" panose="020B0604030504040204"/>
                <a:cs typeface="Verdana" panose="020B0604030504040204"/>
              </a:rPr>
              <a:t>will</a:t>
            </a:r>
            <a:r>
              <a:rPr sz="2000" spc="-155" dirty="0">
                <a:solidFill>
                  <a:srgbClr val="404040"/>
                </a:solidFill>
                <a:latin typeface="Verdana" panose="020B0604030504040204"/>
                <a:cs typeface="Verdana" panose="020B0604030504040204"/>
              </a:rPr>
              <a:t> </a:t>
            </a:r>
            <a:r>
              <a:rPr sz="2000" spc="110" dirty="0">
                <a:solidFill>
                  <a:srgbClr val="404040"/>
                </a:solidFill>
                <a:latin typeface="Verdana" panose="020B0604030504040204"/>
                <a:cs typeface="Verdana" panose="020B0604030504040204"/>
              </a:rPr>
              <a:t>be</a:t>
            </a:r>
            <a:r>
              <a:rPr sz="2000" spc="-175" dirty="0">
                <a:solidFill>
                  <a:srgbClr val="404040"/>
                </a:solidFill>
                <a:latin typeface="Verdana" panose="020B0604030504040204"/>
                <a:cs typeface="Verdana" panose="020B0604030504040204"/>
              </a:rPr>
              <a:t> </a:t>
            </a:r>
            <a:r>
              <a:rPr sz="2000" spc="-50" dirty="0">
                <a:solidFill>
                  <a:srgbClr val="404040"/>
                </a:solidFill>
                <a:latin typeface="Verdana" panose="020B0604030504040204"/>
                <a:cs typeface="Verdana" panose="020B0604030504040204"/>
              </a:rPr>
              <a:t>submitted</a:t>
            </a:r>
            <a:r>
              <a:rPr sz="2000" spc="-190" dirty="0">
                <a:solidFill>
                  <a:srgbClr val="404040"/>
                </a:solidFill>
                <a:latin typeface="Verdana" panose="020B0604030504040204"/>
                <a:cs typeface="Verdana" panose="020B0604030504040204"/>
              </a:rPr>
              <a:t> </a:t>
            </a:r>
            <a:r>
              <a:rPr sz="2000" spc="-30" dirty="0">
                <a:solidFill>
                  <a:srgbClr val="404040"/>
                </a:solidFill>
                <a:latin typeface="Verdana" panose="020B0604030504040204"/>
                <a:cs typeface="Verdana" panose="020B0604030504040204"/>
              </a:rPr>
              <a:t>online</a:t>
            </a:r>
            <a:r>
              <a:rPr sz="2000" spc="-145" dirty="0">
                <a:solidFill>
                  <a:srgbClr val="404040"/>
                </a:solidFill>
                <a:latin typeface="Verdana" panose="020B0604030504040204"/>
                <a:cs typeface="Verdana" panose="020B0604030504040204"/>
              </a:rPr>
              <a:t> </a:t>
            </a:r>
            <a:r>
              <a:rPr sz="2000" spc="20" dirty="0">
                <a:solidFill>
                  <a:srgbClr val="404040"/>
                </a:solidFill>
                <a:latin typeface="Verdana" panose="020B0604030504040204"/>
                <a:cs typeface="Verdana" panose="020B0604030504040204"/>
              </a:rPr>
              <a:t>on </a:t>
            </a:r>
            <a:r>
              <a:rPr sz="2000" spc="-690" dirty="0">
                <a:solidFill>
                  <a:srgbClr val="404040"/>
                </a:solidFill>
                <a:latin typeface="Verdana" panose="020B0604030504040204"/>
                <a:cs typeface="Verdana" panose="020B0604030504040204"/>
              </a:rPr>
              <a:t> </a:t>
            </a:r>
            <a:r>
              <a:rPr sz="2000" spc="70" dirty="0">
                <a:solidFill>
                  <a:srgbClr val="404040"/>
                </a:solidFill>
                <a:latin typeface="Verdana" panose="020B0604030504040204"/>
                <a:cs typeface="Verdana" panose="020B0604030504040204"/>
              </a:rPr>
              <a:t>Google</a:t>
            </a:r>
            <a:r>
              <a:rPr sz="2000" spc="-155" dirty="0">
                <a:solidFill>
                  <a:srgbClr val="404040"/>
                </a:solidFill>
                <a:latin typeface="Verdana" panose="020B0604030504040204"/>
                <a:cs typeface="Verdana" panose="020B0604030504040204"/>
              </a:rPr>
              <a:t> </a:t>
            </a:r>
            <a:r>
              <a:rPr sz="2000" spc="-50" dirty="0">
                <a:solidFill>
                  <a:srgbClr val="404040"/>
                </a:solidFill>
                <a:latin typeface="Verdana" panose="020B0604030504040204"/>
                <a:cs typeface="Verdana" panose="020B0604030504040204"/>
              </a:rPr>
              <a:t>Classroom</a:t>
            </a:r>
            <a:endParaRPr sz="2000">
              <a:latin typeface="Verdana" panose="020B0604030504040204"/>
              <a:cs typeface="Verdana" panose="020B0604030504040204"/>
            </a:endParaRPr>
          </a:p>
        </p:txBody>
      </p:sp>
      <p:grpSp>
        <p:nvGrpSpPr>
          <p:cNvPr id="8" name="object 8"/>
          <p:cNvGrpSpPr/>
          <p:nvPr/>
        </p:nvGrpSpPr>
        <p:grpSpPr>
          <a:xfrm>
            <a:off x="5334000" y="1338084"/>
            <a:ext cx="3961765" cy="369570"/>
            <a:chOff x="5334000" y="1338084"/>
            <a:chExt cx="3961765" cy="369570"/>
          </a:xfrm>
        </p:grpSpPr>
        <p:pic>
          <p:nvPicPr>
            <p:cNvPr id="9" name="object 9"/>
            <p:cNvPicPr/>
            <p:nvPr/>
          </p:nvPicPr>
          <p:blipFill>
            <a:blip r:embed="rId2" cstate="print"/>
            <a:stretch>
              <a:fillRect/>
            </a:stretch>
          </p:blipFill>
          <p:spPr>
            <a:xfrm>
              <a:off x="5334000" y="1371600"/>
              <a:ext cx="273545" cy="294894"/>
            </a:xfrm>
            <a:prstGeom prst="rect">
              <a:avLst/>
            </a:prstGeom>
          </p:spPr>
        </p:pic>
        <p:pic>
          <p:nvPicPr>
            <p:cNvPr id="10" name="object 10"/>
            <p:cNvPicPr/>
            <p:nvPr/>
          </p:nvPicPr>
          <p:blipFill>
            <a:blip r:embed="rId3" cstate="print"/>
            <a:stretch>
              <a:fillRect/>
            </a:stretch>
          </p:blipFill>
          <p:spPr>
            <a:xfrm>
              <a:off x="5394071" y="1430401"/>
              <a:ext cx="155575" cy="178308"/>
            </a:xfrm>
            <a:prstGeom prst="rect">
              <a:avLst/>
            </a:prstGeom>
          </p:spPr>
        </p:pic>
        <p:pic>
          <p:nvPicPr>
            <p:cNvPr id="11" name="object 11"/>
            <p:cNvPicPr/>
            <p:nvPr/>
          </p:nvPicPr>
          <p:blipFill>
            <a:blip r:embed="rId4" cstate="print"/>
            <a:stretch>
              <a:fillRect/>
            </a:stretch>
          </p:blipFill>
          <p:spPr>
            <a:xfrm>
              <a:off x="5681472" y="1338084"/>
              <a:ext cx="3614166" cy="369557"/>
            </a:xfrm>
            <a:prstGeom prst="rect">
              <a:avLst/>
            </a:prstGeom>
          </p:spPr>
        </p:pic>
        <p:pic>
          <p:nvPicPr>
            <p:cNvPr id="12" name="object 12"/>
            <p:cNvPicPr/>
            <p:nvPr/>
          </p:nvPicPr>
          <p:blipFill>
            <a:blip r:embed="rId5" cstate="print"/>
            <a:stretch>
              <a:fillRect/>
            </a:stretch>
          </p:blipFill>
          <p:spPr>
            <a:xfrm>
              <a:off x="5740654" y="1397381"/>
              <a:ext cx="3498469" cy="252984"/>
            </a:xfrm>
            <a:prstGeom prst="rect">
              <a:avLst/>
            </a:prstGeom>
          </p:spPr>
        </p:pic>
      </p:grpSp>
      <p:sp>
        <p:nvSpPr>
          <p:cNvPr id="13" name="object 13"/>
          <p:cNvSpPr txBox="1"/>
          <p:nvPr/>
        </p:nvSpPr>
        <p:spPr>
          <a:xfrm>
            <a:off x="5369433" y="1727073"/>
            <a:ext cx="5476240" cy="3837304"/>
          </a:xfrm>
          <a:prstGeom prst="rect">
            <a:avLst/>
          </a:prstGeom>
        </p:spPr>
        <p:txBody>
          <a:bodyPr vert="horz" wrap="square" lIns="0" tIns="47625" rIns="0" bIns="0" rtlCol="0">
            <a:spAutoFit/>
          </a:bodyPr>
          <a:lstStyle/>
          <a:p>
            <a:pPr marL="355600" marR="299720" indent="-342900">
              <a:lnSpc>
                <a:spcPts val="2160"/>
              </a:lnSpc>
              <a:spcBef>
                <a:spcPts val="375"/>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spc="105" dirty="0">
                <a:solidFill>
                  <a:srgbClr val="404040"/>
                </a:solidFill>
                <a:latin typeface="Verdana" panose="020B0604030504040204"/>
                <a:cs typeface="Verdana" panose="020B0604030504040204"/>
              </a:rPr>
              <a:t>A</a:t>
            </a:r>
            <a:r>
              <a:rPr sz="2000" spc="-145" dirty="0">
                <a:solidFill>
                  <a:srgbClr val="404040"/>
                </a:solidFill>
                <a:latin typeface="Verdana" panose="020B0604030504040204"/>
                <a:cs typeface="Verdana" panose="020B0604030504040204"/>
              </a:rPr>
              <a:t>l</a:t>
            </a:r>
            <a:r>
              <a:rPr sz="2000" spc="-150" dirty="0">
                <a:solidFill>
                  <a:srgbClr val="404040"/>
                </a:solidFill>
                <a:latin typeface="Verdana" panose="020B0604030504040204"/>
                <a:cs typeface="Verdana" panose="020B0604030504040204"/>
              </a:rPr>
              <a:t>l</a:t>
            </a:r>
            <a:r>
              <a:rPr sz="2000" spc="-175" dirty="0">
                <a:solidFill>
                  <a:srgbClr val="404040"/>
                </a:solidFill>
                <a:latin typeface="Verdana" panose="020B0604030504040204"/>
                <a:cs typeface="Verdana" panose="020B0604030504040204"/>
              </a:rPr>
              <a:t> </a:t>
            </a:r>
            <a:r>
              <a:rPr sz="2000" spc="30" dirty="0">
                <a:solidFill>
                  <a:srgbClr val="404040"/>
                </a:solidFill>
                <a:latin typeface="Verdana" panose="020B0604030504040204"/>
                <a:cs typeface="Verdana" panose="020B0604030504040204"/>
              </a:rPr>
              <a:t>q</a:t>
            </a:r>
            <a:r>
              <a:rPr sz="2000" spc="35" dirty="0">
                <a:solidFill>
                  <a:srgbClr val="404040"/>
                </a:solidFill>
                <a:latin typeface="Verdana" panose="020B0604030504040204"/>
                <a:cs typeface="Verdana" panose="020B0604030504040204"/>
              </a:rPr>
              <a:t>u</a:t>
            </a:r>
            <a:r>
              <a:rPr sz="2000" spc="-145" dirty="0">
                <a:solidFill>
                  <a:srgbClr val="404040"/>
                </a:solidFill>
                <a:latin typeface="Verdana" panose="020B0604030504040204"/>
                <a:cs typeface="Verdana" panose="020B0604030504040204"/>
              </a:rPr>
              <a:t>izze</a:t>
            </a:r>
            <a:r>
              <a:rPr sz="2000" spc="-150" dirty="0">
                <a:solidFill>
                  <a:srgbClr val="404040"/>
                </a:solidFill>
                <a:latin typeface="Verdana" panose="020B0604030504040204"/>
                <a:cs typeface="Verdana" panose="020B0604030504040204"/>
              </a:rPr>
              <a:t>s</a:t>
            </a:r>
            <a:r>
              <a:rPr sz="2000" spc="-175" dirty="0">
                <a:solidFill>
                  <a:srgbClr val="404040"/>
                </a:solidFill>
                <a:latin typeface="Verdana" panose="020B0604030504040204"/>
                <a:cs typeface="Verdana" panose="020B0604030504040204"/>
              </a:rPr>
              <a:t> </a:t>
            </a:r>
            <a:r>
              <a:rPr sz="2000" spc="-120" dirty="0">
                <a:solidFill>
                  <a:srgbClr val="404040"/>
                </a:solidFill>
                <a:latin typeface="Verdana" panose="020B0604030504040204"/>
                <a:cs typeface="Verdana" panose="020B0604030504040204"/>
              </a:rPr>
              <a:t>wil</a:t>
            </a:r>
            <a:r>
              <a:rPr sz="2000" spc="-70" dirty="0">
                <a:solidFill>
                  <a:srgbClr val="404040"/>
                </a:solidFill>
                <a:latin typeface="Verdana" panose="020B0604030504040204"/>
                <a:cs typeface="Verdana" panose="020B0604030504040204"/>
              </a:rPr>
              <a:t>l</a:t>
            </a:r>
            <a:r>
              <a:rPr sz="2000" spc="-170" dirty="0">
                <a:solidFill>
                  <a:srgbClr val="404040"/>
                </a:solidFill>
                <a:latin typeface="Verdana" panose="020B0604030504040204"/>
                <a:cs typeface="Verdana" panose="020B0604030504040204"/>
              </a:rPr>
              <a:t> </a:t>
            </a:r>
            <a:r>
              <a:rPr sz="2000" spc="110" dirty="0">
                <a:solidFill>
                  <a:srgbClr val="404040"/>
                </a:solidFill>
                <a:latin typeface="Verdana" panose="020B0604030504040204"/>
                <a:cs typeface="Verdana" panose="020B0604030504040204"/>
              </a:rPr>
              <a:t>b</a:t>
            </a:r>
            <a:r>
              <a:rPr sz="2000" spc="110" dirty="0">
                <a:solidFill>
                  <a:srgbClr val="404040"/>
                </a:solidFill>
                <a:latin typeface="Verdana" panose="020B0604030504040204"/>
                <a:cs typeface="Verdana" panose="020B0604030504040204"/>
              </a:rPr>
              <a:t>e</a:t>
            </a:r>
            <a:r>
              <a:rPr sz="2000" spc="-165" dirty="0">
                <a:solidFill>
                  <a:srgbClr val="404040"/>
                </a:solidFill>
                <a:latin typeface="Verdana" panose="020B0604030504040204"/>
                <a:cs typeface="Verdana" panose="020B0604030504040204"/>
              </a:rPr>
              <a:t> </a:t>
            </a:r>
            <a:r>
              <a:rPr sz="2000" spc="35" dirty="0">
                <a:solidFill>
                  <a:srgbClr val="404040"/>
                </a:solidFill>
                <a:latin typeface="Verdana" panose="020B0604030504040204"/>
                <a:cs typeface="Verdana" panose="020B0604030504040204"/>
              </a:rPr>
              <a:t>bo</a:t>
            </a:r>
            <a:r>
              <a:rPr sz="2000" spc="35" dirty="0">
                <a:solidFill>
                  <a:srgbClr val="404040"/>
                </a:solidFill>
                <a:latin typeface="Verdana" panose="020B0604030504040204"/>
                <a:cs typeface="Verdana" panose="020B0604030504040204"/>
              </a:rPr>
              <a:t>t</a:t>
            </a:r>
            <a:r>
              <a:rPr sz="2000" spc="-45" dirty="0">
                <a:solidFill>
                  <a:srgbClr val="404040"/>
                </a:solidFill>
                <a:latin typeface="Verdana" panose="020B0604030504040204"/>
                <a:cs typeface="Verdana" panose="020B0604030504040204"/>
              </a:rPr>
              <a:t>h</a:t>
            </a:r>
            <a:r>
              <a:rPr sz="2000" spc="-175" dirty="0">
                <a:solidFill>
                  <a:srgbClr val="404040"/>
                </a:solidFill>
                <a:latin typeface="Verdana" panose="020B0604030504040204"/>
                <a:cs typeface="Verdana" panose="020B0604030504040204"/>
              </a:rPr>
              <a:t> </a:t>
            </a:r>
            <a:r>
              <a:rPr sz="2000" spc="50" dirty="0">
                <a:solidFill>
                  <a:srgbClr val="404040"/>
                </a:solidFill>
                <a:latin typeface="Verdana" panose="020B0604030504040204"/>
                <a:cs typeface="Verdana" panose="020B0604030504040204"/>
              </a:rPr>
              <a:t>announc</a:t>
            </a:r>
            <a:r>
              <a:rPr sz="2000" spc="60" dirty="0">
                <a:solidFill>
                  <a:srgbClr val="404040"/>
                </a:solidFill>
                <a:latin typeface="Verdana" panose="020B0604030504040204"/>
                <a:cs typeface="Verdana" panose="020B0604030504040204"/>
              </a:rPr>
              <a:t>e</a:t>
            </a:r>
            <a:r>
              <a:rPr sz="2000" spc="125" dirty="0">
                <a:solidFill>
                  <a:srgbClr val="404040"/>
                </a:solidFill>
                <a:latin typeface="Verdana" panose="020B0604030504040204"/>
                <a:cs typeface="Verdana" panose="020B0604030504040204"/>
              </a:rPr>
              <a:t>d</a:t>
            </a:r>
            <a:r>
              <a:rPr sz="2000" spc="-170" dirty="0">
                <a:solidFill>
                  <a:srgbClr val="404040"/>
                </a:solidFill>
                <a:latin typeface="Verdana" panose="020B0604030504040204"/>
                <a:cs typeface="Verdana" panose="020B0604030504040204"/>
              </a:rPr>
              <a:t> </a:t>
            </a:r>
            <a:r>
              <a:rPr sz="2000" spc="60" dirty="0">
                <a:solidFill>
                  <a:srgbClr val="404040"/>
                </a:solidFill>
                <a:latin typeface="Verdana" panose="020B0604030504040204"/>
                <a:cs typeface="Verdana" panose="020B0604030504040204"/>
              </a:rPr>
              <a:t>and  </a:t>
            </a:r>
            <a:r>
              <a:rPr sz="2000" spc="40" dirty="0">
                <a:solidFill>
                  <a:srgbClr val="404040"/>
                </a:solidFill>
                <a:latin typeface="Verdana" panose="020B0604030504040204"/>
                <a:cs typeface="Verdana" panose="020B0604030504040204"/>
              </a:rPr>
              <a:t>unannounced</a:t>
            </a:r>
            <a:endParaRPr sz="2000">
              <a:latin typeface="Verdana" panose="020B0604030504040204"/>
              <a:cs typeface="Verdana" panose="020B0604030504040204"/>
            </a:endParaRPr>
          </a:p>
          <a:p>
            <a:pPr marL="12700">
              <a:lnSpc>
                <a:spcPts val="2280"/>
              </a:lnSpc>
              <a:spcBef>
                <a:spcPts val="725"/>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spc="-35" dirty="0">
                <a:solidFill>
                  <a:srgbClr val="404040"/>
                </a:solidFill>
                <a:latin typeface="Verdana" panose="020B0604030504040204"/>
                <a:cs typeface="Verdana" panose="020B0604030504040204"/>
              </a:rPr>
              <a:t>Y</a:t>
            </a:r>
            <a:r>
              <a:rPr sz="2000" spc="25" dirty="0">
                <a:solidFill>
                  <a:srgbClr val="404040"/>
                </a:solidFill>
                <a:latin typeface="Verdana" panose="020B0604030504040204"/>
                <a:cs typeface="Verdana" panose="020B0604030504040204"/>
              </a:rPr>
              <a:t>ou</a:t>
            </a:r>
            <a:r>
              <a:rPr sz="2000" spc="-175" dirty="0">
                <a:solidFill>
                  <a:srgbClr val="404040"/>
                </a:solidFill>
                <a:latin typeface="Verdana" panose="020B0604030504040204"/>
                <a:cs typeface="Verdana" panose="020B0604030504040204"/>
              </a:rPr>
              <a:t> </a:t>
            </a:r>
            <a:r>
              <a:rPr sz="2000" spc="125" dirty="0">
                <a:solidFill>
                  <a:srgbClr val="404040"/>
                </a:solidFill>
                <a:latin typeface="Verdana" panose="020B0604030504040204"/>
                <a:cs typeface="Verdana" panose="020B0604030504040204"/>
              </a:rPr>
              <a:t>can</a:t>
            </a:r>
            <a:r>
              <a:rPr sz="2000" spc="-150" dirty="0">
                <a:solidFill>
                  <a:srgbClr val="404040"/>
                </a:solidFill>
                <a:latin typeface="Verdana" panose="020B0604030504040204"/>
                <a:cs typeface="Verdana" panose="020B0604030504040204"/>
              </a:rPr>
              <a:t> </a:t>
            </a:r>
            <a:r>
              <a:rPr sz="2000" spc="110" dirty="0">
                <a:solidFill>
                  <a:srgbClr val="404040"/>
                </a:solidFill>
                <a:latin typeface="Verdana" panose="020B0604030504040204"/>
                <a:cs typeface="Verdana" panose="020B0604030504040204"/>
              </a:rPr>
              <a:t>b</a:t>
            </a:r>
            <a:r>
              <a:rPr sz="2000" spc="110" dirty="0">
                <a:solidFill>
                  <a:srgbClr val="404040"/>
                </a:solidFill>
                <a:latin typeface="Verdana" panose="020B0604030504040204"/>
                <a:cs typeface="Verdana" panose="020B0604030504040204"/>
              </a:rPr>
              <a:t>e</a:t>
            </a:r>
            <a:r>
              <a:rPr sz="2000" spc="-165" dirty="0">
                <a:solidFill>
                  <a:srgbClr val="404040"/>
                </a:solidFill>
                <a:latin typeface="Verdana" panose="020B0604030504040204"/>
                <a:cs typeface="Verdana" panose="020B0604030504040204"/>
              </a:rPr>
              <a:t> </a:t>
            </a:r>
            <a:r>
              <a:rPr sz="2000" spc="-145" dirty="0">
                <a:solidFill>
                  <a:srgbClr val="404040"/>
                </a:solidFill>
                <a:latin typeface="Verdana" panose="020B0604030504040204"/>
                <a:cs typeface="Verdana" panose="020B0604030504040204"/>
              </a:rPr>
              <a:t>l</a:t>
            </a:r>
            <a:r>
              <a:rPr sz="2000" spc="30" dirty="0">
                <a:solidFill>
                  <a:srgbClr val="404040"/>
                </a:solidFill>
                <a:latin typeface="Verdana" panose="020B0604030504040204"/>
                <a:cs typeface="Verdana" panose="020B0604030504040204"/>
              </a:rPr>
              <a:t>a</a:t>
            </a:r>
            <a:r>
              <a:rPr sz="2000" spc="30" dirty="0">
                <a:solidFill>
                  <a:srgbClr val="404040"/>
                </a:solidFill>
                <a:latin typeface="Verdana" panose="020B0604030504040204"/>
                <a:cs typeface="Verdana" panose="020B0604030504040204"/>
              </a:rPr>
              <a:t>t</a:t>
            </a:r>
            <a:r>
              <a:rPr sz="2000" spc="110" dirty="0">
                <a:solidFill>
                  <a:srgbClr val="404040"/>
                </a:solidFill>
                <a:latin typeface="Verdana" panose="020B0604030504040204"/>
                <a:cs typeface="Verdana" panose="020B0604030504040204"/>
              </a:rPr>
              <a:t>e</a:t>
            </a:r>
            <a:r>
              <a:rPr sz="2000" spc="-195" dirty="0">
                <a:solidFill>
                  <a:srgbClr val="404040"/>
                </a:solidFill>
                <a:latin typeface="Verdana" panose="020B0604030504040204"/>
                <a:cs typeface="Verdana" panose="020B0604030504040204"/>
              </a:rPr>
              <a:t> </a:t>
            </a:r>
            <a:r>
              <a:rPr sz="2000" spc="25" dirty="0">
                <a:solidFill>
                  <a:srgbClr val="404040"/>
                </a:solidFill>
                <a:latin typeface="Verdana" panose="020B0604030504040204"/>
                <a:cs typeface="Verdana" panose="020B0604030504040204"/>
              </a:rPr>
              <a:t>no</a:t>
            </a:r>
            <a:r>
              <a:rPr sz="2000" spc="-155" dirty="0">
                <a:solidFill>
                  <a:srgbClr val="404040"/>
                </a:solidFill>
                <a:latin typeface="Verdana" panose="020B0604030504040204"/>
                <a:cs typeface="Verdana" panose="020B0604030504040204"/>
              </a:rPr>
              <a:t> </a:t>
            </a:r>
            <a:r>
              <a:rPr sz="2000" spc="-30" dirty="0">
                <a:solidFill>
                  <a:srgbClr val="404040"/>
                </a:solidFill>
                <a:latin typeface="Verdana" panose="020B0604030504040204"/>
                <a:cs typeface="Verdana" panose="020B0604030504040204"/>
              </a:rPr>
              <a:t>more</a:t>
            </a:r>
            <a:r>
              <a:rPr sz="2000" spc="-165" dirty="0">
                <a:solidFill>
                  <a:srgbClr val="404040"/>
                </a:solidFill>
                <a:latin typeface="Verdana" panose="020B0604030504040204"/>
                <a:cs typeface="Verdana" panose="020B0604030504040204"/>
              </a:rPr>
              <a:t> </a:t>
            </a:r>
            <a:r>
              <a:rPr sz="2000" spc="-100" dirty="0">
                <a:solidFill>
                  <a:srgbClr val="404040"/>
                </a:solidFill>
                <a:latin typeface="Verdana" panose="020B0604030504040204"/>
                <a:cs typeface="Verdana" panose="020B0604030504040204"/>
              </a:rPr>
              <a:t>t</a:t>
            </a:r>
            <a:r>
              <a:rPr sz="2000" spc="25" dirty="0">
                <a:solidFill>
                  <a:srgbClr val="404040"/>
                </a:solidFill>
                <a:latin typeface="Verdana" panose="020B0604030504040204"/>
                <a:cs typeface="Verdana" panose="020B0604030504040204"/>
              </a:rPr>
              <a:t>han</a:t>
            </a:r>
            <a:r>
              <a:rPr sz="2000" spc="-175" dirty="0">
                <a:solidFill>
                  <a:srgbClr val="404040"/>
                </a:solidFill>
                <a:latin typeface="Verdana" panose="020B0604030504040204"/>
                <a:cs typeface="Verdana" panose="020B0604030504040204"/>
              </a:rPr>
              <a:t> </a:t>
            </a:r>
            <a:r>
              <a:rPr sz="2000" spc="-170" dirty="0">
                <a:solidFill>
                  <a:srgbClr val="404040"/>
                </a:solidFill>
                <a:latin typeface="Verdana" panose="020B0604030504040204"/>
                <a:cs typeface="Verdana" panose="020B0604030504040204"/>
              </a:rPr>
              <a:t>1</a:t>
            </a:r>
            <a:r>
              <a:rPr sz="2000" spc="-165" dirty="0">
                <a:solidFill>
                  <a:srgbClr val="404040"/>
                </a:solidFill>
                <a:latin typeface="Verdana" panose="020B0604030504040204"/>
                <a:cs typeface="Verdana" panose="020B0604030504040204"/>
              </a:rPr>
              <a:t>0</a:t>
            </a:r>
            <a:r>
              <a:rPr sz="2000" spc="-155" dirty="0">
                <a:solidFill>
                  <a:srgbClr val="404040"/>
                </a:solidFill>
                <a:latin typeface="Verdana" panose="020B0604030504040204"/>
                <a:cs typeface="Verdana" panose="020B0604030504040204"/>
              </a:rPr>
              <a:t> </a:t>
            </a:r>
            <a:r>
              <a:rPr sz="2000" spc="-80" dirty="0">
                <a:solidFill>
                  <a:srgbClr val="404040"/>
                </a:solidFill>
                <a:latin typeface="Verdana" panose="020B0604030504040204"/>
                <a:cs typeface="Verdana" panose="020B0604030504040204"/>
              </a:rPr>
              <a:t>minu</a:t>
            </a:r>
            <a:r>
              <a:rPr sz="2000" spc="-100" dirty="0">
                <a:solidFill>
                  <a:srgbClr val="404040"/>
                </a:solidFill>
                <a:latin typeface="Verdana" panose="020B0604030504040204"/>
                <a:cs typeface="Verdana" panose="020B0604030504040204"/>
              </a:rPr>
              <a:t>t</a:t>
            </a:r>
            <a:r>
              <a:rPr sz="2000" spc="100" dirty="0">
                <a:solidFill>
                  <a:srgbClr val="404040"/>
                </a:solidFill>
                <a:latin typeface="Verdana" panose="020B0604030504040204"/>
                <a:cs typeface="Verdana" panose="020B0604030504040204"/>
              </a:rPr>
              <a:t>e</a:t>
            </a:r>
            <a:r>
              <a:rPr sz="2000" spc="-265" dirty="0">
                <a:solidFill>
                  <a:srgbClr val="404040"/>
                </a:solidFill>
                <a:latin typeface="Verdana" panose="020B0604030504040204"/>
                <a:cs typeface="Verdana" panose="020B0604030504040204"/>
              </a:rPr>
              <a:t>s</a:t>
            </a:r>
            <a:endParaRPr sz="2000">
              <a:latin typeface="Verdana" panose="020B0604030504040204"/>
              <a:cs typeface="Verdana" panose="020B0604030504040204"/>
            </a:endParaRPr>
          </a:p>
          <a:p>
            <a:pPr marL="355600">
              <a:lnSpc>
                <a:spcPts val="2280"/>
              </a:lnSpc>
            </a:pPr>
            <a:r>
              <a:rPr sz="2000" spc="-215" dirty="0">
                <a:solidFill>
                  <a:srgbClr val="404040"/>
                </a:solidFill>
                <a:latin typeface="Verdana" panose="020B0604030504040204"/>
                <a:cs typeface="Verdana" panose="020B0604030504040204"/>
              </a:rPr>
              <a:t>(</a:t>
            </a:r>
            <a:r>
              <a:rPr sz="2000" spc="-25" dirty="0">
                <a:solidFill>
                  <a:srgbClr val="404040"/>
                </a:solidFill>
                <a:latin typeface="Verdana" panose="020B0604030504040204"/>
                <a:cs typeface="Verdana" panose="020B0604030504040204"/>
              </a:rPr>
              <a:t>e</a:t>
            </a:r>
            <a:r>
              <a:rPr sz="2000" spc="-10" dirty="0">
                <a:solidFill>
                  <a:srgbClr val="404040"/>
                </a:solidFill>
                <a:latin typeface="Verdana" panose="020B0604030504040204"/>
                <a:cs typeface="Verdana" panose="020B0604030504040204"/>
              </a:rPr>
              <a:t>l</a:t>
            </a:r>
            <a:r>
              <a:rPr sz="2000" spc="-80" dirty="0">
                <a:solidFill>
                  <a:srgbClr val="404040"/>
                </a:solidFill>
                <a:latin typeface="Verdana" panose="020B0604030504040204"/>
                <a:cs typeface="Verdana" panose="020B0604030504040204"/>
              </a:rPr>
              <a:t>s</a:t>
            </a:r>
            <a:r>
              <a:rPr sz="2000" spc="-85" dirty="0">
                <a:solidFill>
                  <a:srgbClr val="404040"/>
                </a:solidFill>
                <a:latin typeface="Verdana" panose="020B0604030504040204"/>
                <a:cs typeface="Verdana" panose="020B0604030504040204"/>
              </a:rPr>
              <a:t>e</a:t>
            </a:r>
            <a:r>
              <a:rPr sz="2000" spc="-140" dirty="0">
                <a:solidFill>
                  <a:srgbClr val="404040"/>
                </a:solidFill>
                <a:latin typeface="Verdana" panose="020B0604030504040204"/>
                <a:cs typeface="Verdana" panose="020B0604030504040204"/>
              </a:rPr>
              <a:t> </a:t>
            </a:r>
            <a:r>
              <a:rPr sz="2000" spc="-120" dirty="0">
                <a:solidFill>
                  <a:srgbClr val="404040"/>
                </a:solidFill>
                <a:latin typeface="Verdana" panose="020B0604030504040204"/>
                <a:cs typeface="Verdana" panose="020B0604030504040204"/>
              </a:rPr>
              <a:t>y</a:t>
            </a:r>
            <a:r>
              <a:rPr sz="2000" spc="85" dirty="0">
                <a:solidFill>
                  <a:srgbClr val="404040"/>
                </a:solidFill>
                <a:latin typeface="Verdana" panose="020B0604030504040204"/>
                <a:cs typeface="Verdana" panose="020B0604030504040204"/>
              </a:rPr>
              <a:t>o</a:t>
            </a:r>
            <a:r>
              <a:rPr sz="2000" spc="-50" dirty="0">
                <a:solidFill>
                  <a:srgbClr val="404040"/>
                </a:solidFill>
                <a:latin typeface="Verdana" panose="020B0604030504040204"/>
                <a:cs typeface="Verdana" panose="020B0604030504040204"/>
              </a:rPr>
              <a:t>u</a:t>
            </a:r>
            <a:r>
              <a:rPr sz="2000" spc="-150" dirty="0">
                <a:solidFill>
                  <a:srgbClr val="404040"/>
                </a:solidFill>
                <a:latin typeface="Verdana" panose="020B0604030504040204"/>
                <a:cs typeface="Verdana" panose="020B0604030504040204"/>
              </a:rPr>
              <a:t> </a:t>
            </a:r>
            <a:r>
              <a:rPr sz="2000" spc="5" dirty="0">
                <a:solidFill>
                  <a:srgbClr val="404040"/>
                </a:solidFill>
                <a:latin typeface="Verdana" panose="020B0604030504040204"/>
                <a:cs typeface="Verdana" panose="020B0604030504040204"/>
              </a:rPr>
              <a:t>ar</a:t>
            </a:r>
            <a:r>
              <a:rPr sz="2000" spc="10" dirty="0">
                <a:solidFill>
                  <a:srgbClr val="404040"/>
                </a:solidFill>
                <a:latin typeface="Verdana" panose="020B0604030504040204"/>
                <a:cs typeface="Verdana" panose="020B0604030504040204"/>
              </a:rPr>
              <a:t>e</a:t>
            </a:r>
            <a:r>
              <a:rPr sz="2000" spc="-180" dirty="0">
                <a:solidFill>
                  <a:srgbClr val="404040"/>
                </a:solidFill>
                <a:latin typeface="Verdana" panose="020B0604030504040204"/>
                <a:cs typeface="Verdana" panose="020B0604030504040204"/>
              </a:rPr>
              <a:t> </a:t>
            </a:r>
            <a:r>
              <a:rPr sz="2000" spc="-10" dirty="0">
                <a:solidFill>
                  <a:srgbClr val="404040"/>
                </a:solidFill>
                <a:latin typeface="Verdana" panose="020B0604030504040204"/>
                <a:cs typeface="Verdana" panose="020B0604030504040204"/>
              </a:rPr>
              <a:t>absen</a:t>
            </a:r>
            <a:r>
              <a:rPr sz="2000" spc="10" dirty="0">
                <a:solidFill>
                  <a:srgbClr val="404040"/>
                </a:solidFill>
                <a:latin typeface="Verdana" panose="020B0604030504040204"/>
                <a:cs typeface="Verdana" panose="020B0604030504040204"/>
              </a:rPr>
              <a:t>t</a:t>
            </a:r>
            <a:r>
              <a:rPr sz="2000" spc="-170" dirty="0">
                <a:solidFill>
                  <a:srgbClr val="404040"/>
                </a:solidFill>
                <a:latin typeface="Verdana" panose="020B0604030504040204"/>
                <a:cs typeface="Verdana" panose="020B0604030504040204"/>
              </a:rPr>
              <a:t>)</a:t>
            </a:r>
            <a:endParaRPr sz="2000">
              <a:latin typeface="Verdana" panose="020B0604030504040204"/>
              <a:cs typeface="Verdana" panose="020B0604030504040204"/>
            </a:endParaRPr>
          </a:p>
          <a:p>
            <a:pPr marL="12700">
              <a:lnSpc>
                <a:spcPct val="100000"/>
              </a:lnSpc>
              <a:spcBef>
                <a:spcPts val="760"/>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spc="-254" dirty="0">
                <a:solidFill>
                  <a:srgbClr val="404040"/>
                </a:solidFill>
                <a:latin typeface="Verdana" panose="020B0604030504040204"/>
                <a:cs typeface="Verdana" panose="020B0604030504040204"/>
              </a:rPr>
              <a:t>Br</a:t>
            </a:r>
            <a:r>
              <a:rPr sz="2000" spc="-135" dirty="0">
                <a:solidFill>
                  <a:srgbClr val="404040"/>
                </a:solidFill>
                <a:latin typeface="Verdana" panose="020B0604030504040204"/>
                <a:cs typeface="Verdana" panose="020B0604030504040204"/>
              </a:rPr>
              <a:t>i</a:t>
            </a:r>
            <a:r>
              <a:rPr sz="2000" spc="25" dirty="0">
                <a:solidFill>
                  <a:srgbClr val="404040"/>
                </a:solidFill>
                <a:latin typeface="Verdana" panose="020B0604030504040204"/>
                <a:cs typeface="Verdana" panose="020B0604030504040204"/>
              </a:rPr>
              <a:t>ng</a:t>
            </a:r>
            <a:r>
              <a:rPr sz="2000" spc="-150" dirty="0">
                <a:solidFill>
                  <a:srgbClr val="404040"/>
                </a:solidFill>
                <a:latin typeface="Verdana" panose="020B0604030504040204"/>
                <a:cs typeface="Verdana" panose="020B0604030504040204"/>
              </a:rPr>
              <a:t> </a:t>
            </a:r>
            <a:r>
              <a:rPr sz="2000" spc="165" dirty="0">
                <a:solidFill>
                  <a:srgbClr val="404040"/>
                </a:solidFill>
                <a:latin typeface="Verdana" panose="020B0604030504040204"/>
                <a:cs typeface="Verdana" panose="020B0604030504040204"/>
              </a:rPr>
              <a:t>a</a:t>
            </a:r>
            <a:r>
              <a:rPr sz="2000" spc="-160" dirty="0">
                <a:solidFill>
                  <a:srgbClr val="404040"/>
                </a:solidFill>
                <a:latin typeface="Verdana" panose="020B0604030504040204"/>
                <a:cs typeface="Verdana" panose="020B0604030504040204"/>
              </a:rPr>
              <a:t> </a:t>
            </a:r>
            <a:r>
              <a:rPr sz="2000" spc="110" dirty="0">
                <a:solidFill>
                  <a:srgbClr val="404040"/>
                </a:solidFill>
                <a:latin typeface="Verdana" panose="020B0604030504040204"/>
                <a:cs typeface="Verdana" panose="020B0604030504040204"/>
              </a:rPr>
              <a:t>p</a:t>
            </a:r>
            <a:r>
              <a:rPr sz="2000" spc="110" dirty="0">
                <a:solidFill>
                  <a:srgbClr val="404040"/>
                </a:solidFill>
                <a:latin typeface="Verdana" panose="020B0604030504040204"/>
                <a:cs typeface="Verdana" panose="020B0604030504040204"/>
              </a:rPr>
              <a:t>e</a:t>
            </a:r>
            <a:r>
              <a:rPr sz="2000" spc="-45" dirty="0">
                <a:solidFill>
                  <a:srgbClr val="404040"/>
                </a:solidFill>
                <a:latin typeface="Verdana" panose="020B0604030504040204"/>
                <a:cs typeface="Verdana" panose="020B0604030504040204"/>
              </a:rPr>
              <a:t>n</a:t>
            </a:r>
            <a:r>
              <a:rPr sz="2000" spc="-165" dirty="0">
                <a:solidFill>
                  <a:srgbClr val="404040"/>
                </a:solidFill>
                <a:latin typeface="Verdana" panose="020B0604030504040204"/>
                <a:cs typeface="Verdana" panose="020B0604030504040204"/>
              </a:rPr>
              <a:t> </a:t>
            </a:r>
            <a:r>
              <a:rPr sz="2000" spc="75" dirty="0">
                <a:solidFill>
                  <a:srgbClr val="404040"/>
                </a:solidFill>
                <a:latin typeface="Verdana" panose="020B0604030504040204"/>
                <a:cs typeface="Verdana" panose="020B0604030504040204"/>
              </a:rPr>
              <a:t>an</a:t>
            </a:r>
            <a:r>
              <a:rPr sz="2000" spc="80" dirty="0">
                <a:solidFill>
                  <a:srgbClr val="404040"/>
                </a:solidFill>
                <a:latin typeface="Verdana" panose="020B0604030504040204"/>
                <a:cs typeface="Verdana" panose="020B0604030504040204"/>
              </a:rPr>
              <a:t>d</a:t>
            </a:r>
            <a:r>
              <a:rPr sz="2000" spc="-160" dirty="0">
                <a:solidFill>
                  <a:srgbClr val="404040"/>
                </a:solidFill>
                <a:latin typeface="Verdana" panose="020B0604030504040204"/>
                <a:cs typeface="Verdana" panose="020B0604030504040204"/>
              </a:rPr>
              <a:t> </a:t>
            </a:r>
            <a:r>
              <a:rPr sz="2000" spc="165" dirty="0">
                <a:solidFill>
                  <a:srgbClr val="404040"/>
                </a:solidFill>
                <a:latin typeface="Verdana" panose="020B0604030504040204"/>
                <a:cs typeface="Verdana" panose="020B0604030504040204"/>
              </a:rPr>
              <a:t>a</a:t>
            </a:r>
            <a:r>
              <a:rPr sz="2000" spc="-165" dirty="0">
                <a:solidFill>
                  <a:srgbClr val="404040"/>
                </a:solidFill>
                <a:latin typeface="Verdana" panose="020B0604030504040204"/>
                <a:cs typeface="Verdana" panose="020B0604030504040204"/>
              </a:rPr>
              <a:t> </a:t>
            </a:r>
            <a:r>
              <a:rPr sz="2000" spc="-55" dirty="0">
                <a:solidFill>
                  <a:srgbClr val="404040"/>
                </a:solidFill>
                <a:latin typeface="Verdana" panose="020B0604030504040204"/>
                <a:cs typeface="Verdana" panose="020B0604030504040204"/>
              </a:rPr>
              <a:t>reg</a:t>
            </a:r>
            <a:r>
              <a:rPr sz="2000" spc="-40" dirty="0">
                <a:solidFill>
                  <a:srgbClr val="404040"/>
                </a:solidFill>
                <a:latin typeface="Verdana" panose="020B0604030504040204"/>
                <a:cs typeface="Verdana" panose="020B0604030504040204"/>
              </a:rPr>
              <a:t>i</a:t>
            </a:r>
            <a:r>
              <a:rPr sz="2000" spc="-220" dirty="0">
                <a:solidFill>
                  <a:srgbClr val="404040"/>
                </a:solidFill>
                <a:latin typeface="Verdana" panose="020B0604030504040204"/>
                <a:cs typeface="Verdana" panose="020B0604030504040204"/>
              </a:rPr>
              <a:t>s</a:t>
            </a:r>
            <a:r>
              <a:rPr sz="2000" spc="-150" dirty="0">
                <a:solidFill>
                  <a:srgbClr val="404040"/>
                </a:solidFill>
                <a:latin typeface="Verdana" panose="020B0604030504040204"/>
                <a:cs typeface="Verdana" panose="020B0604030504040204"/>
              </a:rPr>
              <a:t>t</a:t>
            </a:r>
            <a:r>
              <a:rPr sz="2000" spc="25" dirty="0">
                <a:solidFill>
                  <a:srgbClr val="404040"/>
                </a:solidFill>
                <a:latin typeface="Verdana" panose="020B0604030504040204"/>
                <a:cs typeface="Verdana" panose="020B0604030504040204"/>
              </a:rPr>
              <a:t>er/cop</a:t>
            </a:r>
            <a:r>
              <a:rPr sz="2000" spc="15" dirty="0">
                <a:solidFill>
                  <a:srgbClr val="404040"/>
                </a:solidFill>
                <a:latin typeface="Verdana" panose="020B0604030504040204"/>
                <a:cs typeface="Verdana" panose="020B0604030504040204"/>
              </a:rPr>
              <a:t>y</a:t>
            </a:r>
            <a:r>
              <a:rPr sz="2000" spc="35" dirty="0">
                <a:solidFill>
                  <a:srgbClr val="404040"/>
                </a:solidFill>
                <a:latin typeface="Verdana" panose="020B0604030504040204"/>
                <a:cs typeface="Verdana" panose="020B0604030504040204"/>
              </a:rPr>
              <a:t>/paper</a:t>
            </a:r>
            <a:endParaRPr sz="2000">
              <a:latin typeface="Verdana" panose="020B0604030504040204"/>
              <a:cs typeface="Verdana" panose="020B0604030504040204"/>
            </a:endParaRPr>
          </a:p>
          <a:p>
            <a:pPr marL="355600" marR="462915" indent="-342900">
              <a:lnSpc>
                <a:spcPts val="2160"/>
              </a:lnSpc>
              <a:spcBef>
                <a:spcPts val="1035"/>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spc="145" dirty="0">
                <a:solidFill>
                  <a:srgbClr val="404040"/>
                </a:solidFill>
                <a:latin typeface="Verdana" panose="020B0604030504040204"/>
                <a:cs typeface="Verdana" panose="020B0604030504040204"/>
              </a:rPr>
              <a:t>M</a:t>
            </a:r>
            <a:r>
              <a:rPr sz="2000" spc="95" dirty="0">
                <a:solidFill>
                  <a:srgbClr val="404040"/>
                </a:solidFill>
                <a:latin typeface="Verdana" panose="020B0604030504040204"/>
                <a:cs typeface="Verdana" panose="020B0604030504040204"/>
              </a:rPr>
              <a:t>o</a:t>
            </a:r>
            <a:r>
              <a:rPr sz="2000" spc="-20" dirty="0">
                <a:solidFill>
                  <a:srgbClr val="404040"/>
                </a:solidFill>
                <a:latin typeface="Verdana" panose="020B0604030504040204"/>
                <a:cs typeface="Verdana" panose="020B0604030504040204"/>
              </a:rPr>
              <a:t>bil</a:t>
            </a:r>
            <a:r>
              <a:rPr sz="2000" spc="-25" dirty="0">
                <a:solidFill>
                  <a:srgbClr val="404040"/>
                </a:solidFill>
                <a:latin typeface="Verdana" panose="020B0604030504040204"/>
                <a:cs typeface="Verdana" panose="020B0604030504040204"/>
              </a:rPr>
              <a:t>e</a:t>
            </a:r>
            <a:r>
              <a:rPr sz="2000" spc="-160" dirty="0">
                <a:solidFill>
                  <a:srgbClr val="404040"/>
                </a:solidFill>
                <a:latin typeface="Verdana" panose="020B0604030504040204"/>
                <a:cs typeface="Verdana" panose="020B0604030504040204"/>
              </a:rPr>
              <a:t> </a:t>
            </a:r>
            <a:r>
              <a:rPr sz="2000" spc="-10" dirty="0">
                <a:solidFill>
                  <a:srgbClr val="404040"/>
                </a:solidFill>
                <a:latin typeface="Verdana" panose="020B0604030504040204"/>
                <a:cs typeface="Verdana" panose="020B0604030504040204"/>
              </a:rPr>
              <a:t>phone</a:t>
            </a:r>
            <a:r>
              <a:rPr sz="2000" spc="-5" dirty="0">
                <a:solidFill>
                  <a:srgbClr val="404040"/>
                </a:solidFill>
                <a:latin typeface="Verdana" panose="020B0604030504040204"/>
                <a:cs typeface="Verdana" panose="020B0604030504040204"/>
              </a:rPr>
              <a:t>s</a:t>
            </a:r>
            <a:r>
              <a:rPr sz="2000" spc="-160" dirty="0">
                <a:solidFill>
                  <a:srgbClr val="404040"/>
                </a:solidFill>
                <a:latin typeface="Verdana" panose="020B0604030504040204"/>
                <a:cs typeface="Verdana" panose="020B0604030504040204"/>
              </a:rPr>
              <a:t> </a:t>
            </a:r>
            <a:r>
              <a:rPr sz="2000" spc="-90" dirty="0">
                <a:solidFill>
                  <a:srgbClr val="404040"/>
                </a:solidFill>
                <a:latin typeface="Verdana" panose="020B0604030504040204"/>
                <a:cs typeface="Verdana" panose="020B0604030504040204"/>
              </a:rPr>
              <a:t>sha</a:t>
            </a:r>
            <a:r>
              <a:rPr sz="2000" spc="-35" dirty="0">
                <a:solidFill>
                  <a:srgbClr val="404040"/>
                </a:solidFill>
                <a:latin typeface="Verdana" panose="020B0604030504040204"/>
                <a:cs typeface="Verdana" panose="020B0604030504040204"/>
              </a:rPr>
              <a:t>l</a:t>
            </a:r>
            <a:r>
              <a:rPr sz="2000" spc="-150" dirty="0">
                <a:solidFill>
                  <a:srgbClr val="404040"/>
                </a:solidFill>
                <a:latin typeface="Verdana" panose="020B0604030504040204"/>
                <a:cs typeface="Verdana" panose="020B0604030504040204"/>
              </a:rPr>
              <a:t>l</a:t>
            </a:r>
            <a:r>
              <a:rPr sz="2000" spc="-185" dirty="0">
                <a:solidFill>
                  <a:srgbClr val="404040"/>
                </a:solidFill>
                <a:latin typeface="Verdana" panose="020B0604030504040204"/>
                <a:cs typeface="Verdana" panose="020B0604030504040204"/>
              </a:rPr>
              <a:t> </a:t>
            </a:r>
            <a:r>
              <a:rPr sz="2000" spc="110" dirty="0">
                <a:solidFill>
                  <a:srgbClr val="404040"/>
                </a:solidFill>
                <a:latin typeface="Verdana" panose="020B0604030504040204"/>
                <a:cs typeface="Verdana" panose="020B0604030504040204"/>
              </a:rPr>
              <a:t>b</a:t>
            </a:r>
            <a:r>
              <a:rPr sz="2000" spc="110" dirty="0">
                <a:solidFill>
                  <a:srgbClr val="404040"/>
                </a:solidFill>
                <a:latin typeface="Verdana" panose="020B0604030504040204"/>
                <a:cs typeface="Verdana" panose="020B0604030504040204"/>
              </a:rPr>
              <a:t>e</a:t>
            </a:r>
            <a:r>
              <a:rPr sz="2000" spc="-165" dirty="0">
                <a:solidFill>
                  <a:srgbClr val="404040"/>
                </a:solidFill>
                <a:latin typeface="Verdana" panose="020B0604030504040204"/>
                <a:cs typeface="Verdana" panose="020B0604030504040204"/>
              </a:rPr>
              <a:t> </a:t>
            </a:r>
            <a:r>
              <a:rPr sz="2000" spc="-180" dirty="0">
                <a:solidFill>
                  <a:srgbClr val="404040"/>
                </a:solidFill>
                <a:latin typeface="Verdana" panose="020B0604030504040204"/>
                <a:cs typeface="Verdana" panose="020B0604030504040204"/>
              </a:rPr>
              <a:t>OFF/S</a:t>
            </a:r>
            <a:r>
              <a:rPr sz="2000" spc="-114" dirty="0">
                <a:solidFill>
                  <a:srgbClr val="404040"/>
                </a:solidFill>
                <a:latin typeface="Verdana" panose="020B0604030504040204"/>
                <a:cs typeface="Verdana" panose="020B0604030504040204"/>
              </a:rPr>
              <a:t>I</a:t>
            </a:r>
            <a:r>
              <a:rPr sz="2000" spc="-125" dirty="0">
                <a:solidFill>
                  <a:srgbClr val="404040"/>
                </a:solidFill>
                <a:latin typeface="Verdana" panose="020B0604030504040204"/>
                <a:cs typeface="Verdana" panose="020B0604030504040204"/>
              </a:rPr>
              <a:t>LE</a:t>
            </a:r>
            <a:r>
              <a:rPr sz="2000" spc="-150" dirty="0">
                <a:solidFill>
                  <a:srgbClr val="404040"/>
                </a:solidFill>
                <a:latin typeface="Verdana" panose="020B0604030504040204"/>
                <a:cs typeface="Verdana" panose="020B0604030504040204"/>
              </a:rPr>
              <a:t>N</a:t>
            </a:r>
            <a:r>
              <a:rPr sz="2000" spc="-380" dirty="0">
                <a:solidFill>
                  <a:srgbClr val="404040"/>
                </a:solidFill>
                <a:latin typeface="Verdana" panose="020B0604030504040204"/>
                <a:cs typeface="Verdana" panose="020B0604030504040204"/>
              </a:rPr>
              <a:t>T</a:t>
            </a:r>
            <a:r>
              <a:rPr sz="2000" spc="-190" dirty="0">
                <a:solidFill>
                  <a:srgbClr val="404040"/>
                </a:solidFill>
                <a:latin typeface="Verdana" panose="020B0604030504040204"/>
                <a:cs typeface="Verdana" panose="020B0604030504040204"/>
              </a:rPr>
              <a:t> </a:t>
            </a:r>
            <a:r>
              <a:rPr sz="2000" spc="-215" dirty="0">
                <a:solidFill>
                  <a:srgbClr val="404040"/>
                </a:solidFill>
                <a:latin typeface="Verdana" panose="020B0604030504040204"/>
                <a:cs typeface="Verdana" panose="020B0604030504040204"/>
              </a:rPr>
              <a:t>(</a:t>
            </a:r>
            <a:r>
              <a:rPr sz="2000" spc="-210" dirty="0">
                <a:solidFill>
                  <a:srgbClr val="404040"/>
                </a:solidFill>
                <a:latin typeface="Verdana" panose="020B0604030504040204"/>
                <a:cs typeface="Verdana" panose="020B0604030504040204"/>
              </a:rPr>
              <a:t>RS  </a:t>
            </a:r>
            <a:r>
              <a:rPr sz="2000" spc="-140" dirty="0">
                <a:solidFill>
                  <a:srgbClr val="404040"/>
                </a:solidFill>
                <a:latin typeface="Verdana" panose="020B0604030504040204"/>
                <a:cs typeface="Verdana" panose="020B0604030504040204"/>
              </a:rPr>
              <a:t>2000</a:t>
            </a:r>
            <a:r>
              <a:rPr sz="2000" spc="-105" dirty="0">
                <a:solidFill>
                  <a:srgbClr val="404040"/>
                </a:solidFill>
                <a:latin typeface="Verdana" panose="020B0604030504040204"/>
                <a:cs typeface="Verdana" panose="020B0604030504040204"/>
              </a:rPr>
              <a:t>/</a:t>
            </a:r>
            <a:r>
              <a:rPr sz="2000" spc="-245" dirty="0">
                <a:solidFill>
                  <a:srgbClr val="404040"/>
                </a:solidFill>
                <a:latin typeface="Verdana" panose="020B0604030504040204"/>
                <a:cs typeface="Verdana" panose="020B0604030504040204"/>
              </a:rPr>
              <a:t>-</a:t>
            </a:r>
            <a:r>
              <a:rPr sz="2000" spc="-170" dirty="0">
                <a:solidFill>
                  <a:srgbClr val="404040"/>
                </a:solidFill>
                <a:latin typeface="Verdana" panose="020B0604030504040204"/>
                <a:cs typeface="Verdana" panose="020B0604030504040204"/>
              </a:rPr>
              <a:t> </a:t>
            </a:r>
            <a:r>
              <a:rPr sz="2000" spc="-90" dirty="0">
                <a:solidFill>
                  <a:srgbClr val="404040"/>
                </a:solidFill>
                <a:latin typeface="Verdana" panose="020B0604030504040204"/>
                <a:cs typeface="Verdana" panose="020B0604030504040204"/>
              </a:rPr>
              <a:t>Fine)</a:t>
            </a:r>
            <a:endParaRPr sz="2000">
              <a:latin typeface="Verdana" panose="020B0604030504040204"/>
              <a:cs typeface="Verdana" panose="020B0604030504040204"/>
            </a:endParaRPr>
          </a:p>
          <a:p>
            <a:pPr marL="12700">
              <a:lnSpc>
                <a:spcPct val="100000"/>
              </a:lnSpc>
              <a:spcBef>
                <a:spcPts val="730"/>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spc="20" dirty="0">
                <a:solidFill>
                  <a:srgbClr val="404040"/>
                </a:solidFill>
                <a:latin typeface="Verdana" panose="020B0604030504040204"/>
                <a:cs typeface="Verdana" panose="020B0604030504040204"/>
              </a:rPr>
              <a:t>D</a:t>
            </a:r>
            <a:r>
              <a:rPr sz="2000" spc="20" dirty="0">
                <a:solidFill>
                  <a:srgbClr val="404040"/>
                </a:solidFill>
                <a:latin typeface="Verdana" panose="020B0604030504040204"/>
                <a:cs typeface="Verdana" panose="020B0604030504040204"/>
              </a:rPr>
              <a:t>o</a:t>
            </a:r>
            <a:r>
              <a:rPr sz="2000" spc="-160" dirty="0">
                <a:solidFill>
                  <a:srgbClr val="404040"/>
                </a:solidFill>
                <a:latin typeface="Verdana" panose="020B0604030504040204"/>
                <a:cs typeface="Verdana" panose="020B0604030504040204"/>
              </a:rPr>
              <a:t> </a:t>
            </a:r>
            <a:r>
              <a:rPr sz="2000" spc="25" dirty="0">
                <a:solidFill>
                  <a:srgbClr val="404040"/>
                </a:solidFill>
                <a:latin typeface="Verdana" panose="020B0604030504040204"/>
                <a:cs typeface="Verdana" panose="020B0604030504040204"/>
              </a:rPr>
              <a:t>n</a:t>
            </a:r>
            <a:r>
              <a:rPr sz="2000" spc="15" dirty="0">
                <a:solidFill>
                  <a:srgbClr val="404040"/>
                </a:solidFill>
                <a:latin typeface="Verdana" panose="020B0604030504040204"/>
                <a:cs typeface="Verdana" panose="020B0604030504040204"/>
              </a:rPr>
              <a:t>o</a:t>
            </a:r>
            <a:r>
              <a:rPr sz="2000" spc="-110" dirty="0">
                <a:solidFill>
                  <a:srgbClr val="404040"/>
                </a:solidFill>
                <a:latin typeface="Verdana" panose="020B0604030504040204"/>
                <a:cs typeface="Verdana" panose="020B0604030504040204"/>
              </a:rPr>
              <a:t>t</a:t>
            </a:r>
            <a:r>
              <a:rPr sz="2000" spc="-150" dirty="0">
                <a:solidFill>
                  <a:srgbClr val="404040"/>
                </a:solidFill>
                <a:latin typeface="Verdana" panose="020B0604030504040204"/>
                <a:cs typeface="Verdana" panose="020B0604030504040204"/>
              </a:rPr>
              <a:t> </a:t>
            </a:r>
            <a:r>
              <a:rPr sz="2000" spc="15" dirty="0">
                <a:solidFill>
                  <a:srgbClr val="404040"/>
                </a:solidFill>
                <a:latin typeface="Verdana" panose="020B0604030504040204"/>
                <a:cs typeface="Verdana" panose="020B0604030504040204"/>
              </a:rPr>
              <a:t>wande</a:t>
            </a:r>
            <a:r>
              <a:rPr sz="2000" spc="15" dirty="0">
                <a:solidFill>
                  <a:srgbClr val="404040"/>
                </a:solidFill>
                <a:latin typeface="Verdana" panose="020B0604030504040204"/>
                <a:cs typeface="Verdana" panose="020B0604030504040204"/>
              </a:rPr>
              <a:t>r</a:t>
            </a:r>
            <a:r>
              <a:rPr sz="2000" spc="-165" dirty="0">
                <a:solidFill>
                  <a:srgbClr val="404040"/>
                </a:solidFill>
                <a:latin typeface="Verdana" panose="020B0604030504040204"/>
                <a:cs typeface="Verdana" panose="020B0604030504040204"/>
              </a:rPr>
              <a:t> </a:t>
            </a:r>
            <a:r>
              <a:rPr sz="2000" spc="-5" dirty="0">
                <a:solidFill>
                  <a:srgbClr val="404040"/>
                </a:solidFill>
                <a:latin typeface="Verdana" panose="020B0604030504040204"/>
                <a:cs typeface="Verdana" panose="020B0604030504040204"/>
              </a:rPr>
              <a:t>ar</a:t>
            </a:r>
            <a:r>
              <a:rPr sz="2000" spc="-5" dirty="0">
                <a:solidFill>
                  <a:srgbClr val="404040"/>
                </a:solidFill>
                <a:latin typeface="Verdana" panose="020B0604030504040204"/>
                <a:cs typeface="Verdana" panose="020B0604030504040204"/>
              </a:rPr>
              <a:t>o</a:t>
            </a:r>
            <a:r>
              <a:rPr sz="2000" spc="-50" dirty="0">
                <a:solidFill>
                  <a:srgbClr val="404040"/>
                </a:solidFill>
                <a:latin typeface="Verdana" panose="020B0604030504040204"/>
                <a:cs typeface="Verdana" panose="020B0604030504040204"/>
              </a:rPr>
              <a:t>u</a:t>
            </a:r>
            <a:r>
              <a:rPr sz="2000" spc="-45" dirty="0">
                <a:solidFill>
                  <a:srgbClr val="404040"/>
                </a:solidFill>
                <a:latin typeface="Verdana" panose="020B0604030504040204"/>
                <a:cs typeface="Verdana" panose="020B0604030504040204"/>
              </a:rPr>
              <a:t>n</a:t>
            </a:r>
            <a:r>
              <a:rPr sz="2000" spc="125" dirty="0">
                <a:solidFill>
                  <a:srgbClr val="404040"/>
                </a:solidFill>
                <a:latin typeface="Verdana" panose="020B0604030504040204"/>
                <a:cs typeface="Verdana" panose="020B0604030504040204"/>
              </a:rPr>
              <a:t>d</a:t>
            </a:r>
            <a:r>
              <a:rPr sz="2000" spc="-170" dirty="0">
                <a:solidFill>
                  <a:srgbClr val="404040"/>
                </a:solidFill>
                <a:latin typeface="Verdana" panose="020B0604030504040204"/>
                <a:cs typeface="Verdana" panose="020B0604030504040204"/>
              </a:rPr>
              <a:t> </a:t>
            </a:r>
            <a:r>
              <a:rPr sz="2000" spc="-65" dirty="0">
                <a:solidFill>
                  <a:srgbClr val="404040"/>
                </a:solidFill>
                <a:latin typeface="Verdana" panose="020B0604030504040204"/>
                <a:cs typeface="Verdana" panose="020B0604030504040204"/>
              </a:rPr>
              <a:t>i</a:t>
            </a:r>
            <a:r>
              <a:rPr sz="2000" spc="-135" dirty="0">
                <a:solidFill>
                  <a:srgbClr val="404040"/>
                </a:solidFill>
                <a:latin typeface="Verdana" panose="020B0604030504040204"/>
                <a:cs typeface="Verdana" panose="020B0604030504040204"/>
              </a:rPr>
              <a:t>n</a:t>
            </a:r>
            <a:r>
              <a:rPr sz="2000" spc="-155" dirty="0">
                <a:solidFill>
                  <a:srgbClr val="404040"/>
                </a:solidFill>
                <a:latin typeface="Verdana" panose="020B0604030504040204"/>
                <a:cs typeface="Verdana" panose="020B0604030504040204"/>
              </a:rPr>
              <a:t> </a:t>
            </a:r>
            <a:r>
              <a:rPr sz="2000" spc="60" dirty="0">
                <a:solidFill>
                  <a:srgbClr val="404040"/>
                </a:solidFill>
                <a:latin typeface="Verdana" panose="020B0604030504040204"/>
                <a:cs typeface="Verdana" panose="020B0604030504040204"/>
              </a:rPr>
              <a:t>C</a:t>
            </a:r>
            <a:r>
              <a:rPr sz="2000" spc="25" dirty="0">
                <a:solidFill>
                  <a:srgbClr val="404040"/>
                </a:solidFill>
                <a:latin typeface="Verdana" panose="020B0604030504040204"/>
                <a:cs typeface="Verdana" panose="020B0604030504040204"/>
              </a:rPr>
              <a:t>l</a:t>
            </a:r>
            <a:r>
              <a:rPr sz="2000" spc="-130" dirty="0">
                <a:solidFill>
                  <a:srgbClr val="404040"/>
                </a:solidFill>
                <a:latin typeface="Verdana" panose="020B0604030504040204"/>
                <a:cs typeface="Verdana" panose="020B0604030504040204"/>
              </a:rPr>
              <a:t>ass</a:t>
            </a:r>
            <a:endParaRPr sz="2000">
              <a:latin typeface="Verdana" panose="020B0604030504040204"/>
              <a:cs typeface="Verdana" panose="020B0604030504040204"/>
            </a:endParaRPr>
          </a:p>
          <a:p>
            <a:pPr marL="355600" marR="52705" indent="-342900">
              <a:lnSpc>
                <a:spcPts val="2160"/>
              </a:lnSpc>
              <a:spcBef>
                <a:spcPts val="1040"/>
              </a:spcBef>
              <a:tabLst>
                <a:tab pos="354965" algn="l"/>
              </a:tabLst>
            </a:pPr>
            <a:r>
              <a:rPr sz="1600" spc="-160" dirty="0">
                <a:solidFill>
                  <a:srgbClr val="B31166"/>
                </a:solidFill>
                <a:latin typeface="Lucida Sans Unicode" panose="020B0602030504020204"/>
                <a:cs typeface="Lucida Sans Unicode" panose="020B0602030504020204"/>
              </a:rPr>
              <a:t>▶</a:t>
            </a:r>
            <a:r>
              <a:rPr sz="1600" spc="-160" dirty="0">
                <a:solidFill>
                  <a:srgbClr val="B31166"/>
                </a:solidFill>
                <a:latin typeface="Lucida Sans Unicode" panose="020B0602030504020204"/>
                <a:cs typeface="Lucida Sans Unicode" panose="020B0602030504020204"/>
              </a:rPr>
              <a:t>	</a:t>
            </a:r>
            <a:r>
              <a:rPr sz="2000" b="1" spc="-90" dirty="0">
                <a:solidFill>
                  <a:srgbClr val="404040"/>
                </a:solidFill>
                <a:latin typeface="Tahoma" panose="020B0604030504040204"/>
                <a:cs typeface="Tahoma" panose="020B0604030504040204"/>
              </a:rPr>
              <a:t>Mi</a:t>
            </a:r>
            <a:r>
              <a:rPr sz="2000" b="1" spc="-90" dirty="0">
                <a:solidFill>
                  <a:srgbClr val="404040"/>
                </a:solidFill>
                <a:latin typeface="Tahoma" panose="020B0604030504040204"/>
                <a:cs typeface="Tahoma" panose="020B0604030504040204"/>
              </a:rPr>
              <a:t>s</a:t>
            </a:r>
            <a:r>
              <a:rPr sz="2000" b="1" dirty="0">
                <a:solidFill>
                  <a:srgbClr val="404040"/>
                </a:solidFill>
                <a:latin typeface="Tahoma" panose="020B0604030504040204"/>
                <a:cs typeface="Tahoma" panose="020B0604030504040204"/>
              </a:rPr>
              <a:t>sed</a:t>
            </a:r>
            <a:r>
              <a:rPr sz="2000" b="1" spc="-45" dirty="0">
                <a:solidFill>
                  <a:srgbClr val="404040"/>
                </a:solidFill>
                <a:latin typeface="Tahoma" panose="020B0604030504040204"/>
                <a:cs typeface="Tahoma" panose="020B0604030504040204"/>
              </a:rPr>
              <a:t> </a:t>
            </a:r>
            <a:r>
              <a:rPr sz="2000" b="1" spc="-110" dirty="0">
                <a:solidFill>
                  <a:srgbClr val="404040"/>
                </a:solidFill>
                <a:latin typeface="Tahoma" panose="020B0604030504040204"/>
                <a:cs typeface="Tahoma" panose="020B0604030504040204"/>
              </a:rPr>
              <a:t>o</a:t>
            </a:r>
            <a:r>
              <a:rPr sz="2000" b="1" spc="-75" dirty="0">
                <a:solidFill>
                  <a:srgbClr val="404040"/>
                </a:solidFill>
                <a:latin typeface="Tahoma" panose="020B0604030504040204"/>
                <a:cs typeface="Tahoma" panose="020B0604030504040204"/>
              </a:rPr>
              <a:t>r</a:t>
            </a:r>
            <a:r>
              <a:rPr sz="2000" b="1" spc="-40" dirty="0">
                <a:solidFill>
                  <a:srgbClr val="404040"/>
                </a:solidFill>
                <a:latin typeface="Tahoma" panose="020B0604030504040204"/>
                <a:cs typeface="Tahoma" panose="020B0604030504040204"/>
              </a:rPr>
              <a:t> </a:t>
            </a:r>
            <a:r>
              <a:rPr sz="2000" b="1" spc="-35" dirty="0">
                <a:solidFill>
                  <a:srgbClr val="404040"/>
                </a:solidFill>
                <a:latin typeface="Tahoma" panose="020B0604030504040204"/>
                <a:cs typeface="Tahoma" panose="020B0604030504040204"/>
              </a:rPr>
              <a:t>late</a:t>
            </a:r>
            <a:r>
              <a:rPr sz="2000" b="1" spc="-40" dirty="0">
                <a:solidFill>
                  <a:srgbClr val="404040"/>
                </a:solidFill>
                <a:latin typeface="Tahoma" panose="020B0604030504040204"/>
                <a:cs typeface="Tahoma" panose="020B0604030504040204"/>
              </a:rPr>
              <a:t> </a:t>
            </a:r>
            <a:r>
              <a:rPr sz="2000" b="1" spc="-20" dirty="0">
                <a:solidFill>
                  <a:srgbClr val="404040"/>
                </a:solidFill>
                <a:latin typeface="Tahoma" panose="020B0604030504040204"/>
                <a:cs typeface="Tahoma" panose="020B0604030504040204"/>
              </a:rPr>
              <a:t>a</a:t>
            </a:r>
            <a:r>
              <a:rPr sz="2000" b="1" spc="-25" dirty="0">
                <a:solidFill>
                  <a:srgbClr val="404040"/>
                </a:solidFill>
                <a:latin typeface="Tahoma" panose="020B0604030504040204"/>
                <a:cs typeface="Tahoma" panose="020B0604030504040204"/>
              </a:rPr>
              <a:t>s</a:t>
            </a:r>
            <a:r>
              <a:rPr sz="2000" b="1" spc="-175" dirty="0">
                <a:solidFill>
                  <a:srgbClr val="404040"/>
                </a:solidFill>
                <a:latin typeface="Tahoma" panose="020B0604030504040204"/>
                <a:cs typeface="Tahoma" panose="020B0604030504040204"/>
              </a:rPr>
              <a:t>s</a:t>
            </a:r>
            <a:r>
              <a:rPr sz="2000" b="1" spc="-114" dirty="0">
                <a:solidFill>
                  <a:srgbClr val="404040"/>
                </a:solidFill>
                <a:latin typeface="Tahoma" panose="020B0604030504040204"/>
                <a:cs typeface="Tahoma" panose="020B0604030504040204"/>
              </a:rPr>
              <a:t>i</a:t>
            </a:r>
            <a:r>
              <a:rPr sz="2000" b="1" spc="-50" dirty="0">
                <a:solidFill>
                  <a:srgbClr val="404040"/>
                </a:solidFill>
                <a:latin typeface="Tahoma" panose="020B0604030504040204"/>
                <a:cs typeface="Tahoma" panose="020B0604030504040204"/>
              </a:rPr>
              <a:t>gnmen</a:t>
            </a:r>
            <a:r>
              <a:rPr sz="2000" b="1" spc="-30" dirty="0">
                <a:solidFill>
                  <a:srgbClr val="404040"/>
                </a:solidFill>
                <a:latin typeface="Tahoma" panose="020B0604030504040204"/>
                <a:cs typeface="Tahoma" panose="020B0604030504040204"/>
              </a:rPr>
              <a:t>t</a:t>
            </a:r>
            <a:r>
              <a:rPr sz="2000" b="1" spc="-45" dirty="0">
                <a:solidFill>
                  <a:srgbClr val="404040"/>
                </a:solidFill>
                <a:latin typeface="Tahoma" panose="020B0604030504040204"/>
                <a:cs typeface="Tahoma" panose="020B0604030504040204"/>
              </a:rPr>
              <a:t> </a:t>
            </a:r>
            <a:r>
              <a:rPr sz="2000" b="1" spc="-140" dirty="0">
                <a:solidFill>
                  <a:srgbClr val="404040"/>
                </a:solidFill>
                <a:latin typeface="Tahoma" panose="020B0604030504040204"/>
                <a:cs typeface="Tahoma" panose="020B0604030504040204"/>
              </a:rPr>
              <a:t>will</a:t>
            </a:r>
            <a:r>
              <a:rPr sz="2000" b="1" spc="-45" dirty="0">
                <a:solidFill>
                  <a:srgbClr val="404040"/>
                </a:solidFill>
                <a:latin typeface="Tahoma" panose="020B0604030504040204"/>
                <a:cs typeface="Tahoma" panose="020B0604030504040204"/>
              </a:rPr>
              <a:t> </a:t>
            </a:r>
            <a:r>
              <a:rPr sz="2000" b="1" spc="70" dirty="0">
                <a:solidFill>
                  <a:srgbClr val="404040"/>
                </a:solidFill>
                <a:latin typeface="Tahoma" panose="020B0604030504040204"/>
                <a:cs typeface="Tahoma" panose="020B0604030504040204"/>
              </a:rPr>
              <a:t>b</a:t>
            </a:r>
            <a:r>
              <a:rPr sz="2000" b="1" spc="70" dirty="0">
                <a:solidFill>
                  <a:srgbClr val="404040"/>
                </a:solidFill>
                <a:latin typeface="Tahoma" panose="020B0604030504040204"/>
                <a:cs typeface="Tahoma" panose="020B0604030504040204"/>
              </a:rPr>
              <a:t>e</a:t>
            </a:r>
            <a:r>
              <a:rPr sz="2000" b="1" spc="-40" dirty="0">
                <a:solidFill>
                  <a:srgbClr val="404040"/>
                </a:solidFill>
                <a:latin typeface="Tahoma" panose="020B0604030504040204"/>
                <a:cs typeface="Tahoma" panose="020B0604030504040204"/>
              </a:rPr>
              <a:t> </a:t>
            </a:r>
            <a:r>
              <a:rPr sz="2000" b="1" spc="-50" dirty="0">
                <a:solidFill>
                  <a:srgbClr val="404040"/>
                </a:solidFill>
                <a:latin typeface="Tahoma" panose="020B0604030504040204"/>
                <a:cs typeface="Tahoma" panose="020B0604030504040204"/>
              </a:rPr>
              <a:t>ma</a:t>
            </a:r>
            <a:r>
              <a:rPr sz="2000" b="1" spc="-40" dirty="0">
                <a:solidFill>
                  <a:srgbClr val="404040"/>
                </a:solidFill>
                <a:latin typeface="Tahoma" panose="020B0604030504040204"/>
                <a:cs typeface="Tahoma" panose="020B0604030504040204"/>
              </a:rPr>
              <a:t>r</a:t>
            </a:r>
            <a:r>
              <a:rPr sz="2000" b="1" spc="25" dirty="0">
                <a:solidFill>
                  <a:srgbClr val="404040"/>
                </a:solidFill>
                <a:latin typeface="Tahoma" panose="020B0604030504040204"/>
                <a:cs typeface="Tahoma" panose="020B0604030504040204"/>
              </a:rPr>
              <a:t>ked  </a:t>
            </a:r>
            <a:r>
              <a:rPr sz="2000" b="1" spc="-55" dirty="0">
                <a:solidFill>
                  <a:srgbClr val="404040"/>
                </a:solidFill>
                <a:latin typeface="Tahoma" panose="020B0604030504040204"/>
                <a:cs typeface="Tahoma" panose="020B0604030504040204"/>
              </a:rPr>
              <a:t>zero</a:t>
            </a:r>
            <a:endParaRPr sz="2000">
              <a:latin typeface="Tahoma" panose="020B0604030504040204"/>
              <a:cs typeface="Tahoma" panose="020B0604030504040204"/>
            </a:endParaRPr>
          </a:p>
          <a:p>
            <a:pPr marL="12700">
              <a:lnSpc>
                <a:spcPct val="100000"/>
              </a:lnSpc>
              <a:spcBef>
                <a:spcPts val="720"/>
              </a:spcBef>
              <a:tabLst>
                <a:tab pos="354965" algn="l"/>
              </a:tabLst>
            </a:pPr>
            <a:r>
              <a:rPr sz="1600" spc="-155" dirty="0">
                <a:solidFill>
                  <a:srgbClr val="B31166"/>
                </a:solidFill>
                <a:latin typeface="Lucida Sans Unicode" panose="020B0602030504020204"/>
                <a:cs typeface="Lucida Sans Unicode" panose="020B0602030504020204"/>
              </a:rPr>
              <a:t>▶</a:t>
            </a:r>
            <a:r>
              <a:rPr sz="1600" spc="-155" dirty="0">
                <a:solidFill>
                  <a:srgbClr val="B31166"/>
                </a:solidFill>
                <a:latin typeface="Lucida Sans Unicode" panose="020B0602030504020204"/>
                <a:cs typeface="Lucida Sans Unicode" panose="020B0602030504020204"/>
              </a:rPr>
              <a:t>	</a:t>
            </a:r>
            <a:r>
              <a:rPr sz="2000" spc="40" dirty="0">
                <a:solidFill>
                  <a:srgbClr val="404040"/>
                </a:solidFill>
                <a:latin typeface="Verdana" panose="020B0604030504040204"/>
                <a:cs typeface="Verdana" panose="020B0604030504040204"/>
              </a:rPr>
              <a:t>No</a:t>
            </a:r>
            <a:r>
              <a:rPr sz="2000" spc="-165" dirty="0">
                <a:solidFill>
                  <a:srgbClr val="404040"/>
                </a:solidFill>
                <a:latin typeface="Verdana" panose="020B0604030504040204"/>
                <a:cs typeface="Verdana" panose="020B0604030504040204"/>
              </a:rPr>
              <a:t> </a:t>
            </a:r>
            <a:r>
              <a:rPr sz="2000" spc="10" dirty="0">
                <a:solidFill>
                  <a:srgbClr val="404040"/>
                </a:solidFill>
                <a:latin typeface="Verdana" panose="020B0604030504040204"/>
                <a:cs typeface="Verdana" panose="020B0604030504040204"/>
              </a:rPr>
              <a:t>make</a:t>
            </a:r>
            <a:r>
              <a:rPr sz="2000" spc="-185" dirty="0">
                <a:solidFill>
                  <a:srgbClr val="404040"/>
                </a:solidFill>
                <a:latin typeface="Verdana" panose="020B0604030504040204"/>
                <a:cs typeface="Verdana" panose="020B0604030504040204"/>
              </a:rPr>
              <a:t> </a:t>
            </a:r>
            <a:r>
              <a:rPr sz="2000" spc="35" dirty="0">
                <a:solidFill>
                  <a:srgbClr val="404040"/>
                </a:solidFill>
                <a:latin typeface="Verdana" panose="020B0604030504040204"/>
                <a:cs typeface="Verdana" panose="020B0604030504040204"/>
              </a:rPr>
              <a:t>up</a:t>
            </a:r>
            <a:r>
              <a:rPr sz="2000" spc="-160" dirty="0">
                <a:solidFill>
                  <a:srgbClr val="404040"/>
                </a:solidFill>
                <a:latin typeface="Verdana" panose="020B0604030504040204"/>
                <a:cs typeface="Verdana" panose="020B0604030504040204"/>
              </a:rPr>
              <a:t> </a:t>
            </a:r>
            <a:r>
              <a:rPr sz="2000" spc="-85" dirty="0">
                <a:solidFill>
                  <a:srgbClr val="404040"/>
                </a:solidFill>
                <a:latin typeface="Verdana" panose="020B0604030504040204"/>
                <a:cs typeface="Verdana" panose="020B0604030504040204"/>
              </a:rPr>
              <a:t>assi</a:t>
            </a:r>
            <a:r>
              <a:rPr sz="2000" spc="-114" dirty="0">
                <a:solidFill>
                  <a:srgbClr val="404040"/>
                </a:solidFill>
                <a:latin typeface="Verdana" panose="020B0604030504040204"/>
                <a:cs typeface="Verdana" panose="020B0604030504040204"/>
              </a:rPr>
              <a:t>g</a:t>
            </a:r>
            <a:r>
              <a:rPr sz="2000" spc="-10" dirty="0">
                <a:solidFill>
                  <a:srgbClr val="404040"/>
                </a:solidFill>
                <a:latin typeface="Verdana" panose="020B0604030504040204"/>
                <a:cs typeface="Verdana" panose="020B0604030504040204"/>
              </a:rPr>
              <a:t>nmen</a:t>
            </a:r>
            <a:r>
              <a:rPr sz="2000" spc="-190" dirty="0">
                <a:solidFill>
                  <a:srgbClr val="404040"/>
                </a:solidFill>
                <a:latin typeface="Verdana" panose="020B0604030504040204"/>
                <a:cs typeface="Verdana" panose="020B0604030504040204"/>
              </a:rPr>
              <a:t>ts</a:t>
            </a:r>
            <a:r>
              <a:rPr sz="2000" spc="-185" dirty="0">
                <a:solidFill>
                  <a:srgbClr val="404040"/>
                </a:solidFill>
                <a:latin typeface="Verdana" panose="020B0604030504040204"/>
                <a:cs typeface="Verdana" panose="020B0604030504040204"/>
              </a:rPr>
              <a:t> </a:t>
            </a:r>
            <a:r>
              <a:rPr sz="2000" spc="85" dirty="0">
                <a:solidFill>
                  <a:srgbClr val="404040"/>
                </a:solidFill>
                <a:latin typeface="Verdana" panose="020B0604030504040204"/>
                <a:cs typeface="Verdana" panose="020B0604030504040204"/>
              </a:rPr>
              <a:t>o</a:t>
            </a:r>
            <a:r>
              <a:rPr sz="2000" spc="-250" dirty="0">
                <a:solidFill>
                  <a:srgbClr val="404040"/>
                </a:solidFill>
                <a:latin typeface="Verdana" panose="020B0604030504040204"/>
                <a:cs typeface="Verdana" panose="020B0604030504040204"/>
              </a:rPr>
              <a:t>r</a:t>
            </a:r>
            <a:r>
              <a:rPr sz="2000" spc="-155" dirty="0">
                <a:solidFill>
                  <a:srgbClr val="404040"/>
                </a:solidFill>
                <a:latin typeface="Verdana" panose="020B0604030504040204"/>
                <a:cs typeface="Verdana" panose="020B0604030504040204"/>
              </a:rPr>
              <a:t> </a:t>
            </a:r>
            <a:r>
              <a:rPr sz="2000" spc="-95" dirty="0">
                <a:solidFill>
                  <a:srgbClr val="404040"/>
                </a:solidFill>
                <a:latin typeface="Verdana" panose="020B0604030504040204"/>
                <a:cs typeface="Verdana" panose="020B0604030504040204"/>
              </a:rPr>
              <a:t>quizzes</a:t>
            </a:r>
            <a:endParaRPr sz="2000">
              <a:latin typeface="Verdana" panose="020B0604030504040204"/>
              <a:cs typeface="Verdan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7998"/>
            </a:xfrm>
            <a:prstGeom prst="rect">
              <a:avLst/>
            </a:prstGeom>
          </p:spPr>
        </p:pic>
        <p:pic>
          <p:nvPicPr>
            <p:cNvPr id="4" name="object 4"/>
            <p:cNvPicPr/>
            <p:nvPr/>
          </p:nvPicPr>
          <p:blipFill>
            <a:blip r:embed="rId2" cstate="print"/>
            <a:stretch>
              <a:fillRect/>
            </a:stretch>
          </p:blipFill>
          <p:spPr>
            <a:xfrm>
              <a:off x="0" y="2667000"/>
              <a:ext cx="4191000" cy="4191000"/>
            </a:xfrm>
            <a:prstGeom prst="rect">
              <a:avLst/>
            </a:prstGeom>
          </p:spPr>
        </p:pic>
        <p:pic>
          <p:nvPicPr>
            <p:cNvPr id="5" name="object 5"/>
            <p:cNvPicPr/>
            <p:nvPr/>
          </p:nvPicPr>
          <p:blipFill>
            <a:blip r:embed="rId3" cstate="print"/>
            <a:stretch>
              <a:fillRect/>
            </a:stretch>
          </p:blipFill>
          <p:spPr>
            <a:xfrm>
              <a:off x="8609076" y="5867400"/>
              <a:ext cx="990600" cy="990600"/>
            </a:xfrm>
            <a:prstGeom prst="rect">
              <a:avLst/>
            </a:prstGeom>
          </p:spPr>
        </p:pic>
        <p:pic>
          <p:nvPicPr>
            <p:cNvPr id="6" name="object 6"/>
            <p:cNvPicPr/>
            <p:nvPr/>
          </p:nvPicPr>
          <p:blipFill>
            <a:blip r:embed="rId4" cstate="print"/>
            <a:stretch>
              <a:fillRect/>
            </a:stretch>
          </p:blipFill>
          <p:spPr>
            <a:xfrm>
              <a:off x="8609076" y="1676400"/>
              <a:ext cx="2819400" cy="2819400"/>
            </a:xfrm>
            <a:prstGeom prst="rect">
              <a:avLst/>
            </a:prstGeom>
          </p:spPr>
        </p:pic>
        <p:pic>
          <p:nvPicPr>
            <p:cNvPr id="7" name="object 7"/>
            <p:cNvPicPr/>
            <p:nvPr/>
          </p:nvPicPr>
          <p:blipFill>
            <a:blip r:embed="rId5" cstate="print"/>
            <a:stretch>
              <a:fillRect/>
            </a:stretch>
          </p:blipFill>
          <p:spPr>
            <a:xfrm>
              <a:off x="7999476" y="9144"/>
              <a:ext cx="1600200" cy="1600200"/>
            </a:xfrm>
            <a:prstGeom prst="rect">
              <a:avLst/>
            </a:prstGeom>
          </p:spPr>
        </p:pic>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p:txBody>
        </p:sp>
        <p:sp>
          <p:nvSpPr>
            <p:cNvPr id="9" name="object 9"/>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000000"/>
            </a:solidFill>
          </p:spPr>
          <p:txBody>
            <a:bodyPr wrap="square" lIns="0" tIns="0" rIns="0" bIns="0" rtlCol="0"/>
            <a:lstStyle/>
            <a:p/>
          </p:txBody>
        </p:sp>
        <p:pic>
          <p:nvPicPr>
            <p:cNvPr id="10" name="object 10"/>
            <p:cNvPicPr/>
            <p:nvPr/>
          </p:nvPicPr>
          <p:blipFill>
            <a:blip r:embed="rId6" cstate="print"/>
            <a:stretch>
              <a:fillRect/>
            </a:stretch>
          </p:blipFill>
          <p:spPr>
            <a:xfrm>
              <a:off x="10398252" y="0"/>
              <a:ext cx="760488" cy="1203960"/>
            </a:xfrm>
            <a:prstGeom prst="rect">
              <a:avLst/>
            </a:prstGeom>
          </p:spPr>
        </p:pic>
        <p:pic>
          <p:nvPicPr>
            <p:cNvPr id="11" name="object 11"/>
            <p:cNvPicPr/>
            <p:nvPr/>
          </p:nvPicPr>
          <p:blipFill>
            <a:blip r:embed="rId7" cstate="print"/>
            <a:stretch>
              <a:fillRect/>
            </a:stretch>
          </p:blipFill>
          <p:spPr>
            <a:xfrm>
              <a:off x="0" y="0"/>
              <a:ext cx="12191999" cy="6857997"/>
            </a:xfrm>
            <a:prstGeom prst="rect">
              <a:avLst/>
            </a:prstGeom>
          </p:spPr>
        </p:pic>
        <p:sp>
          <p:nvSpPr>
            <p:cNvPr id="12" name="object 12"/>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p:txBody>
        </p:sp>
      </p:grpSp>
      <p:sp>
        <p:nvSpPr>
          <p:cNvPr id="13" name="object 13"/>
          <p:cNvSpPr txBox="1">
            <a:spLocks noGrp="1"/>
          </p:cNvSpPr>
          <p:nvPr>
            <p:ph type="title"/>
          </p:nvPr>
        </p:nvSpPr>
        <p:spPr>
          <a:xfrm>
            <a:off x="1233932" y="1029411"/>
            <a:ext cx="3838575" cy="574675"/>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FFFFFF"/>
                </a:solidFill>
                <a:latin typeface="Verdana" panose="020B0604030504040204"/>
                <a:cs typeface="Verdana" panose="020B0604030504040204"/>
              </a:rPr>
              <a:t>Marks</a:t>
            </a:r>
            <a:r>
              <a:rPr sz="3600" i="0" spc="-254" dirty="0">
                <a:solidFill>
                  <a:srgbClr val="FFFFFF"/>
                </a:solidFill>
                <a:latin typeface="Verdana" panose="020B0604030504040204"/>
                <a:cs typeface="Verdana" panose="020B0604030504040204"/>
              </a:rPr>
              <a:t> </a:t>
            </a:r>
            <a:r>
              <a:rPr sz="3600" i="0" spc="-315" dirty="0">
                <a:solidFill>
                  <a:srgbClr val="FFFFFF"/>
                </a:solidFill>
                <a:latin typeface="Verdana" panose="020B0604030504040204"/>
                <a:cs typeface="Verdana" panose="020B0604030504040204"/>
              </a:rPr>
              <a:t>Dist</a:t>
            </a:r>
            <a:r>
              <a:rPr sz="3600" i="0" spc="-285" dirty="0">
                <a:solidFill>
                  <a:srgbClr val="FFFFFF"/>
                </a:solidFill>
                <a:latin typeface="Verdana" panose="020B0604030504040204"/>
                <a:cs typeface="Verdana" panose="020B0604030504040204"/>
              </a:rPr>
              <a:t>r</a:t>
            </a:r>
            <a:r>
              <a:rPr sz="3600" i="0" spc="-80" dirty="0">
                <a:solidFill>
                  <a:srgbClr val="FFFFFF"/>
                </a:solidFill>
                <a:latin typeface="Verdana" panose="020B0604030504040204"/>
                <a:cs typeface="Verdana" panose="020B0604030504040204"/>
              </a:rPr>
              <a:t>ibution</a:t>
            </a:r>
            <a:endParaRPr sz="3600">
              <a:latin typeface="Verdana" panose="020B0604030504040204"/>
              <a:cs typeface="Verdana" panose="020B0604030504040204"/>
            </a:endParaRPr>
          </a:p>
        </p:txBody>
      </p:sp>
      <p:graphicFrame>
        <p:nvGraphicFramePr>
          <p:cNvPr id="18" name="object 18"/>
          <p:cNvGraphicFramePr>
            <a:graphicFrameLocks noGrp="1"/>
          </p:cNvGraphicFramePr>
          <p:nvPr/>
        </p:nvGraphicFramePr>
        <p:xfrm>
          <a:off x="1923414" y="1884807"/>
          <a:ext cx="8351520" cy="4006215"/>
        </p:xfrm>
        <a:graphic>
          <a:graphicData uri="http://schemas.openxmlformats.org/drawingml/2006/table">
            <a:tbl>
              <a:tblPr firstRow="1" bandRow="1">
                <a:tableStyleId>{2D5ABB26-0587-4C30-8999-92F81FD0307C}</a:tableStyleId>
              </a:tblPr>
              <a:tblGrid>
                <a:gridCol w="3644900"/>
                <a:gridCol w="2077720"/>
                <a:gridCol w="2609850"/>
              </a:tblGrid>
              <a:tr h="570483">
                <a:tc>
                  <a:txBody>
                    <a:bodyPr/>
                    <a:lstStyle/>
                    <a:p>
                      <a:pPr marL="207010">
                        <a:lnSpc>
                          <a:spcPts val="3510"/>
                        </a:lnSpc>
                      </a:pPr>
                      <a:r>
                        <a:rPr sz="3000" b="1" spc="-100" dirty="0">
                          <a:solidFill>
                            <a:srgbClr val="FFFFFF"/>
                          </a:solidFill>
                          <a:latin typeface="Tahoma" panose="020B0604030504040204"/>
                          <a:cs typeface="Tahoma" panose="020B0604030504040204"/>
                        </a:rPr>
                        <a:t>Assessment</a:t>
                      </a:r>
                      <a:r>
                        <a:rPr sz="3000" b="1" spc="-35" dirty="0">
                          <a:solidFill>
                            <a:srgbClr val="FFFFFF"/>
                          </a:solidFill>
                          <a:latin typeface="Tahoma" panose="020B0604030504040204"/>
                          <a:cs typeface="Tahoma" panose="020B0604030504040204"/>
                        </a:rPr>
                        <a:t> </a:t>
                      </a:r>
                      <a:r>
                        <a:rPr sz="3000" b="1" spc="-215" dirty="0">
                          <a:solidFill>
                            <a:srgbClr val="FFFFFF"/>
                          </a:solidFill>
                          <a:latin typeface="Tahoma" panose="020B0604030504040204"/>
                          <a:cs typeface="Tahoma" panose="020B0604030504040204"/>
                        </a:rPr>
                        <a:t>Item</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207645">
                        <a:lnSpc>
                          <a:spcPts val="3510"/>
                        </a:lnSpc>
                      </a:pPr>
                      <a:r>
                        <a:rPr sz="3000" b="1" spc="-65" dirty="0">
                          <a:solidFill>
                            <a:srgbClr val="FFFFFF"/>
                          </a:solidFill>
                          <a:latin typeface="Tahoma" panose="020B0604030504040204"/>
                          <a:cs typeface="Tahoma" panose="020B0604030504040204"/>
                        </a:rPr>
                        <a:t>Number</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c>
                  <a:txBody>
                    <a:bodyPr/>
                    <a:lstStyle/>
                    <a:p>
                      <a:pPr marL="207645">
                        <a:lnSpc>
                          <a:spcPts val="3510"/>
                        </a:lnSpc>
                      </a:pPr>
                      <a:r>
                        <a:rPr sz="3000" b="1" spc="-135" dirty="0">
                          <a:solidFill>
                            <a:srgbClr val="FFFFFF"/>
                          </a:solidFill>
                          <a:latin typeface="Tahoma" panose="020B0604030504040204"/>
                          <a:cs typeface="Tahoma" panose="020B0604030504040204"/>
                        </a:rPr>
                        <a:t>Weight</a:t>
                      </a:r>
                      <a:r>
                        <a:rPr sz="3000" b="1" spc="-80" dirty="0">
                          <a:solidFill>
                            <a:srgbClr val="FFFFFF"/>
                          </a:solidFill>
                          <a:latin typeface="Tahoma" panose="020B0604030504040204"/>
                          <a:cs typeface="Tahoma" panose="020B0604030504040204"/>
                        </a:rPr>
                        <a:t> </a:t>
                      </a:r>
                      <a:r>
                        <a:rPr sz="3000" b="1" spc="-490" dirty="0">
                          <a:solidFill>
                            <a:srgbClr val="FFFFFF"/>
                          </a:solidFill>
                          <a:latin typeface="Tahoma" panose="020B0604030504040204"/>
                          <a:cs typeface="Tahoma" panose="020B0604030504040204"/>
                        </a:rPr>
                        <a:t>(%)</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31166"/>
                    </a:solidFill>
                  </a:tcPr>
                </a:tc>
              </a:tr>
              <a:tr h="570484">
                <a:tc>
                  <a:txBody>
                    <a:bodyPr/>
                    <a:lstStyle/>
                    <a:p>
                      <a:pPr marL="207010">
                        <a:lnSpc>
                          <a:spcPts val="3510"/>
                        </a:lnSpc>
                      </a:pPr>
                      <a:r>
                        <a:rPr sz="3000" b="1" spc="-100" dirty="0">
                          <a:solidFill>
                            <a:srgbClr val="FFFFFF"/>
                          </a:solidFill>
                          <a:latin typeface="Tahoma" panose="020B0604030504040204"/>
                          <a:cs typeface="Tahoma" panose="020B0604030504040204"/>
                        </a:rPr>
                        <a:t>Assignments</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31166"/>
                    </a:solidFill>
                  </a:tcPr>
                </a:tc>
                <a:tc>
                  <a:txBody>
                    <a:bodyPr/>
                    <a:lstStyle/>
                    <a:p>
                      <a:pPr marL="207645">
                        <a:lnSpc>
                          <a:spcPts val="3510"/>
                        </a:lnSpc>
                      </a:pPr>
                      <a:r>
                        <a:rPr sz="3000" dirty="0">
                          <a:latin typeface="Verdana" panose="020B0604030504040204"/>
                          <a:cs typeface="Verdana" panose="020B0604030504040204"/>
                        </a:rPr>
                        <a:t>4</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c>
                  <a:txBody>
                    <a:bodyPr/>
                    <a:lstStyle/>
                    <a:p>
                      <a:pPr marL="207645">
                        <a:lnSpc>
                          <a:spcPts val="3500"/>
                        </a:lnSpc>
                      </a:pPr>
                      <a:r>
                        <a:rPr sz="3000" dirty="0">
                          <a:latin typeface="Times New Roman" panose="02020603050405020304"/>
                          <a:cs typeface="Times New Roman" panose="02020603050405020304"/>
                        </a:rPr>
                        <a:t>8</a:t>
                      </a:r>
                      <a:endParaRPr sz="3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4CCD2"/>
                    </a:solidFill>
                  </a:tcPr>
                </a:tc>
              </a:tr>
              <a:tr h="570357">
                <a:tc>
                  <a:txBody>
                    <a:bodyPr/>
                    <a:lstStyle/>
                    <a:p>
                      <a:pPr marL="207010">
                        <a:lnSpc>
                          <a:spcPts val="3510"/>
                        </a:lnSpc>
                      </a:pPr>
                      <a:r>
                        <a:rPr sz="3000" b="1" spc="-75" dirty="0">
                          <a:solidFill>
                            <a:srgbClr val="FFFFFF"/>
                          </a:solidFill>
                          <a:latin typeface="Tahoma" panose="020B0604030504040204"/>
                          <a:cs typeface="Tahoma" panose="020B0604030504040204"/>
                        </a:rPr>
                        <a:t>Quiz</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31166"/>
                    </a:solidFill>
                  </a:tcPr>
                </a:tc>
                <a:tc>
                  <a:txBody>
                    <a:bodyPr/>
                    <a:lstStyle/>
                    <a:p>
                      <a:pPr marL="207645">
                        <a:lnSpc>
                          <a:spcPts val="3510"/>
                        </a:lnSpc>
                      </a:pPr>
                      <a:r>
                        <a:rPr sz="3000" dirty="0">
                          <a:latin typeface="Verdana" panose="020B0604030504040204"/>
                          <a:cs typeface="Verdana" panose="020B0604030504040204"/>
                        </a:rPr>
                        <a:t>6</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207645">
                        <a:lnSpc>
                          <a:spcPts val="3510"/>
                        </a:lnSpc>
                      </a:pPr>
                      <a:r>
                        <a:rPr sz="3000" spc="-240" dirty="0">
                          <a:latin typeface="Verdana" panose="020B0604030504040204"/>
                          <a:cs typeface="Verdana" panose="020B0604030504040204"/>
                        </a:rPr>
                        <a:t>12</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r>
              <a:tr h="570483">
                <a:tc>
                  <a:txBody>
                    <a:bodyPr/>
                    <a:lstStyle/>
                    <a:p>
                      <a:pPr marL="207010">
                        <a:lnSpc>
                          <a:spcPts val="3515"/>
                        </a:lnSpc>
                      </a:pPr>
                      <a:r>
                        <a:rPr sz="3000" b="1" spc="-114" dirty="0">
                          <a:solidFill>
                            <a:srgbClr val="FFFFFF"/>
                          </a:solidFill>
                          <a:latin typeface="Tahoma" panose="020B0604030504040204"/>
                          <a:cs typeface="Tahoma" panose="020B0604030504040204"/>
                        </a:rPr>
                        <a:t>Project</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31166"/>
                    </a:solidFill>
                  </a:tcPr>
                </a:tc>
                <a:tc>
                  <a:txBody>
                    <a:bodyPr/>
                    <a:lstStyle/>
                    <a:p>
                      <a:pPr marL="207645">
                        <a:lnSpc>
                          <a:spcPts val="3515"/>
                        </a:lnSpc>
                      </a:pPr>
                      <a:r>
                        <a:rPr sz="3000" dirty="0">
                          <a:latin typeface="Verdana" panose="020B0604030504040204"/>
                          <a:cs typeface="Verdana" panose="020B0604030504040204"/>
                        </a:rPr>
                        <a:t>1</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4CCD2"/>
                    </a:solidFill>
                  </a:tcPr>
                </a:tc>
                <a:tc>
                  <a:txBody>
                    <a:bodyPr/>
                    <a:lstStyle/>
                    <a:p>
                      <a:pPr marL="207645">
                        <a:lnSpc>
                          <a:spcPts val="3515"/>
                        </a:lnSpc>
                      </a:pPr>
                      <a:r>
                        <a:rPr sz="3000" spc="-240" dirty="0">
                          <a:latin typeface="Verdana" panose="020B0604030504040204"/>
                          <a:cs typeface="Verdana" panose="020B0604030504040204"/>
                        </a:rPr>
                        <a:t>15</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4CCD2"/>
                    </a:solidFill>
                  </a:tcPr>
                </a:tc>
              </a:tr>
              <a:tr h="570483">
                <a:tc>
                  <a:txBody>
                    <a:bodyPr/>
                    <a:lstStyle/>
                    <a:p>
                      <a:pPr marL="207010">
                        <a:lnSpc>
                          <a:spcPts val="3515"/>
                        </a:lnSpc>
                      </a:pPr>
                      <a:r>
                        <a:rPr sz="3000" b="1" spc="-95" dirty="0">
                          <a:solidFill>
                            <a:srgbClr val="FFFFFF"/>
                          </a:solidFill>
                          <a:latin typeface="Tahoma" panose="020B0604030504040204"/>
                          <a:cs typeface="Tahoma" panose="020B0604030504040204"/>
                        </a:rPr>
                        <a:t>Midterm</a:t>
                      </a:r>
                      <a:r>
                        <a:rPr sz="3000" b="1" spc="-60" dirty="0">
                          <a:solidFill>
                            <a:srgbClr val="FFFFFF"/>
                          </a:solidFill>
                          <a:latin typeface="Tahoma" panose="020B0604030504040204"/>
                          <a:cs typeface="Tahoma" panose="020B0604030504040204"/>
                        </a:rPr>
                        <a:t> </a:t>
                      </a:r>
                      <a:r>
                        <a:rPr sz="3000" b="1" spc="-75" dirty="0">
                          <a:solidFill>
                            <a:srgbClr val="FFFFFF"/>
                          </a:solidFill>
                          <a:latin typeface="Tahoma" panose="020B0604030504040204"/>
                          <a:cs typeface="Tahoma" panose="020B0604030504040204"/>
                        </a:rPr>
                        <a:t>Exam</a:t>
                      </a:r>
                      <a:r>
                        <a:rPr sz="3000" b="1" spc="-85" dirty="0">
                          <a:solidFill>
                            <a:srgbClr val="FFFFFF"/>
                          </a:solidFill>
                          <a:latin typeface="Tahoma" panose="020B0604030504040204"/>
                          <a:cs typeface="Tahoma" panose="020B0604030504040204"/>
                        </a:rPr>
                        <a:t> </a:t>
                      </a:r>
                      <a:r>
                        <a:rPr sz="3000" b="1" spc="-229" dirty="0">
                          <a:solidFill>
                            <a:srgbClr val="FFFFFF"/>
                          </a:solidFill>
                          <a:latin typeface="Tahoma" panose="020B0604030504040204"/>
                          <a:cs typeface="Tahoma" panose="020B0604030504040204"/>
                        </a:rPr>
                        <a:t>1</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31166"/>
                    </a:solidFill>
                  </a:tcPr>
                </a:tc>
                <a:tc>
                  <a:txBody>
                    <a:bodyPr/>
                    <a:lstStyle/>
                    <a:p>
                      <a:pPr marL="207645">
                        <a:lnSpc>
                          <a:spcPts val="3515"/>
                        </a:lnSpc>
                      </a:pPr>
                      <a:r>
                        <a:rPr sz="3000" dirty="0">
                          <a:latin typeface="Verdana" panose="020B0604030504040204"/>
                          <a:cs typeface="Verdana" panose="020B0604030504040204"/>
                        </a:rPr>
                        <a:t>1</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207645">
                        <a:lnSpc>
                          <a:spcPts val="3515"/>
                        </a:lnSpc>
                      </a:pPr>
                      <a:r>
                        <a:rPr sz="3000" spc="-240" dirty="0">
                          <a:latin typeface="Verdana" panose="020B0604030504040204"/>
                          <a:cs typeface="Verdana" panose="020B0604030504040204"/>
                        </a:rPr>
                        <a:t>10</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r>
              <a:tr h="570484">
                <a:tc>
                  <a:txBody>
                    <a:bodyPr/>
                    <a:lstStyle/>
                    <a:p>
                      <a:pPr marL="207010">
                        <a:lnSpc>
                          <a:spcPts val="3515"/>
                        </a:lnSpc>
                      </a:pPr>
                      <a:r>
                        <a:rPr sz="3000" b="1" spc="-95" dirty="0">
                          <a:solidFill>
                            <a:srgbClr val="FFFFFF"/>
                          </a:solidFill>
                          <a:latin typeface="Tahoma" panose="020B0604030504040204"/>
                          <a:cs typeface="Tahoma" panose="020B0604030504040204"/>
                        </a:rPr>
                        <a:t>Midterm</a:t>
                      </a:r>
                      <a:r>
                        <a:rPr sz="3000" b="1" spc="-60" dirty="0">
                          <a:solidFill>
                            <a:srgbClr val="FFFFFF"/>
                          </a:solidFill>
                          <a:latin typeface="Tahoma" panose="020B0604030504040204"/>
                          <a:cs typeface="Tahoma" panose="020B0604030504040204"/>
                        </a:rPr>
                        <a:t> </a:t>
                      </a:r>
                      <a:r>
                        <a:rPr sz="3000" b="1" spc="-75" dirty="0">
                          <a:solidFill>
                            <a:srgbClr val="FFFFFF"/>
                          </a:solidFill>
                          <a:latin typeface="Tahoma" panose="020B0604030504040204"/>
                          <a:cs typeface="Tahoma" panose="020B0604030504040204"/>
                        </a:rPr>
                        <a:t>Exam</a:t>
                      </a:r>
                      <a:r>
                        <a:rPr sz="3000" b="1" spc="-85" dirty="0">
                          <a:solidFill>
                            <a:srgbClr val="FFFFFF"/>
                          </a:solidFill>
                          <a:latin typeface="Tahoma" panose="020B0604030504040204"/>
                          <a:cs typeface="Tahoma" panose="020B0604030504040204"/>
                        </a:rPr>
                        <a:t> </a:t>
                      </a:r>
                      <a:r>
                        <a:rPr sz="3000" b="1" spc="-229" dirty="0">
                          <a:solidFill>
                            <a:srgbClr val="FFFFFF"/>
                          </a:solidFill>
                          <a:latin typeface="Tahoma" panose="020B0604030504040204"/>
                          <a:cs typeface="Tahoma" panose="020B0604030504040204"/>
                        </a:rPr>
                        <a:t>2</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31166"/>
                    </a:solidFill>
                  </a:tcPr>
                </a:tc>
                <a:tc>
                  <a:txBody>
                    <a:bodyPr/>
                    <a:lstStyle/>
                    <a:p>
                      <a:pPr marL="207645">
                        <a:lnSpc>
                          <a:spcPts val="3505"/>
                        </a:lnSpc>
                      </a:pPr>
                      <a:r>
                        <a:rPr sz="3000" dirty="0">
                          <a:latin typeface="Times New Roman" panose="02020603050405020304"/>
                          <a:cs typeface="Times New Roman" panose="02020603050405020304"/>
                        </a:rPr>
                        <a:t>1</a:t>
                      </a:r>
                      <a:endParaRPr sz="3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4CCD2"/>
                    </a:solidFill>
                  </a:tcPr>
                </a:tc>
                <a:tc>
                  <a:txBody>
                    <a:bodyPr/>
                    <a:lstStyle/>
                    <a:p>
                      <a:pPr marL="207645">
                        <a:lnSpc>
                          <a:spcPts val="3505"/>
                        </a:lnSpc>
                      </a:pPr>
                      <a:r>
                        <a:rPr sz="3000" dirty="0">
                          <a:latin typeface="Times New Roman" panose="02020603050405020304"/>
                          <a:cs typeface="Times New Roman" panose="02020603050405020304"/>
                        </a:rPr>
                        <a:t>15</a:t>
                      </a:r>
                      <a:endParaRPr sz="3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4CCD2"/>
                    </a:solidFill>
                  </a:tcPr>
                </a:tc>
              </a:tr>
              <a:tr h="570395">
                <a:tc>
                  <a:txBody>
                    <a:bodyPr/>
                    <a:lstStyle/>
                    <a:p>
                      <a:pPr marL="207010">
                        <a:lnSpc>
                          <a:spcPts val="3515"/>
                        </a:lnSpc>
                      </a:pPr>
                      <a:r>
                        <a:rPr sz="3000" b="1" spc="-125" dirty="0">
                          <a:solidFill>
                            <a:srgbClr val="FFFFFF"/>
                          </a:solidFill>
                          <a:latin typeface="Tahoma" panose="020B0604030504040204"/>
                          <a:cs typeface="Tahoma" panose="020B0604030504040204"/>
                        </a:rPr>
                        <a:t>Final</a:t>
                      </a:r>
                      <a:r>
                        <a:rPr sz="3000" b="1" spc="-80" dirty="0">
                          <a:solidFill>
                            <a:srgbClr val="FFFFFF"/>
                          </a:solidFill>
                          <a:latin typeface="Tahoma" panose="020B0604030504040204"/>
                          <a:cs typeface="Tahoma" panose="020B0604030504040204"/>
                        </a:rPr>
                        <a:t> </a:t>
                      </a:r>
                      <a:r>
                        <a:rPr sz="3000" b="1" spc="-75" dirty="0">
                          <a:solidFill>
                            <a:srgbClr val="FFFFFF"/>
                          </a:solidFill>
                          <a:latin typeface="Tahoma" panose="020B0604030504040204"/>
                          <a:cs typeface="Tahoma" panose="020B0604030504040204"/>
                        </a:rPr>
                        <a:t>Exam</a:t>
                      </a:r>
                      <a:endParaRPr sz="3000">
                        <a:latin typeface="Tahoma" panose="020B0604030504040204"/>
                        <a:cs typeface="Tahom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31166"/>
                    </a:solidFill>
                  </a:tcPr>
                </a:tc>
                <a:tc>
                  <a:txBody>
                    <a:bodyPr/>
                    <a:lstStyle/>
                    <a:p>
                      <a:pPr marL="207645">
                        <a:lnSpc>
                          <a:spcPts val="3515"/>
                        </a:lnSpc>
                      </a:pPr>
                      <a:r>
                        <a:rPr sz="3000" dirty="0">
                          <a:latin typeface="Verdana" panose="020B0604030504040204"/>
                          <a:cs typeface="Verdana" panose="020B0604030504040204"/>
                        </a:rPr>
                        <a:t>1</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c>
                  <a:txBody>
                    <a:bodyPr/>
                    <a:lstStyle/>
                    <a:p>
                      <a:pPr marL="207645">
                        <a:lnSpc>
                          <a:spcPts val="3515"/>
                        </a:lnSpc>
                      </a:pPr>
                      <a:r>
                        <a:rPr sz="3000" spc="-240" dirty="0">
                          <a:latin typeface="Verdana" panose="020B0604030504040204"/>
                          <a:cs typeface="Verdana" panose="020B0604030504040204"/>
                        </a:rPr>
                        <a:t>40</a:t>
                      </a:r>
                      <a:endParaRPr sz="3000">
                        <a:latin typeface="Verdana" panose="020B0604030504040204"/>
                        <a:cs typeface="Verdana" panose="020B060403050404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667000"/>
              <a:ext cx="4191000" cy="4191000"/>
            </a:xfrm>
            <a:prstGeom prst="rect">
              <a:avLst/>
            </a:prstGeom>
          </p:spPr>
        </p:pic>
        <p:pic>
          <p:nvPicPr>
            <p:cNvPr id="5" name="object 5"/>
            <p:cNvPicPr/>
            <p:nvPr/>
          </p:nvPicPr>
          <p:blipFill>
            <a:blip r:embed="rId3" cstate="print"/>
            <a:stretch>
              <a:fillRect/>
            </a:stretch>
          </p:blipFill>
          <p:spPr>
            <a:xfrm>
              <a:off x="8609076" y="5867400"/>
              <a:ext cx="990600" cy="990600"/>
            </a:xfrm>
            <a:prstGeom prst="rect">
              <a:avLst/>
            </a:prstGeom>
          </p:spPr>
        </p:pic>
        <p:pic>
          <p:nvPicPr>
            <p:cNvPr id="6" name="object 6"/>
            <p:cNvPicPr/>
            <p:nvPr/>
          </p:nvPicPr>
          <p:blipFill>
            <a:blip r:embed="rId4" cstate="print"/>
            <a:stretch>
              <a:fillRect/>
            </a:stretch>
          </p:blipFill>
          <p:spPr>
            <a:xfrm>
              <a:off x="8609076" y="1676400"/>
              <a:ext cx="2819400" cy="2819400"/>
            </a:xfrm>
            <a:prstGeom prst="rect">
              <a:avLst/>
            </a:prstGeom>
          </p:spPr>
        </p:pic>
        <p:pic>
          <p:nvPicPr>
            <p:cNvPr id="7" name="object 7"/>
            <p:cNvPicPr/>
            <p:nvPr/>
          </p:nvPicPr>
          <p:blipFill>
            <a:blip r:embed="rId5" cstate="print"/>
            <a:stretch>
              <a:fillRect/>
            </a:stretch>
          </p:blipFill>
          <p:spPr>
            <a:xfrm>
              <a:off x="7999476" y="9144"/>
              <a:ext cx="1600200" cy="1600200"/>
            </a:xfrm>
            <a:prstGeom prst="rect">
              <a:avLst/>
            </a:prstGeom>
          </p:spPr>
        </p:pic>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p:txBody>
        </p:sp>
        <p:sp>
          <p:nvSpPr>
            <p:cNvPr id="9" name="object 9"/>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000000"/>
            </a:solidFill>
          </p:spPr>
          <p:txBody>
            <a:bodyPr wrap="square" lIns="0" tIns="0" rIns="0" bIns="0" rtlCol="0"/>
            <a:lstStyle/>
            <a:p/>
          </p:txBody>
        </p:sp>
        <p:pic>
          <p:nvPicPr>
            <p:cNvPr id="10" name="object 10"/>
            <p:cNvPicPr/>
            <p:nvPr/>
          </p:nvPicPr>
          <p:blipFill>
            <a:blip r:embed="rId6" cstate="print"/>
            <a:stretch>
              <a:fillRect/>
            </a:stretch>
          </p:blipFill>
          <p:spPr>
            <a:xfrm>
              <a:off x="10398252" y="0"/>
              <a:ext cx="760488" cy="1203960"/>
            </a:xfrm>
            <a:prstGeom prst="rect">
              <a:avLst/>
            </a:prstGeom>
          </p:spPr>
        </p:pic>
        <p:pic>
          <p:nvPicPr>
            <p:cNvPr id="11" name="object 11"/>
            <p:cNvPicPr/>
            <p:nvPr/>
          </p:nvPicPr>
          <p:blipFill>
            <a:blip r:embed="rId7" cstate="print"/>
            <a:stretch>
              <a:fillRect/>
            </a:stretch>
          </p:blipFill>
          <p:spPr>
            <a:xfrm>
              <a:off x="0" y="0"/>
              <a:ext cx="12191999" cy="6857997"/>
            </a:xfrm>
            <a:prstGeom prst="rect">
              <a:avLst/>
            </a:prstGeom>
          </p:spPr>
        </p:pic>
        <p:sp>
          <p:nvSpPr>
            <p:cNvPr id="13" name="object 13"/>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p:txBody>
        </p:sp>
      </p:grpSp>
      <p:sp>
        <p:nvSpPr>
          <p:cNvPr id="16" name="object 16"/>
          <p:cNvSpPr txBox="1"/>
          <p:nvPr/>
        </p:nvSpPr>
        <p:spPr>
          <a:xfrm>
            <a:off x="8240394" y="2675966"/>
            <a:ext cx="3021965" cy="2335530"/>
          </a:xfrm>
          <a:prstGeom prst="rect">
            <a:avLst/>
          </a:prstGeom>
        </p:spPr>
        <p:txBody>
          <a:bodyPr vert="horz" wrap="square" lIns="0" tIns="12700" rIns="0" bIns="0" rtlCol="0">
            <a:spAutoFit/>
          </a:bodyPr>
          <a:lstStyle/>
          <a:p>
            <a:pPr marL="12700" marR="243205">
              <a:lnSpc>
                <a:spcPct val="100000"/>
              </a:lnSpc>
              <a:spcBef>
                <a:spcPts val="100"/>
              </a:spcBef>
            </a:pPr>
            <a:r>
              <a:rPr sz="5400" spc="150" dirty="0">
                <a:solidFill>
                  <a:srgbClr val="EBEBEB"/>
                </a:solidFill>
                <a:latin typeface="Verdana" panose="020B0604030504040204"/>
                <a:cs typeface="Verdana" panose="020B0604030504040204"/>
              </a:rPr>
              <a:t>Gra</a:t>
            </a:r>
            <a:r>
              <a:rPr sz="5400" spc="140" dirty="0">
                <a:solidFill>
                  <a:srgbClr val="EBEBEB"/>
                </a:solidFill>
                <a:latin typeface="Verdana" panose="020B0604030504040204"/>
                <a:cs typeface="Verdana" panose="020B0604030504040204"/>
              </a:rPr>
              <a:t>d</a:t>
            </a:r>
            <a:r>
              <a:rPr sz="5400" spc="-80" dirty="0">
                <a:solidFill>
                  <a:srgbClr val="EBEBEB"/>
                </a:solidFill>
                <a:latin typeface="Verdana" panose="020B0604030504040204"/>
                <a:cs typeface="Verdana" panose="020B0604030504040204"/>
              </a:rPr>
              <a:t>ing  </a:t>
            </a:r>
            <a:r>
              <a:rPr sz="5400" spc="-40" dirty="0">
                <a:solidFill>
                  <a:srgbClr val="EBEBEB"/>
                </a:solidFill>
                <a:latin typeface="Verdana" panose="020B0604030504040204"/>
                <a:cs typeface="Verdana" panose="020B0604030504040204"/>
              </a:rPr>
              <a:t>Policy</a:t>
            </a:r>
            <a:endParaRPr sz="5400">
              <a:latin typeface="Verdana" panose="020B0604030504040204"/>
              <a:cs typeface="Verdana" panose="020B0604030504040204"/>
            </a:endParaRPr>
          </a:p>
          <a:p>
            <a:pPr marL="12700">
              <a:lnSpc>
                <a:spcPct val="100000"/>
              </a:lnSpc>
              <a:spcBef>
                <a:spcPts val="2345"/>
              </a:spcBef>
            </a:pPr>
            <a:r>
              <a:rPr sz="2400" spc="-195" dirty="0">
                <a:solidFill>
                  <a:srgbClr val="EE52A4"/>
                </a:solidFill>
                <a:latin typeface="Verdana" panose="020B0604030504040204"/>
                <a:cs typeface="Verdana" panose="020B0604030504040204"/>
              </a:rPr>
              <a:t>AB</a:t>
            </a:r>
            <a:r>
              <a:rPr sz="2400" spc="-190" dirty="0">
                <a:solidFill>
                  <a:srgbClr val="EE52A4"/>
                </a:solidFill>
                <a:latin typeface="Verdana" panose="020B0604030504040204"/>
                <a:cs typeface="Verdana" panose="020B0604030504040204"/>
              </a:rPr>
              <a:t>S</a:t>
            </a:r>
            <a:r>
              <a:rPr sz="2400" spc="-75" dirty="0">
                <a:solidFill>
                  <a:srgbClr val="EE52A4"/>
                </a:solidFill>
                <a:latin typeface="Verdana" panose="020B0604030504040204"/>
                <a:cs typeface="Verdana" panose="020B0604030504040204"/>
              </a:rPr>
              <a:t>OL</a:t>
            </a:r>
            <a:r>
              <a:rPr sz="2400" spc="-110" dirty="0">
                <a:solidFill>
                  <a:srgbClr val="EE52A4"/>
                </a:solidFill>
                <a:latin typeface="Verdana" panose="020B0604030504040204"/>
                <a:cs typeface="Verdana" panose="020B0604030504040204"/>
              </a:rPr>
              <a:t>U</a:t>
            </a:r>
            <a:r>
              <a:rPr sz="2400" spc="-475" dirty="0">
                <a:solidFill>
                  <a:srgbClr val="EE52A4"/>
                </a:solidFill>
                <a:latin typeface="Verdana" panose="020B0604030504040204"/>
                <a:cs typeface="Verdana" panose="020B0604030504040204"/>
              </a:rPr>
              <a:t>T</a:t>
            </a:r>
            <a:r>
              <a:rPr sz="2400" spc="-235" dirty="0">
                <a:solidFill>
                  <a:srgbClr val="EE52A4"/>
                </a:solidFill>
                <a:latin typeface="Verdana" panose="020B0604030504040204"/>
                <a:cs typeface="Verdana" panose="020B0604030504040204"/>
              </a:rPr>
              <a:t>E</a:t>
            </a:r>
            <a:r>
              <a:rPr sz="2400" spc="-145" dirty="0">
                <a:solidFill>
                  <a:srgbClr val="EE52A4"/>
                </a:solidFill>
                <a:latin typeface="Verdana" panose="020B0604030504040204"/>
                <a:cs typeface="Verdana" panose="020B0604030504040204"/>
              </a:rPr>
              <a:t> </a:t>
            </a:r>
            <a:r>
              <a:rPr sz="2400" spc="5" dirty="0">
                <a:solidFill>
                  <a:srgbClr val="EE52A4"/>
                </a:solidFill>
                <a:latin typeface="Verdana" panose="020B0604030504040204"/>
                <a:cs typeface="Verdana" panose="020B0604030504040204"/>
              </a:rPr>
              <a:t>G</a:t>
            </a:r>
            <a:r>
              <a:rPr sz="2400" spc="-5" dirty="0">
                <a:solidFill>
                  <a:srgbClr val="EE52A4"/>
                </a:solidFill>
                <a:latin typeface="Verdana" panose="020B0604030504040204"/>
                <a:cs typeface="Verdana" panose="020B0604030504040204"/>
              </a:rPr>
              <a:t>R</a:t>
            </a:r>
            <a:r>
              <a:rPr sz="2400" spc="-155" dirty="0">
                <a:solidFill>
                  <a:srgbClr val="EE52A4"/>
                </a:solidFill>
                <a:latin typeface="Verdana" panose="020B0604030504040204"/>
                <a:cs typeface="Verdana" panose="020B0604030504040204"/>
              </a:rPr>
              <a:t>AD</a:t>
            </a:r>
            <a:r>
              <a:rPr sz="2400" spc="-105" dirty="0">
                <a:solidFill>
                  <a:srgbClr val="EE52A4"/>
                </a:solidFill>
                <a:latin typeface="Verdana" panose="020B0604030504040204"/>
                <a:cs typeface="Verdana" panose="020B0604030504040204"/>
              </a:rPr>
              <a:t>I</a:t>
            </a:r>
            <a:r>
              <a:rPr sz="2400" spc="105" dirty="0">
                <a:solidFill>
                  <a:srgbClr val="EE52A4"/>
                </a:solidFill>
                <a:latin typeface="Verdana" panose="020B0604030504040204"/>
                <a:cs typeface="Verdana" panose="020B0604030504040204"/>
              </a:rPr>
              <a:t>NG</a:t>
            </a:r>
            <a:endParaRPr sz="2400">
              <a:latin typeface="Verdana" panose="020B0604030504040204"/>
              <a:cs typeface="Verdana" panose="020B0604030504040204"/>
            </a:endParaRPr>
          </a:p>
        </p:txBody>
      </p:sp>
      <p:grpSp>
        <p:nvGrpSpPr>
          <p:cNvPr id="18" name="object 18"/>
          <p:cNvGrpSpPr/>
          <p:nvPr/>
        </p:nvGrpSpPr>
        <p:grpSpPr>
          <a:xfrm>
            <a:off x="1103414" y="1110233"/>
            <a:ext cx="6483985" cy="4634865"/>
            <a:chOff x="1103414" y="1110233"/>
            <a:chExt cx="6483985" cy="4634865"/>
          </a:xfrm>
        </p:grpSpPr>
        <p:sp>
          <p:nvSpPr>
            <p:cNvPr id="19" name="object 19"/>
            <p:cNvSpPr/>
            <p:nvPr/>
          </p:nvSpPr>
          <p:spPr>
            <a:xfrm>
              <a:off x="1109764" y="1116698"/>
              <a:ext cx="6471285" cy="1207770"/>
            </a:xfrm>
            <a:custGeom>
              <a:avLst/>
              <a:gdLst/>
              <a:ahLst/>
              <a:cxnLst/>
              <a:rect l="l" t="t" r="r" b="b"/>
              <a:pathLst>
                <a:path w="6471284" h="1207770">
                  <a:moveTo>
                    <a:pt x="6470904" y="0"/>
                  </a:moveTo>
                  <a:lnTo>
                    <a:pt x="0" y="0"/>
                  </a:lnTo>
                  <a:lnTo>
                    <a:pt x="0" y="1207655"/>
                  </a:lnTo>
                  <a:lnTo>
                    <a:pt x="6470904" y="1207655"/>
                  </a:lnTo>
                  <a:lnTo>
                    <a:pt x="6470904" y="0"/>
                  </a:lnTo>
                  <a:close/>
                </a:path>
              </a:pathLst>
            </a:custGeom>
            <a:solidFill>
              <a:srgbClr val="B31166"/>
            </a:solidFill>
          </p:spPr>
          <p:txBody>
            <a:bodyPr wrap="square" lIns="0" tIns="0" rIns="0" bIns="0" rtlCol="0"/>
            <a:lstStyle/>
            <a:p/>
          </p:txBody>
        </p:sp>
        <p:sp>
          <p:nvSpPr>
            <p:cNvPr id="20" name="object 20"/>
            <p:cNvSpPr/>
            <p:nvPr/>
          </p:nvSpPr>
          <p:spPr>
            <a:xfrm>
              <a:off x="1109764" y="2324239"/>
              <a:ext cx="6471285" cy="3414395"/>
            </a:xfrm>
            <a:custGeom>
              <a:avLst/>
              <a:gdLst/>
              <a:ahLst/>
              <a:cxnLst/>
              <a:rect l="l" t="t" r="r" b="b"/>
              <a:pathLst>
                <a:path w="6471284" h="3414395">
                  <a:moveTo>
                    <a:pt x="6470866" y="0"/>
                  </a:moveTo>
                  <a:lnTo>
                    <a:pt x="3217545" y="0"/>
                  </a:lnTo>
                  <a:lnTo>
                    <a:pt x="0" y="0"/>
                  </a:lnTo>
                  <a:lnTo>
                    <a:pt x="0" y="3414014"/>
                  </a:lnTo>
                  <a:lnTo>
                    <a:pt x="3217507" y="3414014"/>
                  </a:lnTo>
                  <a:lnTo>
                    <a:pt x="6470866" y="3414014"/>
                  </a:lnTo>
                  <a:lnTo>
                    <a:pt x="6470866" y="0"/>
                  </a:lnTo>
                  <a:close/>
                </a:path>
              </a:pathLst>
            </a:custGeom>
            <a:solidFill>
              <a:srgbClr val="E4CCD2"/>
            </a:solidFill>
          </p:spPr>
          <p:txBody>
            <a:bodyPr wrap="square" lIns="0" tIns="0" rIns="0" bIns="0" rtlCol="0"/>
            <a:lstStyle/>
            <a:p/>
          </p:txBody>
        </p:sp>
        <p:sp>
          <p:nvSpPr>
            <p:cNvPr id="21" name="object 21"/>
            <p:cNvSpPr/>
            <p:nvPr/>
          </p:nvSpPr>
          <p:spPr>
            <a:xfrm>
              <a:off x="4327271" y="2305303"/>
              <a:ext cx="0" cy="3439795"/>
            </a:xfrm>
            <a:custGeom>
              <a:avLst/>
              <a:gdLst/>
              <a:ahLst/>
              <a:cxnLst/>
              <a:rect l="l" t="t" r="r" b="b"/>
              <a:pathLst>
                <a:path h="3439795">
                  <a:moveTo>
                    <a:pt x="0" y="0"/>
                  </a:moveTo>
                  <a:lnTo>
                    <a:pt x="0" y="3439299"/>
                  </a:lnTo>
                </a:path>
              </a:pathLst>
            </a:custGeom>
            <a:ln w="12700">
              <a:solidFill>
                <a:srgbClr val="FFFFFF"/>
              </a:solidFill>
            </a:ln>
          </p:spPr>
          <p:txBody>
            <a:bodyPr wrap="square" lIns="0" tIns="0" rIns="0" bIns="0" rtlCol="0"/>
            <a:lstStyle/>
            <a:p/>
          </p:txBody>
        </p:sp>
        <p:sp>
          <p:nvSpPr>
            <p:cNvPr id="22" name="object 22"/>
            <p:cNvSpPr/>
            <p:nvPr/>
          </p:nvSpPr>
          <p:spPr>
            <a:xfrm>
              <a:off x="1103414" y="2324353"/>
              <a:ext cx="6483985" cy="0"/>
            </a:xfrm>
            <a:custGeom>
              <a:avLst/>
              <a:gdLst/>
              <a:ahLst/>
              <a:cxnLst/>
              <a:rect l="l" t="t" r="r" b="b"/>
              <a:pathLst>
                <a:path w="6483984">
                  <a:moveTo>
                    <a:pt x="0" y="0"/>
                  </a:moveTo>
                  <a:lnTo>
                    <a:pt x="6483565" y="0"/>
                  </a:lnTo>
                </a:path>
              </a:pathLst>
            </a:custGeom>
            <a:ln w="38100">
              <a:solidFill>
                <a:srgbClr val="FFFFFF"/>
              </a:solidFill>
            </a:ln>
          </p:spPr>
          <p:txBody>
            <a:bodyPr wrap="square" lIns="0" tIns="0" rIns="0" bIns="0" rtlCol="0"/>
            <a:lstStyle/>
            <a:p/>
          </p:txBody>
        </p:sp>
        <p:sp>
          <p:nvSpPr>
            <p:cNvPr id="23" name="object 23"/>
            <p:cNvSpPr/>
            <p:nvPr/>
          </p:nvSpPr>
          <p:spPr>
            <a:xfrm>
              <a:off x="1103414" y="1110233"/>
              <a:ext cx="6483985" cy="4634865"/>
            </a:xfrm>
            <a:custGeom>
              <a:avLst/>
              <a:gdLst/>
              <a:ahLst/>
              <a:cxnLst/>
              <a:rect l="l" t="t" r="r" b="b"/>
              <a:pathLst>
                <a:path w="6483984" h="4634865">
                  <a:moveTo>
                    <a:pt x="6350" y="0"/>
                  </a:moveTo>
                  <a:lnTo>
                    <a:pt x="6350" y="4634369"/>
                  </a:lnTo>
                </a:path>
                <a:path w="6483984" h="4634865">
                  <a:moveTo>
                    <a:pt x="6477215" y="0"/>
                  </a:moveTo>
                  <a:lnTo>
                    <a:pt x="6477215" y="4634369"/>
                  </a:lnTo>
                </a:path>
                <a:path w="6483984" h="4634865">
                  <a:moveTo>
                    <a:pt x="0" y="6350"/>
                  </a:moveTo>
                  <a:lnTo>
                    <a:pt x="6483565" y="6350"/>
                  </a:lnTo>
                </a:path>
                <a:path w="6483984" h="4634865">
                  <a:moveTo>
                    <a:pt x="0" y="4628019"/>
                  </a:moveTo>
                  <a:lnTo>
                    <a:pt x="6483565" y="4628019"/>
                  </a:lnTo>
                </a:path>
              </a:pathLst>
            </a:custGeom>
            <a:ln w="12700">
              <a:solidFill>
                <a:srgbClr val="FFFFFF"/>
              </a:solidFill>
            </a:ln>
          </p:spPr>
          <p:txBody>
            <a:bodyPr wrap="square" lIns="0" tIns="0" rIns="0" bIns="0" rtlCol="0"/>
            <a:lstStyle/>
            <a:p/>
          </p:txBody>
        </p:sp>
      </p:grpSp>
      <p:sp>
        <p:nvSpPr>
          <p:cNvPr id="24" name="object 24"/>
          <p:cNvSpPr txBox="1"/>
          <p:nvPr/>
        </p:nvSpPr>
        <p:spPr>
          <a:xfrm>
            <a:off x="2688717" y="1151636"/>
            <a:ext cx="3384550" cy="727710"/>
          </a:xfrm>
          <a:prstGeom prst="rect">
            <a:avLst/>
          </a:prstGeom>
        </p:spPr>
        <p:txBody>
          <a:bodyPr vert="horz" wrap="square" lIns="0" tIns="13335" rIns="0" bIns="0" rtlCol="0">
            <a:spAutoFit/>
          </a:bodyPr>
          <a:lstStyle/>
          <a:p>
            <a:pPr algn="ctr">
              <a:lnSpc>
                <a:spcPct val="100000"/>
              </a:lnSpc>
              <a:spcBef>
                <a:spcPts val="105"/>
              </a:spcBef>
            </a:pPr>
            <a:r>
              <a:rPr sz="2300" b="1" dirty="0">
                <a:solidFill>
                  <a:srgbClr val="FFFFFF"/>
                </a:solidFill>
                <a:latin typeface="Times New Roman" panose="02020603050405020304"/>
                <a:cs typeface="Times New Roman" panose="02020603050405020304"/>
              </a:rPr>
              <a:t>Absolute</a:t>
            </a:r>
            <a:r>
              <a:rPr sz="2300" b="1" spc="-55" dirty="0">
                <a:solidFill>
                  <a:srgbClr val="FFFFFF"/>
                </a:solidFill>
                <a:latin typeface="Times New Roman" panose="02020603050405020304"/>
                <a:cs typeface="Times New Roman" panose="02020603050405020304"/>
              </a:rPr>
              <a:t> </a:t>
            </a:r>
            <a:r>
              <a:rPr sz="2300" b="1" dirty="0">
                <a:solidFill>
                  <a:srgbClr val="FFFFFF"/>
                </a:solidFill>
                <a:latin typeface="Times New Roman" panose="02020603050405020304"/>
                <a:cs typeface="Times New Roman" panose="02020603050405020304"/>
              </a:rPr>
              <a:t>Grading</a:t>
            </a:r>
            <a:r>
              <a:rPr sz="2300" b="1" spc="-55" dirty="0">
                <a:solidFill>
                  <a:srgbClr val="FFFFFF"/>
                </a:solidFill>
                <a:latin typeface="Times New Roman" panose="02020603050405020304"/>
                <a:cs typeface="Times New Roman" panose="02020603050405020304"/>
              </a:rPr>
              <a:t> </a:t>
            </a:r>
            <a:r>
              <a:rPr sz="2300" b="1" dirty="0">
                <a:solidFill>
                  <a:srgbClr val="FFFFFF"/>
                </a:solidFill>
                <a:latin typeface="Times New Roman" panose="02020603050405020304"/>
                <a:cs typeface="Times New Roman" panose="02020603050405020304"/>
              </a:rPr>
              <a:t>Scheme:</a:t>
            </a:r>
            <a:endParaRPr sz="2300">
              <a:latin typeface="Times New Roman" panose="02020603050405020304"/>
              <a:cs typeface="Times New Roman" panose="02020603050405020304"/>
            </a:endParaRPr>
          </a:p>
          <a:p>
            <a:pPr marR="63500" algn="ctr">
              <a:lnSpc>
                <a:spcPct val="100000"/>
              </a:lnSpc>
            </a:pPr>
            <a:r>
              <a:rPr sz="2300" spc="-35" dirty="0">
                <a:solidFill>
                  <a:srgbClr val="FFFFFF"/>
                </a:solidFill>
                <a:latin typeface="Times New Roman" panose="02020603050405020304"/>
                <a:cs typeface="Times New Roman" panose="02020603050405020304"/>
              </a:rPr>
              <a:t>Total</a:t>
            </a:r>
            <a:r>
              <a:rPr sz="2300" spc="-15" dirty="0">
                <a:solidFill>
                  <a:srgbClr val="FFFFFF"/>
                </a:solidFill>
                <a:latin typeface="Times New Roman" panose="02020603050405020304"/>
                <a:cs typeface="Times New Roman" panose="02020603050405020304"/>
              </a:rPr>
              <a:t> </a:t>
            </a:r>
            <a:r>
              <a:rPr sz="2300" dirty="0">
                <a:solidFill>
                  <a:srgbClr val="FFFFFF"/>
                </a:solidFill>
                <a:latin typeface="Times New Roman" panose="02020603050405020304"/>
                <a:cs typeface="Times New Roman" panose="02020603050405020304"/>
              </a:rPr>
              <a:t>Marks</a:t>
            </a:r>
            <a:r>
              <a:rPr sz="2300" spc="-25" dirty="0">
                <a:solidFill>
                  <a:srgbClr val="FFFFFF"/>
                </a:solidFill>
                <a:latin typeface="Times New Roman" panose="02020603050405020304"/>
                <a:cs typeface="Times New Roman" panose="02020603050405020304"/>
              </a:rPr>
              <a:t> </a:t>
            </a:r>
            <a:r>
              <a:rPr sz="2300" spc="-5" dirty="0">
                <a:solidFill>
                  <a:srgbClr val="FFFFFF"/>
                </a:solidFill>
                <a:latin typeface="Times New Roman" panose="02020603050405020304"/>
                <a:cs typeface="Times New Roman" panose="02020603050405020304"/>
              </a:rPr>
              <a:t>[%]</a:t>
            </a:r>
            <a:r>
              <a:rPr sz="2300" spc="-20" dirty="0">
                <a:solidFill>
                  <a:srgbClr val="FFFFFF"/>
                </a:solidFill>
                <a:latin typeface="Times New Roman" panose="02020603050405020304"/>
                <a:cs typeface="Times New Roman" panose="02020603050405020304"/>
              </a:rPr>
              <a:t> </a:t>
            </a:r>
            <a:r>
              <a:rPr sz="2300" dirty="0">
                <a:solidFill>
                  <a:srgbClr val="FFFFFF"/>
                </a:solidFill>
                <a:latin typeface="Times New Roman" panose="02020603050405020304"/>
                <a:cs typeface="Times New Roman" panose="02020603050405020304"/>
              </a:rPr>
              <a:t>Grade</a:t>
            </a:r>
            <a:endParaRPr sz="2300">
              <a:latin typeface="Times New Roman" panose="02020603050405020304"/>
              <a:cs typeface="Times New Roman" panose="02020603050405020304"/>
            </a:endParaRPr>
          </a:p>
        </p:txBody>
      </p:sp>
      <p:sp>
        <p:nvSpPr>
          <p:cNvPr id="25" name="object 25"/>
          <p:cNvSpPr txBox="1"/>
          <p:nvPr/>
        </p:nvSpPr>
        <p:spPr>
          <a:xfrm>
            <a:off x="1978532" y="2356180"/>
            <a:ext cx="1478915" cy="2769870"/>
          </a:xfrm>
          <a:prstGeom prst="rect">
            <a:avLst/>
          </a:prstGeom>
        </p:spPr>
        <p:txBody>
          <a:bodyPr vert="horz" wrap="square" lIns="0" tIns="12700" rIns="0" bIns="0" rtlCol="0">
            <a:spAutoFit/>
          </a:bodyPr>
          <a:lstStyle/>
          <a:p>
            <a:pPr marL="113030">
              <a:lnSpc>
                <a:spcPct val="100000"/>
              </a:lnSpc>
              <a:spcBef>
                <a:spcPts val="100"/>
              </a:spcBef>
            </a:pPr>
            <a:r>
              <a:rPr sz="3000" dirty="0">
                <a:latin typeface="Times New Roman" panose="02020603050405020304"/>
                <a:cs typeface="Times New Roman" panose="02020603050405020304"/>
              </a:rPr>
              <a:t>≥</a:t>
            </a:r>
            <a:r>
              <a:rPr sz="3000" dirty="0">
                <a:latin typeface="Times New Roman" panose="02020603050405020304"/>
                <a:cs typeface="Times New Roman" panose="02020603050405020304"/>
              </a:rPr>
              <a:t> </a:t>
            </a:r>
            <a:r>
              <a:rPr sz="3000" dirty="0">
                <a:latin typeface="Times New Roman" panose="02020603050405020304"/>
                <a:cs typeface="Times New Roman" panose="02020603050405020304"/>
              </a:rPr>
              <a:t>90</a:t>
            </a:r>
            <a:r>
              <a:rPr sz="3000" spc="-165" dirty="0">
                <a:latin typeface="Times New Roman" panose="02020603050405020304"/>
                <a:cs typeface="Times New Roman" panose="02020603050405020304"/>
              </a:rPr>
              <a:t> </a:t>
            </a:r>
            <a:r>
              <a:rPr sz="3000" spc="-5" dirty="0">
                <a:latin typeface="Times New Roman" panose="02020603050405020304"/>
                <a:cs typeface="Times New Roman" panose="02020603050405020304"/>
              </a:rPr>
              <a:t>A+</a:t>
            </a:r>
            <a:endParaRPr sz="3000">
              <a:latin typeface="Times New Roman" panose="02020603050405020304"/>
              <a:cs typeface="Times New Roman" panose="02020603050405020304"/>
            </a:endParaRPr>
          </a:p>
          <a:p>
            <a:pPr marL="129540">
              <a:lnSpc>
                <a:spcPct val="100000"/>
              </a:lnSpc>
              <a:spcBef>
                <a:spcPts val="5"/>
              </a:spcBef>
            </a:pPr>
            <a:r>
              <a:rPr sz="3000" dirty="0">
                <a:latin typeface="Times New Roman" panose="02020603050405020304"/>
                <a:cs typeface="Times New Roman" panose="02020603050405020304"/>
              </a:rPr>
              <a:t>86</a:t>
            </a:r>
            <a:r>
              <a:rPr sz="3000" spc="-5" dirty="0">
                <a:latin typeface="Times New Roman" panose="02020603050405020304"/>
                <a:cs typeface="Times New Roman" panose="02020603050405020304"/>
              </a:rPr>
              <a:t>-</a:t>
            </a:r>
            <a:r>
              <a:rPr sz="3000" dirty="0">
                <a:latin typeface="Times New Roman" panose="02020603050405020304"/>
                <a:cs typeface="Times New Roman" panose="02020603050405020304"/>
              </a:rPr>
              <a:t>89</a:t>
            </a:r>
            <a:r>
              <a:rPr sz="3000" spc="-165" dirty="0">
                <a:latin typeface="Times New Roman" panose="02020603050405020304"/>
                <a:cs typeface="Times New Roman" panose="02020603050405020304"/>
              </a:rPr>
              <a:t> </a:t>
            </a:r>
            <a:r>
              <a:rPr sz="3000" spc="-5" dirty="0">
                <a:latin typeface="Times New Roman" panose="02020603050405020304"/>
                <a:cs typeface="Times New Roman" panose="02020603050405020304"/>
              </a:rPr>
              <a:t>A</a:t>
            </a:r>
            <a:endParaRPr sz="3000">
              <a:latin typeface="Times New Roman" panose="02020603050405020304"/>
              <a:cs typeface="Times New Roman" panose="02020603050405020304"/>
            </a:endParaRPr>
          </a:p>
          <a:p>
            <a:pPr marL="56515">
              <a:lnSpc>
                <a:spcPct val="100000"/>
              </a:lnSpc>
            </a:pPr>
            <a:r>
              <a:rPr sz="3000" dirty="0">
                <a:latin typeface="Times New Roman" panose="02020603050405020304"/>
                <a:cs typeface="Times New Roman" panose="02020603050405020304"/>
              </a:rPr>
              <a:t>82</a:t>
            </a:r>
            <a:r>
              <a:rPr sz="3000" spc="-5" dirty="0">
                <a:latin typeface="Times New Roman" panose="02020603050405020304"/>
                <a:cs typeface="Times New Roman" panose="02020603050405020304"/>
              </a:rPr>
              <a:t>-</a:t>
            </a:r>
            <a:r>
              <a:rPr sz="3000" dirty="0">
                <a:latin typeface="Times New Roman" panose="02020603050405020304"/>
                <a:cs typeface="Times New Roman" panose="02020603050405020304"/>
              </a:rPr>
              <a:t>85</a:t>
            </a:r>
            <a:r>
              <a:rPr sz="3000" spc="-165" dirty="0">
                <a:latin typeface="Times New Roman" panose="02020603050405020304"/>
                <a:cs typeface="Times New Roman" panose="02020603050405020304"/>
              </a:rPr>
              <a:t> </a:t>
            </a:r>
            <a:r>
              <a:rPr sz="3000" dirty="0">
                <a:latin typeface="Times New Roman" panose="02020603050405020304"/>
                <a:cs typeface="Times New Roman" panose="02020603050405020304"/>
              </a:rPr>
              <a:t>A</a:t>
            </a:r>
            <a:r>
              <a:rPr sz="3000" dirty="0">
                <a:latin typeface="Times New Roman" panose="02020603050405020304"/>
                <a:cs typeface="Times New Roman" panose="02020603050405020304"/>
              </a:rPr>
              <a:t>-</a:t>
            </a:r>
            <a:endParaRPr sz="3000">
              <a:latin typeface="Times New Roman" panose="02020603050405020304"/>
              <a:cs typeface="Times New Roman" panose="02020603050405020304"/>
            </a:endParaRPr>
          </a:p>
          <a:p>
            <a:pPr marL="12700">
              <a:lnSpc>
                <a:spcPct val="100000"/>
              </a:lnSpc>
            </a:pPr>
            <a:r>
              <a:rPr sz="3000" spc="-5" dirty="0">
                <a:latin typeface="Times New Roman" panose="02020603050405020304"/>
                <a:cs typeface="Times New Roman" panose="02020603050405020304"/>
              </a:rPr>
              <a:t>78-81</a:t>
            </a:r>
            <a:r>
              <a:rPr sz="3000" spc="-75" dirty="0">
                <a:latin typeface="Times New Roman" panose="02020603050405020304"/>
                <a:cs typeface="Times New Roman" panose="02020603050405020304"/>
              </a:rPr>
              <a:t> </a:t>
            </a:r>
            <a:r>
              <a:rPr sz="3000" dirty="0">
                <a:latin typeface="Times New Roman" panose="02020603050405020304"/>
                <a:cs typeface="Times New Roman" panose="02020603050405020304"/>
              </a:rPr>
              <a:t>B+</a:t>
            </a:r>
            <a:endParaRPr sz="3000">
              <a:latin typeface="Times New Roman" panose="02020603050405020304"/>
              <a:cs typeface="Times New Roman" panose="02020603050405020304"/>
            </a:endParaRPr>
          </a:p>
          <a:p>
            <a:pPr marL="119380">
              <a:lnSpc>
                <a:spcPct val="100000"/>
              </a:lnSpc>
            </a:pPr>
            <a:r>
              <a:rPr sz="3000" spc="-5" dirty="0">
                <a:latin typeface="Times New Roman" panose="02020603050405020304"/>
                <a:cs typeface="Times New Roman" panose="02020603050405020304"/>
              </a:rPr>
              <a:t>74-77</a:t>
            </a:r>
            <a:r>
              <a:rPr sz="3000" spc="-40" dirty="0">
                <a:latin typeface="Times New Roman" panose="02020603050405020304"/>
                <a:cs typeface="Times New Roman" panose="02020603050405020304"/>
              </a:rPr>
              <a:t> </a:t>
            </a:r>
            <a:r>
              <a:rPr sz="3000" dirty="0">
                <a:latin typeface="Times New Roman" panose="02020603050405020304"/>
                <a:cs typeface="Times New Roman" panose="02020603050405020304"/>
              </a:rPr>
              <a:t>B</a:t>
            </a:r>
            <a:endParaRPr sz="3000">
              <a:latin typeface="Times New Roman" panose="02020603050405020304"/>
              <a:cs typeface="Times New Roman" panose="02020603050405020304"/>
            </a:endParaRPr>
          </a:p>
          <a:p>
            <a:pPr marL="56515">
              <a:lnSpc>
                <a:spcPct val="100000"/>
              </a:lnSpc>
            </a:pPr>
            <a:r>
              <a:rPr sz="3000" spc="-5" dirty="0">
                <a:latin typeface="Times New Roman" panose="02020603050405020304"/>
                <a:cs typeface="Times New Roman" panose="02020603050405020304"/>
              </a:rPr>
              <a:t>70-73</a:t>
            </a:r>
            <a:r>
              <a:rPr sz="3000" spc="-55" dirty="0">
                <a:latin typeface="Times New Roman" panose="02020603050405020304"/>
                <a:cs typeface="Times New Roman" panose="02020603050405020304"/>
              </a:rPr>
              <a:t> </a:t>
            </a:r>
            <a:r>
              <a:rPr sz="3000" dirty="0">
                <a:latin typeface="Times New Roman" panose="02020603050405020304"/>
                <a:cs typeface="Times New Roman" panose="02020603050405020304"/>
              </a:rPr>
              <a:t>B-</a:t>
            </a:r>
            <a:endParaRPr sz="3000">
              <a:latin typeface="Times New Roman" panose="02020603050405020304"/>
              <a:cs typeface="Times New Roman" panose="02020603050405020304"/>
            </a:endParaRPr>
          </a:p>
        </p:txBody>
      </p:sp>
      <p:sp>
        <p:nvSpPr>
          <p:cNvPr id="26" name="object 26"/>
          <p:cNvSpPr txBox="1"/>
          <p:nvPr/>
        </p:nvSpPr>
        <p:spPr>
          <a:xfrm>
            <a:off x="5203952" y="2356180"/>
            <a:ext cx="1499870" cy="2771140"/>
          </a:xfrm>
          <a:prstGeom prst="rect">
            <a:avLst/>
          </a:prstGeom>
        </p:spPr>
        <p:txBody>
          <a:bodyPr vert="horz" wrap="square" lIns="0" tIns="12700" rIns="0" bIns="0" rtlCol="0">
            <a:spAutoFit/>
          </a:bodyPr>
          <a:lstStyle/>
          <a:p>
            <a:pPr algn="ctr">
              <a:lnSpc>
                <a:spcPct val="100000"/>
              </a:lnSpc>
              <a:spcBef>
                <a:spcPts val="100"/>
              </a:spcBef>
            </a:pPr>
            <a:r>
              <a:rPr sz="3000" spc="-5" dirty="0">
                <a:latin typeface="Times New Roman" panose="02020603050405020304"/>
                <a:cs typeface="Times New Roman" panose="02020603050405020304"/>
              </a:rPr>
              <a:t>66-69</a:t>
            </a:r>
            <a:r>
              <a:rPr sz="3000" spc="-55" dirty="0">
                <a:latin typeface="Times New Roman" panose="02020603050405020304"/>
                <a:cs typeface="Times New Roman" panose="02020603050405020304"/>
              </a:rPr>
              <a:t> </a:t>
            </a:r>
            <a:r>
              <a:rPr sz="3000" dirty="0">
                <a:latin typeface="Times New Roman" panose="02020603050405020304"/>
                <a:cs typeface="Times New Roman" panose="02020603050405020304"/>
              </a:rPr>
              <a:t>C+</a:t>
            </a:r>
            <a:endParaRPr sz="3000">
              <a:latin typeface="Times New Roman" panose="02020603050405020304"/>
              <a:cs typeface="Times New Roman" panose="02020603050405020304"/>
            </a:endParaRPr>
          </a:p>
          <a:p>
            <a:pPr algn="ctr">
              <a:lnSpc>
                <a:spcPct val="100000"/>
              </a:lnSpc>
              <a:spcBef>
                <a:spcPts val="5"/>
              </a:spcBef>
            </a:pPr>
            <a:r>
              <a:rPr sz="3000" spc="-5" dirty="0">
                <a:latin typeface="Times New Roman" panose="02020603050405020304"/>
                <a:cs typeface="Times New Roman" panose="02020603050405020304"/>
              </a:rPr>
              <a:t>62-65</a:t>
            </a:r>
            <a:r>
              <a:rPr sz="3000" spc="-35" dirty="0">
                <a:latin typeface="Times New Roman" panose="02020603050405020304"/>
                <a:cs typeface="Times New Roman" panose="02020603050405020304"/>
              </a:rPr>
              <a:t> </a:t>
            </a:r>
            <a:r>
              <a:rPr sz="3000" dirty="0">
                <a:latin typeface="Times New Roman" panose="02020603050405020304"/>
                <a:cs typeface="Times New Roman" panose="02020603050405020304"/>
              </a:rPr>
              <a:t>C</a:t>
            </a:r>
            <a:endParaRPr sz="3000">
              <a:latin typeface="Times New Roman" panose="02020603050405020304"/>
              <a:cs typeface="Times New Roman" panose="02020603050405020304"/>
            </a:endParaRPr>
          </a:p>
          <a:p>
            <a:pPr marL="1270" algn="ctr">
              <a:lnSpc>
                <a:spcPct val="100000"/>
              </a:lnSpc>
            </a:pPr>
            <a:r>
              <a:rPr sz="3000" spc="-5" dirty="0">
                <a:latin typeface="Times New Roman" panose="02020603050405020304"/>
                <a:cs typeface="Times New Roman" panose="02020603050405020304"/>
              </a:rPr>
              <a:t>58-61</a:t>
            </a:r>
            <a:r>
              <a:rPr sz="3000" spc="-35" dirty="0">
                <a:latin typeface="Times New Roman" panose="02020603050405020304"/>
                <a:cs typeface="Times New Roman" panose="02020603050405020304"/>
              </a:rPr>
              <a:t> </a:t>
            </a:r>
            <a:r>
              <a:rPr sz="3000" spc="5" dirty="0">
                <a:latin typeface="Times New Roman" panose="02020603050405020304"/>
                <a:cs typeface="Times New Roman" panose="02020603050405020304"/>
              </a:rPr>
              <a:t>C-</a:t>
            </a:r>
            <a:endParaRPr sz="3000">
              <a:latin typeface="Times New Roman" panose="02020603050405020304"/>
              <a:cs typeface="Times New Roman" panose="02020603050405020304"/>
            </a:endParaRPr>
          </a:p>
          <a:p>
            <a:pPr algn="ctr">
              <a:lnSpc>
                <a:spcPct val="100000"/>
              </a:lnSpc>
            </a:pPr>
            <a:r>
              <a:rPr sz="3000" spc="-5" dirty="0">
                <a:latin typeface="Times New Roman" panose="02020603050405020304"/>
                <a:cs typeface="Times New Roman" panose="02020603050405020304"/>
              </a:rPr>
              <a:t>54-57</a:t>
            </a:r>
            <a:r>
              <a:rPr sz="3000" spc="-65" dirty="0">
                <a:latin typeface="Times New Roman" panose="02020603050405020304"/>
                <a:cs typeface="Times New Roman" panose="02020603050405020304"/>
              </a:rPr>
              <a:t> </a:t>
            </a:r>
            <a:r>
              <a:rPr sz="3000" dirty="0">
                <a:latin typeface="Times New Roman" panose="02020603050405020304"/>
                <a:cs typeface="Times New Roman" panose="02020603050405020304"/>
              </a:rPr>
              <a:t>D+</a:t>
            </a:r>
            <a:endParaRPr sz="3000">
              <a:latin typeface="Times New Roman" panose="02020603050405020304"/>
              <a:cs typeface="Times New Roman" panose="02020603050405020304"/>
            </a:endParaRPr>
          </a:p>
          <a:p>
            <a:pPr algn="ctr">
              <a:lnSpc>
                <a:spcPct val="100000"/>
              </a:lnSpc>
            </a:pPr>
            <a:r>
              <a:rPr sz="3000" spc="-5" dirty="0">
                <a:latin typeface="Times New Roman" panose="02020603050405020304"/>
                <a:cs typeface="Times New Roman" panose="02020603050405020304"/>
              </a:rPr>
              <a:t>50-53</a:t>
            </a:r>
            <a:r>
              <a:rPr sz="3000" spc="-35" dirty="0">
                <a:latin typeface="Times New Roman" panose="02020603050405020304"/>
                <a:cs typeface="Times New Roman" panose="02020603050405020304"/>
              </a:rPr>
              <a:t> </a:t>
            </a:r>
            <a:r>
              <a:rPr sz="3000" spc="-5" dirty="0">
                <a:latin typeface="Times New Roman" panose="02020603050405020304"/>
                <a:cs typeface="Times New Roman" panose="02020603050405020304"/>
              </a:rPr>
              <a:t>D</a:t>
            </a:r>
            <a:endParaRPr sz="3000">
              <a:latin typeface="Times New Roman" panose="02020603050405020304"/>
              <a:cs typeface="Times New Roman" panose="02020603050405020304"/>
            </a:endParaRPr>
          </a:p>
          <a:p>
            <a:pPr algn="ctr">
              <a:lnSpc>
                <a:spcPct val="100000"/>
              </a:lnSpc>
              <a:spcBef>
                <a:spcPts val="15"/>
              </a:spcBef>
            </a:pPr>
            <a:r>
              <a:rPr sz="3000" dirty="0">
                <a:latin typeface="Times New Roman" panose="02020603050405020304"/>
                <a:cs typeface="Times New Roman" panose="02020603050405020304"/>
              </a:rPr>
              <a:t>≤</a:t>
            </a:r>
            <a:r>
              <a:rPr sz="3000" spc="-30" dirty="0">
                <a:latin typeface="Times New Roman" panose="02020603050405020304"/>
                <a:cs typeface="Times New Roman" panose="02020603050405020304"/>
              </a:rPr>
              <a:t> </a:t>
            </a:r>
            <a:r>
              <a:rPr sz="3000" dirty="0">
                <a:latin typeface="Times New Roman" panose="02020603050405020304"/>
                <a:cs typeface="Times New Roman" panose="02020603050405020304"/>
              </a:rPr>
              <a:t>49</a:t>
            </a:r>
            <a:r>
              <a:rPr sz="3000" spc="-30" dirty="0">
                <a:latin typeface="Times New Roman" panose="02020603050405020304"/>
                <a:cs typeface="Times New Roman" panose="02020603050405020304"/>
              </a:rPr>
              <a:t> </a:t>
            </a:r>
            <a:r>
              <a:rPr sz="3000" dirty="0">
                <a:latin typeface="Times New Roman" panose="02020603050405020304"/>
                <a:cs typeface="Times New Roman" panose="02020603050405020304"/>
              </a:rPr>
              <a:t>F</a:t>
            </a:r>
            <a:endParaRPr sz="30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667000"/>
            <a:ext cx="4191000" cy="4191000"/>
          </a:xfrm>
          <a:prstGeom prst="rect">
            <a:avLst/>
          </a:prstGeom>
        </p:spPr>
      </p:pic>
      <p:pic>
        <p:nvPicPr>
          <p:cNvPr id="3" name="object 3"/>
          <p:cNvPicPr/>
          <p:nvPr/>
        </p:nvPicPr>
        <p:blipFill>
          <a:blip r:embed="rId2" cstate="print"/>
          <a:stretch>
            <a:fillRect/>
          </a:stretch>
        </p:blipFill>
        <p:spPr>
          <a:xfrm>
            <a:off x="8609076" y="5867400"/>
            <a:ext cx="990600" cy="990600"/>
          </a:xfrm>
          <a:prstGeom prst="rect">
            <a:avLst/>
          </a:prstGeom>
        </p:spPr>
      </p:pic>
      <p:pic>
        <p:nvPicPr>
          <p:cNvPr id="4" name="object 4"/>
          <p:cNvPicPr/>
          <p:nvPr/>
        </p:nvPicPr>
        <p:blipFill>
          <a:blip r:embed="rId3" cstate="print"/>
          <a:stretch>
            <a:fillRect/>
          </a:stretch>
        </p:blipFill>
        <p:spPr>
          <a:xfrm>
            <a:off x="8609076" y="1676400"/>
            <a:ext cx="2819400" cy="2819400"/>
          </a:xfrm>
          <a:prstGeom prst="rect">
            <a:avLst/>
          </a:prstGeom>
        </p:spPr>
      </p:pic>
      <p:grpSp>
        <p:nvGrpSpPr>
          <p:cNvPr id="5" name="object 5"/>
          <p:cNvGrpSpPr/>
          <p:nvPr/>
        </p:nvGrpSpPr>
        <p:grpSpPr>
          <a:xfrm>
            <a:off x="0" y="1269"/>
            <a:ext cx="12192000" cy="6856730"/>
            <a:chOff x="0" y="1269"/>
            <a:chExt cx="12192000" cy="6856730"/>
          </a:xfrm>
        </p:grpSpPr>
        <p:pic>
          <p:nvPicPr>
            <p:cNvPr id="6" name="object 6"/>
            <p:cNvPicPr/>
            <p:nvPr/>
          </p:nvPicPr>
          <p:blipFill>
            <a:blip r:embed="rId4" cstate="print"/>
            <a:stretch>
              <a:fillRect/>
            </a:stretch>
          </p:blipFill>
          <p:spPr>
            <a:xfrm>
              <a:off x="7999476" y="9144"/>
              <a:ext cx="1600200" cy="1600200"/>
            </a:xfrm>
            <a:prstGeom prst="rect">
              <a:avLst/>
            </a:prstGeom>
          </p:spPr>
        </p:pic>
        <p:sp>
          <p:nvSpPr>
            <p:cNvPr id="7" name="object 7"/>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p:txBody>
        </p:sp>
        <p:sp>
          <p:nvSpPr>
            <p:cNvPr id="8" name="object 8"/>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1871421"/>
                  </a:ln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76377" y="1867852"/>
                  </a:lnTo>
                  <a:lnTo>
                    <a:pt x="476377" y="469900"/>
                  </a:lnTo>
                  <a:lnTo>
                    <a:pt x="12192000" y="469900"/>
                  </a:lnTo>
                  <a:lnTo>
                    <a:pt x="12192000" y="0"/>
                  </a:lnTo>
                  <a:close/>
                </a:path>
              </a:pathLst>
            </a:custGeom>
            <a:solidFill>
              <a:srgbClr val="FFFFFF"/>
            </a:solidFill>
          </p:spPr>
          <p:txBody>
            <a:bodyPr wrap="square" lIns="0" tIns="0" rIns="0" bIns="0" rtlCol="0"/>
            <a:lstStyle/>
            <a:p/>
          </p:txBody>
        </p:sp>
      </p:grpSp>
      <p:sp>
        <p:nvSpPr>
          <p:cNvPr id="11" name="object 11"/>
          <p:cNvSpPr txBox="1">
            <a:spLocks noGrp="1"/>
          </p:cNvSpPr>
          <p:nvPr>
            <p:ph type="title"/>
          </p:nvPr>
        </p:nvSpPr>
        <p:spPr>
          <a:xfrm>
            <a:off x="1233932" y="1032459"/>
            <a:ext cx="6009640" cy="574675"/>
          </a:xfrm>
          <a:prstGeom prst="rect">
            <a:avLst/>
          </a:prstGeom>
        </p:spPr>
        <p:txBody>
          <a:bodyPr vert="horz" wrap="square" lIns="0" tIns="12700" rIns="0" bIns="0" rtlCol="0">
            <a:spAutoFit/>
          </a:bodyPr>
          <a:lstStyle/>
          <a:p>
            <a:pPr marL="12700">
              <a:lnSpc>
                <a:spcPct val="100000"/>
              </a:lnSpc>
              <a:spcBef>
                <a:spcPts val="100"/>
              </a:spcBef>
            </a:pPr>
            <a:r>
              <a:rPr sz="3600" b="1" i="0" u="heavy" spc="-185" dirty="0">
                <a:solidFill>
                  <a:srgbClr val="EBEBEB"/>
                </a:solidFill>
                <a:uFill>
                  <a:solidFill>
                    <a:srgbClr val="EBEBEB"/>
                  </a:solidFill>
                </a:uFill>
                <a:latin typeface="Tahoma" panose="020B0604030504040204"/>
                <a:cs typeface="Tahoma" panose="020B0604030504040204"/>
              </a:rPr>
              <a:t>Formul</a:t>
            </a:r>
            <a:r>
              <a:rPr sz="3600" b="1" i="0" u="heavy" spc="220" dirty="0">
                <a:solidFill>
                  <a:srgbClr val="EBEBEB"/>
                </a:solidFill>
                <a:uFill>
                  <a:solidFill>
                    <a:srgbClr val="EBEBEB"/>
                  </a:solidFill>
                </a:uFill>
                <a:latin typeface="Tahoma" panose="020B0604030504040204"/>
                <a:cs typeface="Tahoma" panose="020B0604030504040204"/>
              </a:rPr>
              <a:t>a</a:t>
            </a:r>
            <a:r>
              <a:rPr sz="3600" b="1" i="0" u="heavy" spc="-50" dirty="0">
                <a:solidFill>
                  <a:srgbClr val="EBEBEB"/>
                </a:solidFill>
                <a:uFill>
                  <a:solidFill>
                    <a:srgbClr val="EBEBEB"/>
                  </a:solidFill>
                </a:uFill>
                <a:latin typeface="Tahoma" panose="020B0604030504040204"/>
                <a:cs typeface="Tahoma" panose="020B0604030504040204"/>
              </a:rPr>
              <a:t> </a:t>
            </a:r>
            <a:r>
              <a:rPr sz="3600" b="1" i="0" u="heavy" spc="-110" dirty="0">
                <a:solidFill>
                  <a:srgbClr val="EBEBEB"/>
                </a:solidFill>
                <a:uFill>
                  <a:solidFill>
                    <a:srgbClr val="EBEBEB"/>
                  </a:solidFill>
                </a:uFill>
                <a:latin typeface="Tahoma" panose="020B0604030504040204"/>
                <a:cs typeface="Tahoma" panose="020B0604030504040204"/>
              </a:rPr>
              <a:t>f</a:t>
            </a:r>
            <a:r>
              <a:rPr sz="3600" b="1" i="0" u="heavy" spc="-190" dirty="0">
                <a:solidFill>
                  <a:srgbClr val="EBEBEB"/>
                </a:solidFill>
                <a:uFill>
                  <a:solidFill>
                    <a:srgbClr val="EBEBEB"/>
                  </a:solidFill>
                </a:uFill>
                <a:latin typeface="Tahoma" panose="020B0604030504040204"/>
                <a:cs typeface="Tahoma" panose="020B0604030504040204"/>
              </a:rPr>
              <a:t>o</a:t>
            </a:r>
            <a:r>
              <a:rPr sz="3600" b="1" i="0" u="heavy" spc="-409" dirty="0">
                <a:solidFill>
                  <a:srgbClr val="EBEBEB"/>
                </a:solidFill>
                <a:uFill>
                  <a:solidFill>
                    <a:srgbClr val="EBEBEB"/>
                  </a:solidFill>
                </a:uFill>
                <a:latin typeface="Tahoma" panose="020B0604030504040204"/>
                <a:cs typeface="Tahoma" panose="020B0604030504040204"/>
              </a:rPr>
              <a:t>r</a:t>
            </a:r>
            <a:r>
              <a:rPr sz="3600" b="1" i="0" u="heavy" spc="-45" dirty="0">
                <a:solidFill>
                  <a:srgbClr val="EBEBEB"/>
                </a:solidFill>
                <a:uFill>
                  <a:solidFill>
                    <a:srgbClr val="EBEBEB"/>
                  </a:solidFill>
                </a:uFill>
                <a:latin typeface="Tahoma" panose="020B0604030504040204"/>
                <a:cs typeface="Tahoma" panose="020B0604030504040204"/>
              </a:rPr>
              <a:t> </a:t>
            </a:r>
            <a:r>
              <a:rPr sz="3600" b="1" i="0" u="heavy" spc="280" dirty="0">
                <a:solidFill>
                  <a:srgbClr val="EBEBEB"/>
                </a:solidFill>
                <a:uFill>
                  <a:solidFill>
                    <a:srgbClr val="EBEBEB"/>
                  </a:solidFill>
                </a:uFill>
                <a:latin typeface="Tahoma" panose="020B0604030504040204"/>
                <a:cs typeface="Tahoma" panose="020B0604030504040204"/>
              </a:rPr>
              <a:t>GOO</a:t>
            </a:r>
            <a:r>
              <a:rPr sz="3600" b="1" i="0" u="heavy" spc="-204" dirty="0">
                <a:solidFill>
                  <a:srgbClr val="EBEBEB"/>
                </a:solidFill>
                <a:uFill>
                  <a:solidFill>
                    <a:srgbClr val="EBEBEB"/>
                  </a:solidFill>
                </a:uFill>
                <a:latin typeface="Tahoma" panose="020B0604030504040204"/>
                <a:cs typeface="Tahoma" panose="020B0604030504040204"/>
              </a:rPr>
              <a:t>D</a:t>
            </a:r>
            <a:r>
              <a:rPr sz="3600" b="1" i="0" u="heavy" spc="-45" dirty="0">
                <a:solidFill>
                  <a:srgbClr val="EBEBEB"/>
                </a:solidFill>
                <a:uFill>
                  <a:solidFill>
                    <a:srgbClr val="EBEBEB"/>
                  </a:solidFill>
                </a:uFill>
                <a:latin typeface="Tahoma" panose="020B0604030504040204"/>
                <a:cs typeface="Tahoma" panose="020B0604030504040204"/>
              </a:rPr>
              <a:t> </a:t>
            </a:r>
            <a:r>
              <a:rPr sz="3600" b="1" i="0" u="heavy" spc="-160" dirty="0">
                <a:solidFill>
                  <a:srgbClr val="EBEBEB"/>
                </a:solidFill>
                <a:uFill>
                  <a:solidFill>
                    <a:srgbClr val="EBEBEB"/>
                  </a:solidFill>
                </a:uFill>
                <a:latin typeface="Tahoma" panose="020B0604030504040204"/>
                <a:cs typeface="Tahoma" panose="020B0604030504040204"/>
              </a:rPr>
              <a:t>GRADES</a:t>
            </a:r>
            <a:endParaRPr sz="3600">
              <a:latin typeface="Tahoma" panose="020B0604030504040204"/>
              <a:cs typeface="Tahoma" panose="020B0604030504040204"/>
            </a:endParaRPr>
          </a:p>
        </p:txBody>
      </p:sp>
      <p:sp>
        <p:nvSpPr>
          <p:cNvPr id="12" name="object 12"/>
          <p:cNvSpPr txBox="1"/>
          <p:nvPr/>
        </p:nvSpPr>
        <p:spPr>
          <a:xfrm>
            <a:off x="2231517" y="2198953"/>
            <a:ext cx="5898515" cy="4126865"/>
          </a:xfrm>
          <a:prstGeom prst="rect">
            <a:avLst/>
          </a:prstGeom>
        </p:spPr>
        <p:txBody>
          <a:bodyPr vert="horz" wrap="square" lIns="0" tIns="254000" rIns="0" bIns="0" rtlCol="0">
            <a:spAutoFit/>
          </a:bodyPr>
          <a:lstStyle/>
          <a:p>
            <a:pPr marL="2009140">
              <a:lnSpc>
                <a:spcPct val="100000"/>
              </a:lnSpc>
              <a:spcBef>
                <a:spcPts val="2000"/>
              </a:spcBef>
            </a:pPr>
            <a:r>
              <a:rPr sz="3300" spc="-105" dirty="0">
                <a:solidFill>
                  <a:srgbClr val="404040"/>
                </a:solidFill>
                <a:latin typeface="Verdana" panose="020B0604030504040204"/>
                <a:cs typeface="Verdana" panose="020B0604030504040204"/>
              </a:rPr>
              <a:t>All</a:t>
            </a:r>
            <a:r>
              <a:rPr sz="3300" spc="-245" dirty="0">
                <a:solidFill>
                  <a:srgbClr val="404040"/>
                </a:solidFill>
                <a:latin typeface="Verdana" panose="020B0604030504040204"/>
                <a:cs typeface="Verdana" panose="020B0604030504040204"/>
              </a:rPr>
              <a:t> </a:t>
            </a:r>
            <a:r>
              <a:rPr sz="3300" spc="15" dirty="0">
                <a:solidFill>
                  <a:srgbClr val="404040"/>
                </a:solidFill>
                <a:latin typeface="Verdana" panose="020B0604030504040204"/>
                <a:cs typeface="Verdana" panose="020B0604030504040204"/>
              </a:rPr>
              <a:t>of</a:t>
            </a:r>
            <a:r>
              <a:rPr sz="3300" spc="-254" dirty="0">
                <a:solidFill>
                  <a:srgbClr val="404040"/>
                </a:solidFill>
                <a:latin typeface="Verdana" panose="020B0604030504040204"/>
                <a:cs typeface="Verdana" panose="020B0604030504040204"/>
              </a:rPr>
              <a:t> </a:t>
            </a:r>
            <a:r>
              <a:rPr sz="3300" spc="-40" dirty="0">
                <a:solidFill>
                  <a:srgbClr val="404040"/>
                </a:solidFill>
                <a:latin typeface="Verdana" panose="020B0604030504040204"/>
                <a:cs typeface="Verdana" panose="020B0604030504040204"/>
              </a:rPr>
              <a:t>yo</a:t>
            </a:r>
            <a:r>
              <a:rPr sz="3300" spc="-40" dirty="0">
                <a:solidFill>
                  <a:srgbClr val="404040"/>
                </a:solidFill>
                <a:latin typeface="Verdana" panose="020B0604030504040204"/>
                <a:cs typeface="Verdana" panose="020B0604030504040204"/>
              </a:rPr>
              <a:t>u</a:t>
            </a:r>
            <a:r>
              <a:rPr sz="3300" spc="-260" dirty="0">
                <a:solidFill>
                  <a:srgbClr val="404040"/>
                </a:solidFill>
                <a:latin typeface="Verdana" panose="020B0604030504040204"/>
                <a:cs typeface="Verdana" panose="020B0604030504040204"/>
              </a:rPr>
              <a:t> </a:t>
            </a:r>
            <a:r>
              <a:rPr sz="3300" spc="-70" dirty="0">
                <a:solidFill>
                  <a:srgbClr val="404040"/>
                </a:solidFill>
                <a:latin typeface="Verdana" panose="020B0604030504040204"/>
                <a:cs typeface="Verdana" panose="020B0604030504040204"/>
              </a:rPr>
              <a:t>h</a:t>
            </a:r>
            <a:r>
              <a:rPr sz="3300" spc="105" dirty="0">
                <a:solidFill>
                  <a:srgbClr val="404040"/>
                </a:solidFill>
                <a:latin typeface="Verdana" panose="020B0604030504040204"/>
                <a:cs typeface="Verdana" panose="020B0604030504040204"/>
              </a:rPr>
              <a:t>av</a:t>
            </a:r>
            <a:r>
              <a:rPr sz="3300" spc="110" dirty="0">
                <a:solidFill>
                  <a:srgbClr val="404040"/>
                </a:solidFill>
                <a:latin typeface="Verdana" panose="020B0604030504040204"/>
                <a:cs typeface="Verdana" panose="020B0604030504040204"/>
              </a:rPr>
              <a:t>e</a:t>
            </a:r>
            <a:r>
              <a:rPr sz="3300" spc="-254" dirty="0">
                <a:solidFill>
                  <a:srgbClr val="404040"/>
                </a:solidFill>
                <a:latin typeface="Verdana" panose="020B0604030504040204"/>
                <a:cs typeface="Verdana" panose="020B0604030504040204"/>
              </a:rPr>
              <a:t> </a:t>
            </a:r>
            <a:r>
              <a:rPr sz="3300" b="1" spc="-280" dirty="0">
                <a:solidFill>
                  <a:srgbClr val="404040"/>
                </a:solidFill>
                <a:latin typeface="Tahoma" panose="020B0604030504040204"/>
                <a:cs typeface="Tahoma" panose="020B0604030504040204"/>
              </a:rPr>
              <a:t>A+</a:t>
            </a:r>
            <a:endParaRPr sz="3300">
              <a:latin typeface="Tahoma" panose="020B0604030504040204"/>
              <a:cs typeface="Tahoma" panose="020B0604030504040204"/>
            </a:endParaRPr>
          </a:p>
          <a:p>
            <a:pPr marL="12700">
              <a:lnSpc>
                <a:spcPct val="100000"/>
              </a:lnSpc>
              <a:spcBef>
                <a:spcPts val="1035"/>
              </a:spcBef>
            </a:pPr>
            <a:r>
              <a:rPr sz="1800" dirty="0">
                <a:solidFill>
                  <a:srgbClr val="404040"/>
                </a:solidFill>
                <a:latin typeface="Verdana" panose="020B0604030504040204"/>
                <a:cs typeface="Verdana" panose="020B0604030504040204"/>
              </a:rPr>
              <a:t>J</a:t>
            </a:r>
            <a:r>
              <a:rPr sz="1800" spc="-10" dirty="0">
                <a:solidFill>
                  <a:srgbClr val="404040"/>
                </a:solidFill>
                <a:latin typeface="Verdana" panose="020B0604030504040204"/>
                <a:cs typeface="Verdana" panose="020B0604030504040204"/>
              </a:rPr>
              <a:t>u</a:t>
            </a:r>
            <a:r>
              <a:rPr sz="1800" spc="-200" dirty="0">
                <a:solidFill>
                  <a:srgbClr val="404040"/>
                </a:solidFill>
                <a:latin typeface="Verdana" panose="020B0604030504040204"/>
                <a:cs typeface="Verdana" panose="020B0604030504040204"/>
              </a:rPr>
              <a:t>s</a:t>
            </a:r>
            <a:r>
              <a:rPr sz="1800" spc="-150" dirty="0">
                <a:solidFill>
                  <a:srgbClr val="404040"/>
                </a:solidFill>
                <a:latin typeface="Verdana" panose="020B0604030504040204"/>
                <a:cs typeface="Verdana" panose="020B0604030504040204"/>
              </a:rPr>
              <a:t>t</a:t>
            </a:r>
            <a:r>
              <a:rPr sz="1800" spc="-125" dirty="0">
                <a:solidFill>
                  <a:srgbClr val="404040"/>
                </a:solidFill>
                <a:latin typeface="Verdana" panose="020B0604030504040204"/>
                <a:cs typeface="Verdana" panose="020B0604030504040204"/>
              </a:rPr>
              <a:t> </a:t>
            </a:r>
            <a:r>
              <a:rPr sz="1800" spc="95" dirty="0">
                <a:solidFill>
                  <a:srgbClr val="404040"/>
                </a:solidFill>
                <a:latin typeface="Verdana" panose="020B0604030504040204"/>
                <a:cs typeface="Verdana" panose="020B0604030504040204"/>
              </a:rPr>
              <a:t>d</a:t>
            </a:r>
            <a:r>
              <a:rPr sz="1800" spc="95" dirty="0">
                <a:solidFill>
                  <a:srgbClr val="404040"/>
                </a:solidFill>
                <a:latin typeface="Verdana" panose="020B0604030504040204"/>
                <a:cs typeface="Verdana" panose="020B0604030504040204"/>
              </a:rPr>
              <a:t>o</a:t>
            </a:r>
            <a:r>
              <a:rPr sz="1800" spc="-145" dirty="0">
                <a:solidFill>
                  <a:srgbClr val="404040"/>
                </a:solidFill>
                <a:latin typeface="Verdana" panose="020B0604030504040204"/>
                <a:cs typeface="Verdana" panose="020B0604030504040204"/>
              </a:rPr>
              <a:t> </a:t>
            </a:r>
            <a:r>
              <a:rPr sz="1800" spc="-114" dirty="0">
                <a:solidFill>
                  <a:srgbClr val="404040"/>
                </a:solidFill>
                <a:latin typeface="Verdana" panose="020B0604030504040204"/>
                <a:cs typeface="Verdana" panose="020B0604030504040204"/>
              </a:rPr>
              <a:t>t</a:t>
            </a:r>
            <a:r>
              <a:rPr sz="1800" spc="-55" dirty="0">
                <a:solidFill>
                  <a:srgbClr val="404040"/>
                </a:solidFill>
                <a:latin typeface="Verdana" panose="020B0604030504040204"/>
                <a:cs typeface="Verdana" panose="020B0604030504040204"/>
              </a:rPr>
              <a:t>h</a:t>
            </a:r>
            <a:r>
              <a:rPr sz="1800" spc="95" dirty="0">
                <a:solidFill>
                  <a:srgbClr val="404040"/>
                </a:solidFill>
                <a:latin typeface="Verdana" panose="020B0604030504040204"/>
                <a:cs typeface="Verdana" panose="020B0604030504040204"/>
              </a:rPr>
              <a:t>e</a:t>
            </a:r>
            <a:r>
              <a:rPr sz="1800" spc="-100" dirty="0">
                <a:solidFill>
                  <a:srgbClr val="404040"/>
                </a:solidFill>
                <a:latin typeface="Verdana" panose="020B0604030504040204"/>
                <a:cs typeface="Verdana" panose="020B0604030504040204"/>
              </a:rPr>
              <a:t> </a:t>
            </a:r>
            <a:r>
              <a:rPr sz="1800" spc="-45" dirty="0">
                <a:solidFill>
                  <a:srgbClr val="404040"/>
                </a:solidFill>
                <a:latin typeface="Verdana" panose="020B0604030504040204"/>
                <a:cs typeface="Verdana" panose="020B0604030504040204"/>
              </a:rPr>
              <a:t>fo</a:t>
            </a:r>
            <a:r>
              <a:rPr sz="1800" spc="-25" dirty="0">
                <a:solidFill>
                  <a:srgbClr val="404040"/>
                </a:solidFill>
                <a:latin typeface="Verdana" panose="020B0604030504040204"/>
                <a:cs typeface="Verdana" panose="020B0604030504040204"/>
              </a:rPr>
              <a:t>l</a:t>
            </a:r>
            <a:r>
              <a:rPr sz="1800" spc="-125" dirty="0">
                <a:solidFill>
                  <a:srgbClr val="404040"/>
                </a:solidFill>
                <a:latin typeface="Verdana" panose="020B0604030504040204"/>
                <a:cs typeface="Verdana" panose="020B0604030504040204"/>
              </a:rPr>
              <a:t>l</a:t>
            </a:r>
            <a:r>
              <a:rPr sz="1800" spc="45" dirty="0">
                <a:solidFill>
                  <a:srgbClr val="404040"/>
                </a:solidFill>
                <a:latin typeface="Verdana" panose="020B0604030504040204"/>
                <a:cs typeface="Verdana" panose="020B0604030504040204"/>
              </a:rPr>
              <a:t>o</a:t>
            </a:r>
            <a:r>
              <a:rPr sz="1800" spc="25" dirty="0">
                <a:solidFill>
                  <a:srgbClr val="404040"/>
                </a:solidFill>
                <a:latin typeface="Verdana" panose="020B0604030504040204"/>
                <a:cs typeface="Verdana" panose="020B0604030504040204"/>
              </a:rPr>
              <a:t>w</a:t>
            </a:r>
            <a:r>
              <a:rPr sz="1800" spc="-114" dirty="0">
                <a:solidFill>
                  <a:srgbClr val="404040"/>
                </a:solidFill>
                <a:latin typeface="Verdana" panose="020B0604030504040204"/>
                <a:cs typeface="Verdana" panose="020B0604030504040204"/>
              </a:rPr>
              <a:t>i</a:t>
            </a:r>
            <a:r>
              <a:rPr sz="1800" spc="-55" dirty="0">
                <a:solidFill>
                  <a:srgbClr val="404040"/>
                </a:solidFill>
                <a:latin typeface="Verdana" panose="020B0604030504040204"/>
                <a:cs typeface="Verdana" panose="020B0604030504040204"/>
              </a:rPr>
              <a:t>n</a:t>
            </a:r>
            <a:r>
              <a:rPr sz="1800" spc="85" dirty="0">
                <a:solidFill>
                  <a:srgbClr val="404040"/>
                </a:solidFill>
                <a:latin typeface="Verdana" panose="020B0604030504040204"/>
                <a:cs typeface="Verdana" panose="020B0604030504040204"/>
              </a:rPr>
              <a:t>g</a:t>
            </a:r>
            <a:endParaRPr sz="1800">
              <a:latin typeface="Verdana" panose="020B0604030504040204"/>
              <a:cs typeface="Verdana" panose="020B0604030504040204"/>
            </a:endParaRPr>
          </a:p>
          <a:p>
            <a:pPr marL="12700">
              <a:lnSpc>
                <a:spcPct val="100000"/>
              </a:lnSpc>
              <a:spcBef>
                <a:spcPts val="995"/>
              </a:spcBef>
              <a:tabLst>
                <a:tab pos="355600" algn="l"/>
              </a:tabLst>
            </a:pPr>
            <a:r>
              <a:rPr sz="1450" spc="-150" dirty="0">
                <a:solidFill>
                  <a:srgbClr val="B31166"/>
                </a:solidFill>
                <a:latin typeface="Lucida Sans Unicode" panose="020B0602030504020204"/>
                <a:cs typeface="Lucida Sans Unicode" panose="020B0602030504020204"/>
              </a:rPr>
              <a:t>▶</a:t>
            </a:r>
            <a:r>
              <a:rPr sz="1450" spc="-150" dirty="0">
                <a:solidFill>
                  <a:srgbClr val="B31166"/>
                </a:solidFill>
                <a:latin typeface="Lucida Sans Unicode" panose="020B0602030504020204"/>
                <a:cs typeface="Lucida Sans Unicode" panose="020B0602030504020204"/>
              </a:rPr>
              <a:t>	</a:t>
            </a:r>
            <a:r>
              <a:rPr sz="1800" spc="145" dirty="0">
                <a:solidFill>
                  <a:srgbClr val="404040"/>
                </a:solidFill>
                <a:latin typeface="Verdana" panose="020B0604030504040204"/>
                <a:cs typeface="Verdana" panose="020B0604030504040204"/>
              </a:rPr>
              <a:t>M</a:t>
            </a:r>
            <a:r>
              <a:rPr sz="1800" spc="135" dirty="0">
                <a:solidFill>
                  <a:srgbClr val="404040"/>
                </a:solidFill>
                <a:latin typeface="Verdana" panose="020B0604030504040204"/>
                <a:cs typeface="Verdana" panose="020B0604030504040204"/>
              </a:rPr>
              <a:t>a</a:t>
            </a:r>
            <a:r>
              <a:rPr sz="1800" spc="-114" dirty="0">
                <a:solidFill>
                  <a:srgbClr val="404040"/>
                </a:solidFill>
                <a:latin typeface="Verdana" panose="020B0604030504040204"/>
                <a:cs typeface="Verdana" panose="020B0604030504040204"/>
              </a:rPr>
              <a:t>i</a:t>
            </a:r>
            <a:r>
              <a:rPr sz="1800" spc="-55" dirty="0">
                <a:solidFill>
                  <a:srgbClr val="404040"/>
                </a:solidFill>
                <a:latin typeface="Verdana" panose="020B0604030504040204"/>
                <a:cs typeface="Verdana" panose="020B0604030504040204"/>
              </a:rPr>
              <a:t>n</a:t>
            </a:r>
            <a:r>
              <a:rPr sz="1800" spc="-114" dirty="0">
                <a:solidFill>
                  <a:srgbClr val="404040"/>
                </a:solidFill>
                <a:latin typeface="Verdana" panose="020B0604030504040204"/>
                <a:cs typeface="Verdana" panose="020B0604030504040204"/>
              </a:rPr>
              <a:t>t</a:t>
            </a:r>
            <a:r>
              <a:rPr sz="1800" spc="135" dirty="0">
                <a:solidFill>
                  <a:srgbClr val="404040"/>
                </a:solidFill>
                <a:latin typeface="Verdana" panose="020B0604030504040204"/>
                <a:cs typeface="Verdana" panose="020B0604030504040204"/>
              </a:rPr>
              <a:t>a</a:t>
            </a:r>
            <a:r>
              <a:rPr sz="1800" spc="-114" dirty="0">
                <a:solidFill>
                  <a:srgbClr val="404040"/>
                </a:solidFill>
                <a:latin typeface="Verdana" panose="020B0604030504040204"/>
                <a:cs typeface="Verdana" panose="020B0604030504040204"/>
              </a:rPr>
              <a:t>i</a:t>
            </a:r>
            <a:r>
              <a:rPr sz="1800" spc="-45" dirty="0">
                <a:solidFill>
                  <a:srgbClr val="404040"/>
                </a:solidFill>
                <a:latin typeface="Verdana" panose="020B0604030504040204"/>
                <a:cs typeface="Verdana" panose="020B0604030504040204"/>
              </a:rPr>
              <a:t>n</a:t>
            </a:r>
            <a:r>
              <a:rPr sz="1800" spc="-170" dirty="0">
                <a:solidFill>
                  <a:srgbClr val="404040"/>
                </a:solidFill>
                <a:latin typeface="Verdana" panose="020B0604030504040204"/>
                <a:cs typeface="Verdana" panose="020B0604030504040204"/>
              </a:rPr>
              <a:t> </a:t>
            </a:r>
            <a:r>
              <a:rPr sz="1800" spc="120" dirty="0">
                <a:solidFill>
                  <a:srgbClr val="404040"/>
                </a:solidFill>
                <a:latin typeface="Verdana" panose="020B0604030504040204"/>
                <a:cs typeface="Verdana" panose="020B0604030504040204"/>
              </a:rPr>
              <a:t>A</a:t>
            </a:r>
            <a:r>
              <a:rPr sz="1800" spc="-114" dirty="0">
                <a:solidFill>
                  <a:srgbClr val="404040"/>
                </a:solidFill>
                <a:latin typeface="Verdana" panose="020B0604030504040204"/>
                <a:cs typeface="Verdana" panose="020B0604030504040204"/>
              </a:rPr>
              <a:t>tt</a:t>
            </a:r>
            <a:r>
              <a:rPr sz="1800" spc="85" dirty="0">
                <a:solidFill>
                  <a:srgbClr val="404040"/>
                </a:solidFill>
                <a:latin typeface="Verdana" panose="020B0604030504040204"/>
                <a:cs typeface="Verdana" panose="020B0604030504040204"/>
              </a:rPr>
              <a:t>e</a:t>
            </a:r>
            <a:r>
              <a:rPr sz="1800" spc="-55" dirty="0">
                <a:solidFill>
                  <a:srgbClr val="404040"/>
                </a:solidFill>
                <a:latin typeface="Verdana" panose="020B0604030504040204"/>
                <a:cs typeface="Verdana" panose="020B0604030504040204"/>
              </a:rPr>
              <a:t>n</a:t>
            </a:r>
            <a:r>
              <a:rPr sz="1800" spc="65" dirty="0">
                <a:solidFill>
                  <a:srgbClr val="404040"/>
                </a:solidFill>
                <a:latin typeface="Verdana" panose="020B0604030504040204"/>
                <a:cs typeface="Verdana" panose="020B0604030504040204"/>
              </a:rPr>
              <a:t>da</a:t>
            </a:r>
            <a:r>
              <a:rPr sz="1800" spc="60" dirty="0">
                <a:solidFill>
                  <a:srgbClr val="404040"/>
                </a:solidFill>
                <a:latin typeface="Verdana" panose="020B0604030504040204"/>
                <a:cs typeface="Verdana" panose="020B0604030504040204"/>
              </a:rPr>
              <a:t>n</a:t>
            </a:r>
            <a:r>
              <a:rPr sz="1800" spc="160" dirty="0">
                <a:solidFill>
                  <a:srgbClr val="404040"/>
                </a:solidFill>
                <a:latin typeface="Verdana" panose="020B0604030504040204"/>
                <a:cs typeface="Verdana" panose="020B0604030504040204"/>
              </a:rPr>
              <a:t>ce</a:t>
            </a:r>
            <a:endParaRPr sz="1800">
              <a:latin typeface="Verdana" panose="020B0604030504040204"/>
              <a:cs typeface="Verdana" panose="020B0604030504040204"/>
            </a:endParaRPr>
          </a:p>
          <a:p>
            <a:pPr marL="12700">
              <a:lnSpc>
                <a:spcPct val="100000"/>
              </a:lnSpc>
              <a:spcBef>
                <a:spcPts val="1010"/>
              </a:spcBef>
              <a:tabLst>
                <a:tab pos="355600" algn="l"/>
              </a:tabLst>
            </a:pPr>
            <a:r>
              <a:rPr sz="1450" spc="-150" dirty="0">
                <a:solidFill>
                  <a:srgbClr val="B31166"/>
                </a:solidFill>
                <a:latin typeface="Lucida Sans Unicode" panose="020B0602030504020204"/>
                <a:cs typeface="Lucida Sans Unicode" panose="020B0602030504020204"/>
              </a:rPr>
              <a:t>▶</a:t>
            </a:r>
            <a:r>
              <a:rPr sz="1450" spc="-150" dirty="0">
                <a:solidFill>
                  <a:srgbClr val="B31166"/>
                </a:solidFill>
                <a:latin typeface="Lucida Sans Unicode" panose="020B0602030504020204"/>
                <a:cs typeface="Lucida Sans Unicode" panose="020B0602030504020204"/>
              </a:rPr>
              <a:t>	</a:t>
            </a:r>
            <a:r>
              <a:rPr sz="1800" spc="-90" dirty="0">
                <a:solidFill>
                  <a:srgbClr val="404040"/>
                </a:solidFill>
                <a:latin typeface="Verdana" panose="020B0604030504040204"/>
                <a:cs typeface="Verdana" panose="020B0604030504040204"/>
              </a:rPr>
              <a:t>Pos</a:t>
            </a:r>
            <a:r>
              <a:rPr sz="1800" spc="-25" dirty="0">
                <a:solidFill>
                  <a:srgbClr val="404040"/>
                </a:solidFill>
                <a:latin typeface="Verdana" panose="020B0604030504040204"/>
                <a:cs typeface="Verdana" panose="020B0604030504040204"/>
              </a:rPr>
              <a:t>i</a:t>
            </a:r>
            <a:r>
              <a:rPr sz="1800" spc="-114" dirty="0">
                <a:solidFill>
                  <a:srgbClr val="404040"/>
                </a:solidFill>
                <a:latin typeface="Verdana" panose="020B0604030504040204"/>
                <a:cs typeface="Verdana" panose="020B0604030504040204"/>
              </a:rPr>
              <a:t>t</a:t>
            </a:r>
            <a:r>
              <a:rPr sz="1800" spc="-114" dirty="0">
                <a:solidFill>
                  <a:srgbClr val="404040"/>
                </a:solidFill>
                <a:latin typeface="Verdana" panose="020B0604030504040204"/>
                <a:cs typeface="Verdana" panose="020B0604030504040204"/>
              </a:rPr>
              <a:t>i</a:t>
            </a:r>
            <a:r>
              <a:rPr sz="1800" spc="-65" dirty="0">
                <a:solidFill>
                  <a:srgbClr val="404040"/>
                </a:solidFill>
                <a:latin typeface="Verdana" panose="020B0604030504040204"/>
                <a:cs typeface="Verdana" panose="020B0604030504040204"/>
              </a:rPr>
              <a:t>v</a:t>
            </a:r>
            <a:r>
              <a:rPr sz="1800" spc="95" dirty="0">
                <a:solidFill>
                  <a:srgbClr val="404040"/>
                </a:solidFill>
                <a:latin typeface="Verdana" panose="020B0604030504040204"/>
                <a:cs typeface="Verdana" panose="020B0604030504040204"/>
              </a:rPr>
              <a:t>e</a:t>
            </a:r>
            <a:r>
              <a:rPr sz="1800" spc="-170" dirty="0">
                <a:solidFill>
                  <a:srgbClr val="404040"/>
                </a:solidFill>
                <a:latin typeface="Verdana" panose="020B0604030504040204"/>
                <a:cs typeface="Verdana" panose="020B0604030504040204"/>
              </a:rPr>
              <a:t> </a:t>
            </a:r>
            <a:r>
              <a:rPr sz="1800" spc="60" dirty="0">
                <a:solidFill>
                  <a:srgbClr val="404040"/>
                </a:solidFill>
                <a:latin typeface="Verdana" panose="020B0604030504040204"/>
                <a:cs typeface="Verdana" panose="020B0604030504040204"/>
              </a:rPr>
              <a:t>c</a:t>
            </a:r>
            <a:r>
              <a:rPr sz="1800" spc="35" dirty="0">
                <a:solidFill>
                  <a:srgbClr val="404040"/>
                </a:solidFill>
                <a:latin typeface="Verdana" panose="020B0604030504040204"/>
                <a:cs typeface="Verdana" panose="020B0604030504040204"/>
              </a:rPr>
              <a:t>l</a:t>
            </a:r>
            <a:r>
              <a:rPr sz="1800" spc="135" dirty="0">
                <a:solidFill>
                  <a:srgbClr val="404040"/>
                </a:solidFill>
                <a:latin typeface="Verdana" panose="020B0604030504040204"/>
                <a:cs typeface="Verdana" panose="020B0604030504040204"/>
              </a:rPr>
              <a:t>a</a:t>
            </a:r>
            <a:r>
              <a:rPr sz="1800" spc="-245" dirty="0">
                <a:solidFill>
                  <a:srgbClr val="404040"/>
                </a:solidFill>
                <a:latin typeface="Verdana" panose="020B0604030504040204"/>
                <a:cs typeface="Verdana" panose="020B0604030504040204"/>
              </a:rPr>
              <a:t>s</a:t>
            </a:r>
            <a:r>
              <a:rPr sz="1800" spc="-240" dirty="0">
                <a:solidFill>
                  <a:srgbClr val="404040"/>
                </a:solidFill>
                <a:latin typeface="Verdana" panose="020B0604030504040204"/>
                <a:cs typeface="Verdana" panose="020B0604030504040204"/>
              </a:rPr>
              <a:t>s</a:t>
            </a:r>
            <a:r>
              <a:rPr sz="1800" spc="-135" dirty="0">
                <a:solidFill>
                  <a:srgbClr val="404040"/>
                </a:solidFill>
                <a:latin typeface="Verdana" panose="020B0604030504040204"/>
                <a:cs typeface="Verdana" panose="020B0604030504040204"/>
              </a:rPr>
              <a:t> </a:t>
            </a:r>
            <a:r>
              <a:rPr sz="1800" spc="20" dirty="0">
                <a:solidFill>
                  <a:srgbClr val="404040"/>
                </a:solidFill>
                <a:latin typeface="Verdana" panose="020B0604030504040204"/>
                <a:cs typeface="Verdana" panose="020B0604030504040204"/>
              </a:rPr>
              <a:t>a</a:t>
            </a:r>
            <a:r>
              <a:rPr sz="1800" dirty="0">
                <a:solidFill>
                  <a:srgbClr val="404040"/>
                </a:solidFill>
                <a:latin typeface="Verdana" panose="020B0604030504040204"/>
                <a:cs typeface="Verdana" panose="020B0604030504040204"/>
              </a:rPr>
              <a:t>t</a:t>
            </a:r>
            <a:r>
              <a:rPr sz="1800" spc="-114" dirty="0">
                <a:solidFill>
                  <a:srgbClr val="404040"/>
                </a:solidFill>
                <a:latin typeface="Verdana" panose="020B0604030504040204"/>
                <a:cs typeface="Verdana" panose="020B0604030504040204"/>
              </a:rPr>
              <a:t>t</a:t>
            </a:r>
            <a:r>
              <a:rPr sz="1800" spc="-114" dirty="0">
                <a:solidFill>
                  <a:srgbClr val="404040"/>
                </a:solidFill>
                <a:latin typeface="Verdana" panose="020B0604030504040204"/>
                <a:cs typeface="Verdana" panose="020B0604030504040204"/>
              </a:rPr>
              <a:t>i</a:t>
            </a:r>
            <a:r>
              <a:rPr sz="1800" spc="-114" dirty="0">
                <a:solidFill>
                  <a:srgbClr val="404040"/>
                </a:solidFill>
                <a:latin typeface="Verdana" panose="020B0604030504040204"/>
                <a:cs typeface="Verdana" panose="020B0604030504040204"/>
              </a:rPr>
              <a:t>t</a:t>
            </a:r>
            <a:r>
              <a:rPr sz="1800" spc="50" dirty="0">
                <a:solidFill>
                  <a:srgbClr val="404040"/>
                </a:solidFill>
                <a:latin typeface="Verdana" panose="020B0604030504040204"/>
                <a:cs typeface="Verdana" panose="020B0604030504040204"/>
              </a:rPr>
              <a:t>ude</a:t>
            </a:r>
            <a:r>
              <a:rPr sz="1800" spc="-114" dirty="0">
                <a:solidFill>
                  <a:srgbClr val="404040"/>
                </a:solidFill>
                <a:latin typeface="Verdana" panose="020B0604030504040204"/>
                <a:cs typeface="Verdana" panose="020B0604030504040204"/>
              </a:rPr>
              <a:t> </a:t>
            </a:r>
            <a:r>
              <a:rPr sz="1800" spc="135" dirty="0">
                <a:solidFill>
                  <a:srgbClr val="404040"/>
                </a:solidFill>
                <a:latin typeface="Verdana" panose="020B0604030504040204"/>
                <a:cs typeface="Verdana" panose="020B0604030504040204"/>
              </a:rPr>
              <a:t>a</a:t>
            </a:r>
            <a:r>
              <a:rPr sz="1800" spc="-55" dirty="0">
                <a:solidFill>
                  <a:srgbClr val="404040"/>
                </a:solidFill>
                <a:latin typeface="Verdana" panose="020B0604030504040204"/>
                <a:cs typeface="Verdana" panose="020B0604030504040204"/>
              </a:rPr>
              <a:t>n</a:t>
            </a:r>
            <a:r>
              <a:rPr sz="1800" spc="110" dirty="0">
                <a:solidFill>
                  <a:srgbClr val="404040"/>
                </a:solidFill>
                <a:latin typeface="Verdana" panose="020B0604030504040204"/>
                <a:cs typeface="Verdana" panose="020B0604030504040204"/>
              </a:rPr>
              <a:t>d</a:t>
            </a:r>
            <a:r>
              <a:rPr sz="1800" spc="-120" dirty="0">
                <a:solidFill>
                  <a:srgbClr val="404040"/>
                </a:solidFill>
                <a:latin typeface="Verdana" panose="020B0604030504040204"/>
                <a:cs typeface="Verdana" panose="020B0604030504040204"/>
              </a:rPr>
              <a:t> </a:t>
            </a:r>
            <a:r>
              <a:rPr sz="1800" spc="-55" dirty="0">
                <a:solidFill>
                  <a:srgbClr val="404040"/>
                </a:solidFill>
                <a:latin typeface="Verdana" panose="020B0604030504040204"/>
                <a:cs typeface="Verdana" panose="020B0604030504040204"/>
              </a:rPr>
              <a:t>Par</a:t>
            </a:r>
            <a:r>
              <a:rPr sz="1800" spc="-55" dirty="0">
                <a:solidFill>
                  <a:srgbClr val="404040"/>
                </a:solidFill>
                <a:latin typeface="Verdana" panose="020B0604030504040204"/>
                <a:cs typeface="Verdana" panose="020B0604030504040204"/>
              </a:rPr>
              <a:t>t</a:t>
            </a:r>
            <a:r>
              <a:rPr sz="1800" spc="-114" dirty="0">
                <a:solidFill>
                  <a:srgbClr val="404040"/>
                </a:solidFill>
                <a:latin typeface="Verdana" panose="020B0604030504040204"/>
                <a:cs typeface="Verdana" panose="020B0604030504040204"/>
              </a:rPr>
              <a:t>i</a:t>
            </a:r>
            <a:r>
              <a:rPr sz="1800" spc="60" dirty="0">
                <a:solidFill>
                  <a:srgbClr val="404040"/>
                </a:solidFill>
                <a:latin typeface="Verdana" panose="020B0604030504040204"/>
                <a:cs typeface="Verdana" panose="020B0604030504040204"/>
              </a:rPr>
              <a:t>c</a:t>
            </a:r>
            <a:r>
              <a:rPr sz="1800" spc="50" dirty="0">
                <a:solidFill>
                  <a:srgbClr val="404040"/>
                </a:solidFill>
                <a:latin typeface="Verdana" panose="020B0604030504040204"/>
                <a:cs typeface="Verdana" panose="020B0604030504040204"/>
              </a:rPr>
              <a:t>i</a:t>
            </a:r>
            <a:r>
              <a:rPr sz="1800" spc="120" dirty="0">
                <a:solidFill>
                  <a:srgbClr val="404040"/>
                </a:solidFill>
                <a:latin typeface="Verdana" panose="020B0604030504040204"/>
                <a:cs typeface="Verdana" panose="020B0604030504040204"/>
              </a:rPr>
              <a:t>p</a:t>
            </a:r>
            <a:r>
              <a:rPr sz="1800" spc="114" dirty="0">
                <a:solidFill>
                  <a:srgbClr val="404040"/>
                </a:solidFill>
                <a:latin typeface="Verdana" panose="020B0604030504040204"/>
                <a:cs typeface="Verdana" panose="020B0604030504040204"/>
              </a:rPr>
              <a:t>a</a:t>
            </a:r>
            <a:r>
              <a:rPr sz="1800" spc="-114" dirty="0">
                <a:solidFill>
                  <a:srgbClr val="404040"/>
                </a:solidFill>
                <a:latin typeface="Verdana" panose="020B0604030504040204"/>
                <a:cs typeface="Verdana" panose="020B0604030504040204"/>
              </a:rPr>
              <a:t>t</a:t>
            </a:r>
            <a:r>
              <a:rPr sz="1800" spc="-125" dirty="0">
                <a:solidFill>
                  <a:srgbClr val="404040"/>
                </a:solidFill>
                <a:latin typeface="Verdana" panose="020B0604030504040204"/>
                <a:cs typeface="Verdana" panose="020B0604030504040204"/>
              </a:rPr>
              <a:t>i</a:t>
            </a:r>
            <a:r>
              <a:rPr sz="1800" spc="20" dirty="0">
                <a:solidFill>
                  <a:srgbClr val="404040"/>
                </a:solidFill>
                <a:latin typeface="Verdana" panose="020B0604030504040204"/>
                <a:cs typeface="Verdana" panose="020B0604030504040204"/>
              </a:rPr>
              <a:t>on</a:t>
            </a:r>
            <a:endParaRPr sz="1800">
              <a:latin typeface="Verdana" panose="020B0604030504040204"/>
              <a:cs typeface="Verdana" panose="020B0604030504040204"/>
            </a:endParaRPr>
          </a:p>
          <a:p>
            <a:pPr marL="12700">
              <a:lnSpc>
                <a:spcPct val="100000"/>
              </a:lnSpc>
              <a:spcBef>
                <a:spcPts val="995"/>
              </a:spcBef>
              <a:tabLst>
                <a:tab pos="355600" algn="l"/>
              </a:tabLst>
            </a:pPr>
            <a:r>
              <a:rPr sz="1450" spc="-150" dirty="0">
                <a:solidFill>
                  <a:srgbClr val="B31166"/>
                </a:solidFill>
                <a:latin typeface="Lucida Sans Unicode" panose="020B0602030504020204"/>
                <a:cs typeface="Lucida Sans Unicode" panose="020B0602030504020204"/>
              </a:rPr>
              <a:t>▶</a:t>
            </a:r>
            <a:r>
              <a:rPr sz="1450" spc="-150" dirty="0">
                <a:solidFill>
                  <a:srgbClr val="B31166"/>
                </a:solidFill>
                <a:latin typeface="Lucida Sans Unicode" panose="020B0602030504020204"/>
                <a:cs typeface="Lucida Sans Unicode" panose="020B0602030504020204"/>
              </a:rPr>
              <a:t>	</a:t>
            </a:r>
            <a:r>
              <a:rPr sz="1800" spc="-60" dirty="0">
                <a:solidFill>
                  <a:srgbClr val="404040"/>
                </a:solidFill>
                <a:latin typeface="Verdana" panose="020B0604030504040204"/>
                <a:cs typeface="Verdana" panose="020B0604030504040204"/>
              </a:rPr>
              <a:t>Pe</a:t>
            </a:r>
            <a:r>
              <a:rPr sz="1800" spc="-45" dirty="0">
                <a:solidFill>
                  <a:srgbClr val="404040"/>
                </a:solidFill>
                <a:latin typeface="Verdana" panose="020B0604030504040204"/>
                <a:cs typeface="Verdana" panose="020B0604030504040204"/>
              </a:rPr>
              <a:t>r</a:t>
            </a:r>
            <a:r>
              <a:rPr sz="1800" spc="-75" dirty="0">
                <a:solidFill>
                  <a:srgbClr val="404040"/>
                </a:solidFill>
                <a:latin typeface="Verdana" panose="020B0604030504040204"/>
                <a:cs typeface="Verdana" panose="020B0604030504040204"/>
              </a:rPr>
              <a:t>fo</a:t>
            </a:r>
            <a:r>
              <a:rPr sz="1800" spc="-75" dirty="0">
                <a:solidFill>
                  <a:srgbClr val="404040"/>
                </a:solidFill>
                <a:latin typeface="Verdana" panose="020B0604030504040204"/>
                <a:cs typeface="Verdana" panose="020B0604030504040204"/>
              </a:rPr>
              <a:t>r</a:t>
            </a:r>
            <a:r>
              <a:rPr sz="1800" spc="-65" dirty="0">
                <a:solidFill>
                  <a:srgbClr val="404040"/>
                </a:solidFill>
                <a:latin typeface="Verdana" panose="020B0604030504040204"/>
                <a:cs typeface="Verdana" panose="020B0604030504040204"/>
              </a:rPr>
              <a:t>m</a:t>
            </a:r>
            <a:r>
              <a:rPr sz="1800" spc="-135" dirty="0">
                <a:solidFill>
                  <a:srgbClr val="404040"/>
                </a:solidFill>
                <a:latin typeface="Verdana" panose="020B0604030504040204"/>
                <a:cs typeface="Verdana" panose="020B0604030504040204"/>
              </a:rPr>
              <a:t> </a:t>
            </a:r>
            <a:r>
              <a:rPr sz="1800" spc="135" dirty="0">
                <a:solidFill>
                  <a:srgbClr val="404040"/>
                </a:solidFill>
                <a:latin typeface="Verdana" panose="020B0604030504040204"/>
                <a:cs typeface="Verdana" panose="020B0604030504040204"/>
              </a:rPr>
              <a:t>a</a:t>
            </a:r>
            <a:r>
              <a:rPr sz="1800" spc="-125" dirty="0">
                <a:solidFill>
                  <a:srgbClr val="404040"/>
                </a:solidFill>
                <a:latin typeface="Verdana" panose="020B0604030504040204"/>
                <a:cs typeface="Verdana" panose="020B0604030504040204"/>
              </a:rPr>
              <a:t>l</a:t>
            </a:r>
            <a:r>
              <a:rPr sz="1800" spc="-135" dirty="0">
                <a:solidFill>
                  <a:srgbClr val="404040"/>
                </a:solidFill>
                <a:latin typeface="Verdana" panose="020B0604030504040204"/>
                <a:cs typeface="Verdana" panose="020B0604030504040204"/>
              </a:rPr>
              <a:t>l</a:t>
            </a:r>
            <a:r>
              <a:rPr sz="1800" spc="-145" dirty="0">
                <a:solidFill>
                  <a:srgbClr val="404040"/>
                </a:solidFill>
                <a:latin typeface="Verdana" panose="020B0604030504040204"/>
                <a:cs typeface="Verdana" panose="020B0604030504040204"/>
              </a:rPr>
              <a:t> </a:t>
            </a:r>
            <a:r>
              <a:rPr sz="1800" spc="60" dirty="0">
                <a:solidFill>
                  <a:srgbClr val="404040"/>
                </a:solidFill>
                <a:latin typeface="Verdana" panose="020B0604030504040204"/>
                <a:cs typeface="Verdana" panose="020B0604030504040204"/>
              </a:rPr>
              <a:t>c</a:t>
            </a:r>
            <a:r>
              <a:rPr sz="1800" spc="35" dirty="0">
                <a:solidFill>
                  <a:srgbClr val="404040"/>
                </a:solidFill>
                <a:latin typeface="Verdana" panose="020B0604030504040204"/>
                <a:cs typeface="Verdana" panose="020B0604030504040204"/>
              </a:rPr>
              <a:t>l</a:t>
            </a:r>
            <a:r>
              <a:rPr sz="1800" spc="135" dirty="0">
                <a:solidFill>
                  <a:srgbClr val="404040"/>
                </a:solidFill>
                <a:latin typeface="Verdana" panose="020B0604030504040204"/>
                <a:cs typeface="Verdana" panose="020B0604030504040204"/>
              </a:rPr>
              <a:t>a</a:t>
            </a:r>
            <a:r>
              <a:rPr sz="1800" spc="-245" dirty="0">
                <a:solidFill>
                  <a:srgbClr val="404040"/>
                </a:solidFill>
                <a:latin typeface="Verdana" panose="020B0604030504040204"/>
                <a:cs typeface="Verdana" panose="020B0604030504040204"/>
              </a:rPr>
              <a:t>s</a:t>
            </a:r>
            <a:r>
              <a:rPr sz="1800" spc="-240" dirty="0">
                <a:solidFill>
                  <a:srgbClr val="404040"/>
                </a:solidFill>
                <a:latin typeface="Verdana" panose="020B0604030504040204"/>
                <a:cs typeface="Verdana" panose="020B0604030504040204"/>
              </a:rPr>
              <a:t>s</a:t>
            </a:r>
            <a:r>
              <a:rPr sz="1800" spc="-135" dirty="0">
                <a:solidFill>
                  <a:srgbClr val="404040"/>
                </a:solidFill>
                <a:latin typeface="Verdana" panose="020B0604030504040204"/>
                <a:cs typeface="Verdana" panose="020B0604030504040204"/>
              </a:rPr>
              <a:t> </a:t>
            </a:r>
            <a:r>
              <a:rPr sz="1800" spc="-110" dirty="0">
                <a:solidFill>
                  <a:srgbClr val="404040"/>
                </a:solidFill>
                <a:latin typeface="Verdana" panose="020B0604030504040204"/>
                <a:cs typeface="Verdana" panose="020B0604030504040204"/>
              </a:rPr>
              <a:t>t</a:t>
            </a:r>
            <a:r>
              <a:rPr sz="1800" spc="135" dirty="0">
                <a:solidFill>
                  <a:srgbClr val="404040"/>
                </a:solidFill>
                <a:latin typeface="Verdana" panose="020B0604030504040204"/>
                <a:cs typeface="Verdana" panose="020B0604030504040204"/>
              </a:rPr>
              <a:t>a</a:t>
            </a:r>
            <a:r>
              <a:rPr sz="1800" spc="-210" dirty="0">
                <a:solidFill>
                  <a:srgbClr val="404040"/>
                </a:solidFill>
                <a:latin typeface="Verdana" panose="020B0604030504040204"/>
                <a:cs typeface="Verdana" panose="020B0604030504040204"/>
              </a:rPr>
              <a:t>sk</a:t>
            </a:r>
            <a:endParaRPr sz="1800">
              <a:latin typeface="Verdana" panose="020B0604030504040204"/>
              <a:cs typeface="Verdana" panose="020B0604030504040204"/>
            </a:endParaRPr>
          </a:p>
          <a:p>
            <a:pPr marL="12700">
              <a:lnSpc>
                <a:spcPct val="100000"/>
              </a:lnSpc>
              <a:spcBef>
                <a:spcPts val="995"/>
              </a:spcBef>
              <a:tabLst>
                <a:tab pos="355600" algn="l"/>
              </a:tabLst>
            </a:pPr>
            <a:r>
              <a:rPr sz="1450" spc="-150" dirty="0">
                <a:solidFill>
                  <a:srgbClr val="B31166"/>
                </a:solidFill>
                <a:latin typeface="Lucida Sans Unicode" panose="020B0602030504020204"/>
                <a:cs typeface="Lucida Sans Unicode" panose="020B0602030504020204"/>
              </a:rPr>
              <a:t>▶</a:t>
            </a:r>
            <a:r>
              <a:rPr sz="1450" spc="-150" dirty="0">
                <a:solidFill>
                  <a:srgbClr val="B31166"/>
                </a:solidFill>
                <a:latin typeface="Lucida Sans Unicode" panose="020B0602030504020204"/>
                <a:cs typeface="Lucida Sans Unicode" panose="020B0602030504020204"/>
              </a:rPr>
              <a:t>	</a:t>
            </a:r>
            <a:r>
              <a:rPr sz="1800" spc="15" dirty="0">
                <a:solidFill>
                  <a:srgbClr val="404040"/>
                </a:solidFill>
                <a:latin typeface="Verdana" panose="020B0604030504040204"/>
                <a:cs typeface="Verdana" panose="020B0604030504040204"/>
              </a:rPr>
              <a:t>D</a:t>
            </a:r>
            <a:r>
              <a:rPr sz="1800" spc="15" dirty="0">
                <a:solidFill>
                  <a:srgbClr val="404040"/>
                </a:solidFill>
                <a:latin typeface="Verdana" panose="020B0604030504040204"/>
                <a:cs typeface="Verdana" panose="020B0604030504040204"/>
              </a:rPr>
              <a:t>o</a:t>
            </a:r>
            <a:r>
              <a:rPr sz="1800" spc="-135" dirty="0">
                <a:solidFill>
                  <a:srgbClr val="404040"/>
                </a:solidFill>
                <a:latin typeface="Verdana" panose="020B0604030504040204"/>
                <a:cs typeface="Verdana" panose="020B0604030504040204"/>
              </a:rPr>
              <a:t> </a:t>
            </a:r>
            <a:r>
              <a:rPr sz="1800" spc="-20" dirty="0">
                <a:solidFill>
                  <a:srgbClr val="404040"/>
                </a:solidFill>
                <a:latin typeface="Verdana" panose="020B0604030504040204"/>
                <a:cs typeface="Verdana" panose="020B0604030504040204"/>
              </a:rPr>
              <a:t>Qu</a:t>
            </a:r>
            <a:r>
              <a:rPr sz="1800" spc="10" dirty="0">
                <a:solidFill>
                  <a:srgbClr val="404040"/>
                </a:solidFill>
                <a:latin typeface="Verdana" panose="020B0604030504040204"/>
                <a:cs typeface="Verdana" panose="020B0604030504040204"/>
              </a:rPr>
              <a:t>i</a:t>
            </a:r>
            <a:r>
              <a:rPr sz="1800" spc="-185" dirty="0">
                <a:solidFill>
                  <a:srgbClr val="404040"/>
                </a:solidFill>
                <a:latin typeface="Verdana" panose="020B0604030504040204"/>
                <a:cs typeface="Verdana" panose="020B0604030504040204"/>
              </a:rPr>
              <a:t>zz</a:t>
            </a:r>
            <a:r>
              <a:rPr sz="1800" spc="85" dirty="0">
                <a:solidFill>
                  <a:srgbClr val="404040"/>
                </a:solidFill>
                <a:latin typeface="Verdana" panose="020B0604030504040204"/>
                <a:cs typeface="Verdana" panose="020B0604030504040204"/>
              </a:rPr>
              <a:t>e</a:t>
            </a:r>
            <a:r>
              <a:rPr sz="1800" spc="-240" dirty="0">
                <a:solidFill>
                  <a:srgbClr val="404040"/>
                </a:solidFill>
                <a:latin typeface="Verdana" panose="020B0604030504040204"/>
                <a:cs typeface="Verdana" panose="020B0604030504040204"/>
              </a:rPr>
              <a:t>s</a:t>
            </a:r>
            <a:r>
              <a:rPr sz="1800" spc="-160" dirty="0">
                <a:solidFill>
                  <a:srgbClr val="404040"/>
                </a:solidFill>
                <a:latin typeface="Verdana" panose="020B0604030504040204"/>
                <a:cs typeface="Verdana" panose="020B0604030504040204"/>
              </a:rPr>
              <a:t> </a:t>
            </a:r>
            <a:r>
              <a:rPr sz="1800" spc="135" dirty="0">
                <a:solidFill>
                  <a:srgbClr val="404040"/>
                </a:solidFill>
                <a:latin typeface="Verdana" panose="020B0604030504040204"/>
                <a:cs typeface="Verdana" panose="020B0604030504040204"/>
              </a:rPr>
              <a:t>a</a:t>
            </a:r>
            <a:r>
              <a:rPr sz="1800" spc="-55" dirty="0">
                <a:solidFill>
                  <a:srgbClr val="404040"/>
                </a:solidFill>
                <a:latin typeface="Verdana" panose="020B0604030504040204"/>
                <a:cs typeface="Verdana" panose="020B0604030504040204"/>
              </a:rPr>
              <a:t>n</a:t>
            </a:r>
            <a:r>
              <a:rPr sz="1800" spc="110" dirty="0">
                <a:solidFill>
                  <a:srgbClr val="404040"/>
                </a:solidFill>
                <a:latin typeface="Verdana" panose="020B0604030504040204"/>
                <a:cs typeface="Verdana" panose="020B0604030504040204"/>
              </a:rPr>
              <a:t>d</a:t>
            </a:r>
            <a:r>
              <a:rPr sz="1800" spc="-120" dirty="0">
                <a:solidFill>
                  <a:srgbClr val="404040"/>
                </a:solidFill>
                <a:latin typeface="Verdana" panose="020B0604030504040204"/>
                <a:cs typeface="Verdana" panose="020B0604030504040204"/>
              </a:rPr>
              <a:t> </a:t>
            </a:r>
            <a:r>
              <a:rPr sz="1800" spc="120" dirty="0">
                <a:solidFill>
                  <a:srgbClr val="404040"/>
                </a:solidFill>
                <a:latin typeface="Verdana" panose="020B0604030504040204"/>
                <a:cs typeface="Verdana" panose="020B0604030504040204"/>
              </a:rPr>
              <a:t>A</a:t>
            </a:r>
            <a:r>
              <a:rPr sz="1800" spc="-250" dirty="0">
                <a:solidFill>
                  <a:srgbClr val="404040"/>
                </a:solidFill>
                <a:latin typeface="Verdana" panose="020B0604030504040204"/>
                <a:cs typeface="Verdana" panose="020B0604030504040204"/>
              </a:rPr>
              <a:t>ss</a:t>
            </a:r>
            <a:r>
              <a:rPr sz="1800" spc="-114" dirty="0">
                <a:solidFill>
                  <a:srgbClr val="404040"/>
                </a:solidFill>
                <a:latin typeface="Verdana" panose="020B0604030504040204"/>
                <a:cs typeface="Verdana" panose="020B0604030504040204"/>
              </a:rPr>
              <a:t>i</a:t>
            </a:r>
            <a:r>
              <a:rPr sz="1800" spc="20" dirty="0">
                <a:solidFill>
                  <a:srgbClr val="404040"/>
                </a:solidFill>
                <a:latin typeface="Verdana" panose="020B0604030504040204"/>
                <a:cs typeface="Verdana" panose="020B0604030504040204"/>
              </a:rPr>
              <a:t>g</a:t>
            </a:r>
            <a:r>
              <a:rPr sz="1800" spc="10" dirty="0">
                <a:solidFill>
                  <a:srgbClr val="404040"/>
                </a:solidFill>
                <a:latin typeface="Verdana" panose="020B0604030504040204"/>
                <a:cs typeface="Verdana" panose="020B0604030504040204"/>
              </a:rPr>
              <a:t>n</a:t>
            </a:r>
            <a:r>
              <a:rPr sz="1800" spc="-5" dirty="0">
                <a:solidFill>
                  <a:srgbClr val="404040"/>
                </a:solidFill>
                <a:latin typeface="Verdana" panose="020B0604030504040204"/>
                <a:cs typeface="Verdana" panose="020B0604030504040204"/>
              </a:rPr>
              <a:t>me</a:t>
            </a:r>
            <a:r>
              <a:rPr sz="1800" spc="-15" dirty="0">
                <a:solidFill>
                  <a:srgbClr val="404040"/>
                </a:solidFill>
                <a:latin typeface="Verdana" panose="020B0604030504040204"/>
                <a:cs typeface="Verdana" panose="020B0604030504040204"/>
              </a:rPr>
              <a:t>n</a:t>
            </a:r>
            <a:r>
              <a:rPr sz="1800" spc="-114" dirty="0">
                <a:solidFill>
                  <a:srgbClr val="404040"/>
                </a:solidFill>
                <a:latin typeface="Verdana" panose="020B0604030504040204"/>
                <a:cs typeface="Verdana" panose="020B0604030504040204"/>
              </a:rPr>
              <a:t>t</a:t>
            </a:r>
            <a:r>
              <a:rPr sz="1800" spc="-240" dirty="0">
                <a:solidFill>
                  <a:srgbClr val="404040"/>
                </a:solidFill>
                <a:latin typeface="Verdana" panose="020B0604030504040204"/>
                <a:cs typeface="Verdana" panose="020B0604030504040204"/>
              </a:rPr>
              <a:t>s</a:t>
            </a:r>
            <a:r>
              <a:rPr sz="1800" spc="-135" dirty="0">
                <a:solidFill>
                  <a:srgbClr val="404040"/>
                </a:solidFill>
                <a:latin typeface="Verdana" panose="020B0604030504040204"/>
                <a:cs typeface="Verdana" panose="020B0604030504040204"/>
              </a:rPr>
              <a:t> </a:t>
            </a:r>
            <a:r>
              <a:rPr sz="1800" spc="-30" dirty="0">
                <a:solidFill>
                  <a:srgbClr val="404040"/>
                </a:solidFill>
                <a:latin typeface="Verdana" panose="020B0604030504040204"/>
                <a:cs typeface="Verdana" panose="020B0604030504040204"/>
              </a:rPr>
              <a:t>Y</a:t>
            </a:r>
            <a:r>
              <a:rPr sz="1800" spc="-5" dirty="0">
                <a:solidFill>
                  <a:srgbClr val="404040"/>
                </a:solidFill>
                <a:latin typeface="Verdana" panose="020B0604030504040204"/>
                <a:cs typeface="Verdana" panose="020B0604030504040204"/>
              </a:rPr>
              <a:t>O</a:t>
            </a:r>
            <a:r>
              <a:rPr sz="1800" spc="-35" dirty="0">
                <a:solidFill>
                  <a:srgbClr val="404040"/>
                </a:solidFill>
                <a:latin typeface="Verdana" panose="020B0604030504040204"/>
                <a:cs typeface="Verdana" panose="020B0604030504040204"/>
              </a:rPr>
              <a:t>U</a:t>
            </a:r>
            <a:r>
              <a:rPr sz="1800" spc="-220" dirty="0">
                <a:solidFill>
                  <a:srgbClr val="404040"/>
                </a:solidFill>
                <a:latin typeface="Verdana" panose="020B0604030504040204"/>
                <a:cs typeface="Verdana" panose="020B0604030504040204"/>
              </a:rPr>
              <a:t>RSE</a:t>
            </a:r>
            <a:r>
              <a:rPr sz="1800" spc="-195" dirty="0">
                <a:solidFill>
                  <a:srgbClr val="404040"/>
                </a:solidFill>
                <a:latin typeface="Verdana" panose="020B0604030504040204"/>
                <a:cs typeface="Verdana" panose="020B0604030504040204"/>
              </a:rPr>
              <a:t>L</a:t>
            </a:r>
            <a:r>
              <a:rPr sz="1800" spc="-165" dirty="0">
                <a:solidFill>
                  <a:srgbClr val="404040"/>
                </a:solidFill>
                <a:latin typeface="Verdana" panose="020B0604030504040204"/>
                <a:cs typeface="Verdana" panose="020B0604030504040204"/>
              </a:rPr>
              <a:t>F</a:t>
            </a:r>
            <a:endParaRPr sz="1800">
              <a:latin typeface="Verdana" panose="020B0604030504040204"/>
              <a:cs typeface="Verdana" panose="020B0604030504040204"/>
            </a:endParaRPr>
          </a:p>
          <a:p>
            <a:pPr marL="12700">
              <a:lnSpc>
                <a:spcPct val="100000"/>
              </a:lnSpc>
              <a:spcBef>
                <a:spcPts val="1010"/>
              </a:spcBef>
              <a:tabLst>
                <a:tab pos="355600" algn="l"/>
              </a:tabLst>
            </a:pPr>
            <a:r>
              <a:rPr sz="1450" spc="-150" dirty="0">
                <a:solidFill>
                  <a:srgbClr val="B31166"/>
                </a:solidFill>
                <a:latin typeface="Lucida Sans Unicode" panose="020B0602030504020204"/>
                <a:cs typeface="Lucida Sans Unicode" panose="020B0602030504020204"/>
              </a:rPr>
              <a:t>▶</a:t>
            </a:r>
            <a:r>
              <a:rPr sz="1450" spc="-150" dirty="0">
                <a:solidFill>
                  <a:srgbClr val="B31166"/>
                </a:solidFill>
                <a:latin typeface="Lucida Sans Unicode" panose="020B0602030504020204"/>
                <a:cs typeface="Lucida Sans Unicode" panose="020B0602030504020204"/>
              </a:rPr>
              <a:t>	</a:t>
            </a:r>
            <a:r>
              <a:rPr sz="1800" spc="-85" dirty="0">
                <a:solidFill>
                  <a:srgbClr val="404040"/>
                </a:solidFill>
                <a:latin typeface="Verdana" panose="020B0604030504040204"/>
                <a:cs typeface="Verdana" panose="020B0604030504040204"/>
              </a:rPr>
              <a:t>Fo</a:t>
            </a:r>
            <a:r>
              <a:rPr sz="1800" spc="-30" dirty="0">
                <a:solidFill>
                  <a:srgbClr val="404040"/>
                </a:solidFill>
                <a:latin typeface="Verdana" panose="020B0604030504040204"/>
                <a:cs typeface="Verdana" panose="020B0604030504040204"/>
              </a:rPr>
              <a:t>l</a:t>
            </a:r>
            <a:r>
              <a:rPr sz="1800" spc="-125" dirty="0">
                <a:solidFill>
                  <a:srgbClr val="404040"/>
                </a:solidFill>
                <a:latin typeface="Verdana" panose="020B0604030504040204"/>
                <a:cs typeface="Verdana" panose="020B0604030504040204"/>
              </a:rPr>
              <a:t>l</a:t>
            </a:r>
            <a:r>
              <a:rPr sz="1800" spc="50" dirty="0">
                <a:solidFill>
                  <a:srgbClr val="404040"/>
                </a:solidFill>
                <a:latin typeface="Verdana" panose="020B0604030504040204"/>
                <a:cs typeface="Verdana" panose="020B0604030504040204"/>
              </a:rPr>
              <a:t>ow</a:t>
            </a:r>
            <a:r>
              <a:rPr sz="1800" spc="-155" dirty="0">
                <a:solidFill>
                  <a:srgbClr val="404040"/>
                </a:solidFill>
                <a:latin typeface="Verdana" panose="020B0604030504040204"/>
                <a:cs typeface="Verdana" panose="020B0604030504040204"/>
              </a:rPr>
              <a:t> </a:t>
            </a:r>
            <a:r>
              <a:rPr sz="1800" spc="135" dirty="0">
                <a:solidFill>
                  <a:srgbClr val="404040"/>
                </a:solidFill>
                <a:latin typeface="Verdana" panose="020B0604030504040204"/>
                <a:cs typeface="Verdana" panose="020B0604030504040204"/>
              </a:rPr>
              <a:t>a</a:t>
            </a:r>
            <a:r>
              <a:rPr sz="1800" spc="-125" dirty="0">
                <a:solidFill>
                  <a:srgbClr val="404040"/>
                </a:solidFill>
                <a:latin typeface="Verdana" panose="020B0604030504040204"/>
                <a:cs typeface="Verdana" panose="020B0604030504040204"/>
              </a:rPr>
              <a:t>l</a:t>
            </a:r>
            <a:r>
              <a:rPr sz="1800" spc="-135" dirty="0">
                <a:solidFill>
                  <a:srgbClr val="404040"/>
                </a:solidFill>
                <a:latin typeface="Verdana" panose="020B0604030504040204"/>
                <a:cs typeface="Verdana" panose="020B0604030504040204"/>
              </a:rPr>
              <a:t>l</a:t>
            </a:r>
            <a:r>
              <a:rPr sz="1800" spc="-145" dirty="0">
                <a:solidFill>
                  <a:srgbClr val="404040"/>
                </a:solidFill>
                <a:latin typeface="Verdana" panose="020B0604030504040204"/>
                <a:cs typeface="Verdana" panose="020B0604030504040204"/>
              </a:rPr>
              <a:t> </a:t>
            </a:r>
            <a:r>
              <a:rPr sz="1800" spc="-140" dirty="0">
                <a:solidFill>
                  <a:srgbClr val="404040"/>
                </a:solidFill>
                <a:latin typeface="Verdana" panose="020B0604030504040204"/>
                <a:cs typeface="Verdana" panose="020B0604030504040204"/>
              </a:rPr>
              <a:t>Ru</a:t>
            </a:r>
            <a:r>
              <a:rPr sz="1800" spc="-55" dirty="0">
                <a:solidFill>
                  <a:srgbClr val="404040"/>
                </a:solidFill>
                <a:latin typeface="Verdana" panose="020B0604030504040204"/>
                <a:cs typeface="Verdana" panose="020B0604030504040204"/>
              </a:rPr>
              <a:t>l</a:t>
            </a:r>
            <a:r>
              <a:rPr sz="1800" spc="85" dirty="0">
                <a:solidFill>
                  <a:srgbClr val="404040"/>
                </a:solidFill>
                <a:latin typeface="Verdana" panose="020B0604030504040204"/>
                <a:cs typeface="Verdana" panose="020B0604030504040204"/>
              </a:rPr>
              <a:t>e</a:t>
            </a:r>
            <a:r>
              <a:rPr sz="1800" spc="-215" dirty="0">
                <a:solidFill>
                  <a:srgbClr val="404040"/>
                </a:solidFill>
                <a:latin typeface="Verdana" panose="020B0604030504040204"/>
                <a:cs typeface="Verdana" panose="020B0604030504040204"/>
              </a:rPr>
              <a:t>s!</a:t>
            </a:r>
            <a:endParaRPr sz="1800">
              <a:latin typeface="Verdana" panose="020B0604030504040204"/>
              <a:cs typeface="Verdana" panose="020B0604030504040204"/>
            </a:endParaRPr>
          </a:p>
          <a:p>
            <a:pPr marL="1843405">
              <a:lnSpc>
                <a:spcPct val="100000"/>
              </a:lnSpc>
              <a:spcBef>
                <a:spcPts val="950"/>
              </a:spcBef>
            </a:pPr>
            <a:r>
              <a:rPr sz="3300" spc="100" dirty="0">
                <a:solidFill>
                  <a:srgbClr val="404040"/>
                </a:solidFill>
                <a:latin typeface="Verdana" panose="020B0604030504040204"/>
                <a:cs typeface="Verdana" panose="020B0604030504040204"/>
              </a:rPr>
              <a:t>And</a:t>
            </a:r>
            <a:r>
              <a:rPr sz="3300" spc="-245" dirty="0">
                <a:solidFill>
                  <a:srgbClr val="404040"/>
                </a:solidFill>
                <a:latin typeface="Verdana" panose="020B0604030504040204"/>
                <a:cs typeface="Verdana" panose="020B0604030504040204"/>
              </a:rPr>
              <a:t> </a:t>
            </a:r>
            <a:r>
              <a:rPr sz="3300" spc="-310" dirty="0">
                <a:solidFill>
                  <a:srgbClr val="404040"/>
                </a:solidFill>
                <a:latin typeface="Verdana" panose="020B0604030504040204"/>
                <a:cs typeface="Verdana" panose="020B0604030504040204"/>
              </a:rPr>
              <a:t>k</a:t>
            </a:r>
            <a:r>
              <a:rPr sz="3300" spc="180" dirty="0">
                <a:solidFill>
                  <a:srgbClr val="404040"/>
                </a:solidFill>
                <a:latin typeface="Verdana" panose="020B0604030504040204"/>
                <a:cs typeface="Verdana" panose="020B0604030504040204"/>
              </a:rPr>
              <a:t>eep</a:t>
            </a:r>
            <a:r>
              <a:rPr sz="3300" spc="-240" dirty="0">
                <a:solidFill>
                  <a:srgbClr val="404040"/>
                </a:solidFill>
                <a:latin typeface="Verdana" panose="020B0604030504040204"/>
                <a:cs typeface="Verdana" panose="020B0604030504040204"/>
              </a:rPr>
              <a:t> </a:t>
            </a:r>
            <a:r>
              <a:rPr sz="3300" spc="-150" dirty="0">
                <a:solidFill>
                  <a:srgbClr val="404040"/>
                </a:solidFill>
                <a:latin typeface="Verdana" panose="020B0604030504040204"/>
                <a:cs typeface="Verdana" panose="020B0604030504040204"/>
              </a:rPr>
              <a:t>you</a:t>
            </a:r>
            <a:r>
              <a:rPr sz="3300" spc="-100" dirty="0">
                <a:solidFill>
                  <a:srgbClr val="404040"/>
                </a:solidFill>
                <a:latin typeface="Verdana" panose="020B0604030504040204"/>
                <a:cs typeface="Verdana" panose="020B0604030504040204"/>
              </a:rPr>
              <a:t>r</a:t>
            </a:r>
            <a:r>
              <a:rPr sz="3300" spc="-240" dirty="0">
                <a:solidFill>
                  <a:srgbClr val="404040"/>
                </a:solidFill>
                <a:latin typeface="Verdana" panose="020B0604030504040204"/>
                <a:cs typeface="Verdana" panose="020B0604030504040204"/>
              </a:rPr>
              <a:t> </a:t>
            </a:r>
            <a:r>
              <a:rPr sz="5400" b="1" i="1" u="heavy" spc="-10" dirty="0">
                <a:solidFill>
                  <a:srgbClr val="404040"/>
                </a:solidFill>
                <a:uFill>
                  <a:solidFill>
                    <a:srgbClr val="404040"/>
                  </a:solidFill>
                </a:uFill>
                <a:latin typeface="Comic Sans MS" panose="030F0702030302020204"/>
                <a:cs typeface="Comic Sans MS" panose="030F0702030302020204"/>
              </a:rPr>
              <a:t>A+</a:t>
            </a:r>
            <a:endParaRPr sz="5400">
              <a:latin typeface="Comic Sans MS" panose="030F0702030302020204"/>
              <a:cs typeface="Comic Sans MS" panose="030F07020303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1"/>
          <a:stretch>
            <a:fillRect/>
          </a:stretch>
        </a:blipFill>
        <a:effectLst/>
      </p:bgPr>
    </p:bg>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270"/>
            <a:ext cx="12280265" cy="6856730"/>
          </a:xfrm>
          <a:prstGeom prst="rect">
            <a:avLst/>
          </a:prstGeom>
        </p:spPr>
      </p:pic>
      <p:sp>
        <p:nvSpPr>
          <p:cNvPr id="3" name="object 3"/>
          <p:cNvSpPr txBox="1"/>
          <p:nvPr/>
        </p:nvSpPr>
        <p:spPr>
          <a:xfrm>
            <a:off x="990345" y="2929254"/>
            <a:ext cx="2431415" cy="1001394"/>
          </a:xfrm>
          <a:prstGeom prst="rect">
            <a:avLst/>
          </a:prstGeom>
        </p:spPr>
        <p:txBody>
          <a:bodyPr vert="horz" wrap="square" lIns="0" tIns="13335" rIns="0" bIns="0" rtlCol="0">
            <a:spAutoFit/>
          </a:bodyPr>
          <a:lstStyle/>
          <a:p>
            <a:pPr marR="5080" algn="r">
              <a:lnSpc>
                <a:spcPct val="100000"/>
              </a:lnSpc>
              <a:spcBef>
                <a:spcPts val="105"/>
              </a:spcBef>
            </a:pPr>
            <a:r>
              <a:rPr sz="3200" spc="10" dirty="0">
                <a:latin typeface="Verdana" panose="020B0604030504040204"/>
                <a:cs typeface="Verdana" panose="020B0604030504040204"/>
              </a:rPr>
              <a:t>Goal</a:t>
            </a:r>
            <a:r>
              <a:rPr sz="3200" spc="10" dirty="0">
                <a:latin typeface="Verdana" panose="020B0604030504040204"/>
                <a:cs typeface="Verdana" panose="020B0604030504040204"/>
              </a:rPr>
              <a:t>s</a:t>
            </a:r>
            <a:r>
              <a:rPr sz="3200" spc="-254" dirty="0">
                <a:latin typeface="Verdana" panose="020B0604030504040204"/>
                <a:cs typeface="Verdana" panose="020B0604030504040204"/>
              </a:rPr>
              <a:t> </a:t>
            </a:r>
            <a:r>
              <a:rPr sz="3200" spc="15" dirty="0">
                <a:latin typeface="Verdana" panose="020B0604030504040204"/>
                <a:cs typeface="Verdana" panose="020B0604030504040204"/>
              </a:rPr>
              <a:t>of</a:t>
            </a:r>
            <a:r>
              <a:rPr sz="3200" spc="-240" dirty="0">
                <a:latin typeface="Verdana" panose="020B0604030504040204"/>
                <a:cs typeface="Verdana" panose="020B0604030504040204"/>
              </a:rPr>
              <a:t> </a:t>
            </a:r>
            <a:r>
              <a:rPr sz="3200" spc="-195" dirty="0">
                <a:latin typeface="Verdana" panose="020B0604030504040204"/>
                <a:cs typeface="Verdana" panose="020B0604030504040204"/>
              </a:rPr>
              <a:t>t</a:t>
            </a:r>
            <a:r>
              <a:rPr sz="3200" spc="50" dirty="0">
                <a:latin typeface="Verdana" panose="020B0604030504040204"/>
                <a:cs typeface="Verdana" panose="020B0604030504040204"/>
              </a:rPr>
              <a:t>he</a:t>
            </a:r>
            <a:endParaRPr sz="3200">
              <a:latin typeface="Verdana" panose="020B0604030504040204"/>
              <a:cs typeface="Verdana" panose="020B0604030504040204"/>
            </a:endParaRPr>
          </a:p>
          <a:p>
            <a:pPr marR="5080" algn="r">
              <a:lnSpc>
                <a:spcPct val="100000"/>
              </a:lnSpc>
            </a:pPr>
            <a:r>
              <a:rPr sz="3200" spc="-30" dirty="0">
                <a:latin typeface="Verdana" panose="020B0604030504040204"/>
                <a:cs typeface="Verdana" panose="020B0604030504040204"/>
              </a:rPr>
              <a:t>course</a:t>
            </a:r>
            <a:endParaRPr sz="3200">
              <a:latin typeface="Verdana" panose="020B0604030504040204"/>
              <a:cs typeface="Verdana" panose="020B0604030504040204"/>
            </a:endParaRPr>
          </a:p>
        </p:txBody>
      </p:sp>
      <p:sp>
        <p:nvSpPr>
          <p:cNvPr id="4" name="object 4"/>
          <p:cNvSpPr/>
          <p:nvPr/>
        </p:nvSpPr>
        <p:spPr>
          <a:xfrm>
            <a:off x="3885945" y="2057272"/>
            <a:ext cx="0" cy="3200400"/>
          </a:xfrm>
          <a:custGeom>
            <a:avLst/>
            <a:gdLst/>
            <a:ahLst/>
            <a:cxnLst/>
            <a:rect l="l" t="t" r="r" b="b"/>
            <a:pathLst>
              <a:path h="3200400">
                <a:moveTo>
                  <a:pt x="0" y="0"/>
                </a:moveTo>
                <a:lnTo>
                  <a:pt x="0" y="3200399"/>
                </a:lnTo>
              </a:path>
            </a:pathLst>
          </a:custGeom>
          <a:ln w="15875">
            <a:solidFill>
              <a:srgbClr val="3A2F58"/>
            </a:solidFill>
          </a:ln>
        </p:spPr>
        <p:txBody>
          <a:bodyPr wrap="square" lIns="0" tIns="0" rIns="0" bIns="0" rtlCol="0"/>
          <a:lstStyle/>
          <a:p/>
        </p:txBody>
      </p:sp>
      <p:sp>
        <p:nvSpPr>
          <p:cNvPr id="6" name="object 6"/>
          <p:cNvSpPr txBox="1"/>
          <p:nvPr/>
        </p:nvSpPr>
        <p:spPr>
          <a:xfrm>
            <a:off x="4037330" y="1066800"/>
            <a:ext cx="7534275" cy="5279390"/>
          </a:xfrm>
          <a:prstGeom prst="rect">
            <a:avLst/>
          </a:prstGeom>
        </p:spPr>
        <p:txBody>
          <a:bodyPr vert="horz" wrap="square" lIns="0" tIns="140335" rIns="0" bIns="0" rtlCol="0">
            <a:spAutoFit/>
          </a:bodyPr>
          <a:lstStyle/>
          <a:p>
            <a:pPr marR="0" lvl="0" indent="0" algn="l" defTabSz="914400" rtl="0" eaLnBrk="1" fontAlgn="auto" latinLnBrk="0" hangingPunct="1">
              <a:lnSpc>
                <a:spcPct val="100000"/>
              </a:lnSpc>
              <a:spcBef>
                <a:spcPct val="20000"/>
              </a:spcBef>
              <a:spcAft>
                <a:spcPts val="0"/>
              </a:spcAft>
              <a:buClrTx/>
              <a:buSzTx/>
              <a:buFont typeface="Wingdings" panose="05000000000000000000" charset="0"/>
              <a:buNone/>
              <a:defRPr/>
            </a:pPr>
            <a:endParaRPr lang="en-US" sz="2800" noProof="0" dirty="0" smtClean="0">
              <a:ln>
                <a:noFill/>
              </a:ln>
              <a:effectLst/>
              <a:uLnTx/>
              <a:uFillTx/>
              <a:sym typeface="+mn-ea"/>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charset="0"/>
              <a:buChar char="Ø"/>
              <a:defRPr/>
            </a:pPr>
            <a:r>
              <a:rPr lang="en-US" sz="2800" noProof="0" dirty="0" smtClean="0">
                <a:ln>
                  <a:noFill/>
                </a:ln>
                <a:effectLst/>
                <a:uLnTx/>
                <a:uFillTx/>
                <a:sym typeface="+mn-ea"/>
              </a:rPr>
              <a:t>To familiarize students to the fundamental concepts, techniques, processes, methods and tools of Software Engineering,</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charset="0"/>
              <a:buChar char="Ø"/>
              <a:defRPr/>
            </a:pPr>
            <a:r>
              <a:rPr lang="en-US" sz="2800" noProof="0" dirty="0" smtClean="0">
                <a:ln>
                  <a:noFill/>
                </a:ln>
                <a:effectLst/>
                <a:uLnTx/>
                <a:uFillTx/>
                <a:sym typeface="+mn-ea"/>
              </a:rPr>
              <a:t>To help students to develop basic skills that will enable them to construct software of high quality  software that is reliable, and that is reasonably easy to understand, modify and maintain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charset="0"/>
              <a:buChar char="Ø"/>
              <a:defRPr/>
            </a:pPr>
            <a:r>
              <a:rPr lang="en-US" sz="2800" noProof="0" dirty="0" smtClean="0">
                <a:ln>
                  <a:noFill/>
                </a:ln>
                <a:effectLst/>
                <a:uLnTx/>
                <a:uFillTx/>
                <a:sym typeface="+mn-ea"/>
              </a:rPr>
              <a:t>To foster an understanding of why these skills are important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98450" indent="-285750">
              <a:lnSpc>
                <a:spcPct val="100000"/>
              </a:lnSpc>
              <a:spcBef>
                <a:spcPts val="1105"/>
              </a:spcBef>
            </a:pPr>
            <a:endParaRPr sz="2800">
              <a:latin typeface="Verdana" panose="020B0604030504040204"/>
              <a:cs typeface="Verdana" panose="020B060403050404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6552</Words>
  <Application>WPS Presentation</Application>
  <PresentationFormat>On-screen Show (4:3)</PresentationFormat>
  <Paragraphs>364</Paragraphs>
  <Slides>34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SimSun</vt:lpstr>
      <vt:lpstr>Wingdings</vt:lpstr>
      <vt:lpstr>Verdana</vt:lpstr>
      <vt:lpstr>Tahoma</vt:lpstr>
      <vt:lpstr>Lucida Sans Unicode</vt:lpstr>
      <vt:lpstr>Times New Roman</vt:lpstr>
      <vt:lpstr>Comic Sans MS</vt:lpstr>
      <vt:lpstr>Wingdings</vt:lpstr>
      <vt:lpstr>Calibri</vt:lpstr>
      <vt:lpstr>Microsoft YaHei</vt:lpstr>
      <vt:lpstr>Arial Unicode MS</vt:lpstr>
      <vt:lpstr>Franklin Gothic Medium</vt:lpstr>
      <vt:lpstr>Verdana</vt:lpstr>
      <vt:lpstr>Office Theme</vt:lpstr>
      <vt:lpstr>PowerPoint 演示文稿</vt:lpstr>
      <vt:lpstr>PowerPoint 演示文稿</vt:lpstr>
      <vt:lpstr>LMS - Google Classroom</vt:lpstr>
      <vt:lpstr>Your Introduction!</vt:lpstr>
      <vt:lpstr>PowerPoint 演示文稿</vt:lpstr>
      <vt:lpstr>Marks Distribution</vt:lpstr>
      <vt:lpstr>PowerPoint 演示文稿</vt:lpstr>
      <vt:lpstr>Formula for GOOD GRADES</vt:lpstr>
      <vt:lpstr>PowerPoint 演示文稿</vt:lpstr>
      <vt:lpstr>OUT LINE</vt:lpstr>
      <vt:lpstr>OUT LINE</vt:lpstr>
      <vt:lpstr>PowerPoint 演示文稿</vt:lpstr>
      <vt:lpstr>PowerPoint 演示文稿</vt:lpstr>
      <vt:lpstr>Motivation</vt:lpstr>
      <vt:lpstr>PowerPoint 演示文稿</vt:lpstr>
      <vt:lpstr>Where can we find software?</vt:lpstr>
      <vt:lpstr>Some popular ones…</vt:lpstr>
      <vt:lpstr>Some popular ones…</vt:lpstr>
      <vt:lpstr>And even in…</vt:lpstr>
      <vt:lpstr>Conclusion</vt:lpstr>
      <vt:lpstr>PowerPoint 演示文稿</vt:lpstr>
      <vt:lpstr>Why study Software Engineering Famous software bugs</vt:lpstr>
      <vt:lpstr>PowerPoint 演示文稿</vt:lpstr>
      <vt:lpstr>PowerPoint 演示文稿</vt:lpstr>
      <vt:lpstr>PowerPoint 演示文稿</vt:lpstr>
      <vt:lpstr>Problems in software development</vt:lpstr>
      <vt:lpstr>PowerPoint 演示文稿</vt:lpstr>
      <vt:lpstr>Conclusion</vt:lpstr>
      <vt:lpstr>And Since… </vt:lpstr>
      <vt:lpstr>Solution</vt:lpstr>
      <vt:lpstr>▶ The	application	of	a	systematic,</vt:lpstr>
      <vt:lpstr>PowerPoint 演示文稿</vt:lpstr>
      <vt:lpstr>Software Engineering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Software Engineering</dc:title>
  <dc:creator>Bilal Khalid Dar</dc:creator>
  <cp:lastModifiedBy>user</cp:lastModifiedBy>
  <cp:revision>24</cp:revision>
  <dcterms:created xsi:type="dcterms:W3CDTF">2023-08-21T08:01:00Z</dcterms:created>
  <dcterms:modified xsi:type="dcterms:W3CDTF">2023-08-23T06:10:52Z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2022-02-09T01:00:00Z</vt:filetime>
  </property>
  <property fmtid="{D5CDD505-2E9C-101B-9397-08002B2CF9AE}" pid="3" name="Creator">
    <vt:lpwstr>Microsoft® PowerPoint® for Microsoft 365</vt:lpwstr>
  </property>
  <property fmtid="{D5CDD505-2E9C-101B-9397-08002B2CF9AE}" pid="4" name="LastSaved">
    <vt:filetime>2023-08-20T01:00:00Z</vt:filetime>
  </property>
  <property fmtid="{D5CDD505-2E9C-101B-9397-08002B2CF9AE}" pid="5" name="ICV">
    <vt:lpwstr>BC25546229124AFD8B33385D1CC84B9C</vt:lpwstr>
  </property>
  <property fmtid="{D5CDD505-2E9C-101B-9397-08002B2CF9AE}" pid="6" name="KSOProductBuildVer">
    <vt:lpwstr>1033-11.2.0.11417</vt:lpwstr>
  </property>
</Properties>
</file>