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91" r:id="rId32"/>
    <p:sldId id="292" r:id="rId33"/>
    <p:sldId id="288" r:id="rId3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9476" y="9144"/>
            <a:ext cx="1600200" cy="16002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60248" y="1866900"/>
            <a:ext cx="11277600" cy="4533900"/>
          </a:xfrm>
          <a:custGeom>
            <a:avLst/>
            <a:gdLst/>
            <a:ahLst/>
            <a:cxnLst/>
            <a:rect l="l" t="t" r="r" b="b"/>
            <a:pathLst>
              <a:path w="11277600" h="4533900">
                <a:moveTo>
                  <a:pt x="0" y="0"/>
                </a:moveTo>
                <a:lnTo>
                  <a:pt x="0" y="4533900"/>
                </a:lnTo>
                <a:lnTo>
                  <a:pt x="11277600" y="4533900"/>
                </a:lnTo>
                <a:lnTo>
                  <a:pt x="11277600" y="400050"/>
                </a:lnTo>
                <a:lnTo>
                  <a:pt x="6013450" y="400050"/>
                </a:lnTo>
                <a:lnTo>
                  <a:pt x="5546725" y="398399"/>
                </a:lnTo>
                <a:lnTo>
                  <a:pt x="4648200" y="381000"/>
                </a:lnTo>
                <a:lnTo>
                  <a:pt x="4006850" y="357124"/>
                </a:lnTo>
                <a:lnTo>
                  <a:pt x="3205099" y="314325"/>
                </a:lnTo>
                <a:lnTo>
                  <a:pt x="2471674" y="265049"/>
                </a:lnTo>
                <a:lnTo>
                  <a:pt x="2131949" y="238125"/>
                </a:lnTo>
                <a:lnTo>
                  <a:pt x="1519174" y="180975"/>
                </a:lnTo>
                <a:lnTo>
                  <a:pt x="773112" y="99949"/>
                </a:lnTo>
                <a:lnTo>
                  <a:pt x="403224" y="55499"/>
                </a:lnTo>
                <a:lnTo>
                  <a:pt x="0" y="0"/>
                </a:lnTo>
                <a:close/>
              </a:path>
              <a:path w="11277600" h="4533900">
                <a:moveTo>
                  <a:pt x="11277600" y="1524"/>
                </a:moveTo>
                <a:lnTo>
                  <a:pt x="10510774" y="115824"/>
                </a:lnTo>
                <a:lnTo>
                  <a:pt x="9740900" y="209550"/>
                </a:lnTo>
                <a:lnTo>
                  <a:pt x="9486900" y="234950"/>
                </a:lnTo>
                <a:lnTo>
                  <a:pt x="8974074" y="280924"/>
                </a:lnTo>
                <a:lnTo>
                  <a:pt x="8467725" y="319024"/>
                </a:lnTo>
                <a:lnTo>
                  <a:pt x="8215249" y="334899"/>
                </a:lnTo>
                <a:lnTo>
                  <a:pt x="7465949" y="371475"/>
                </a:lnTo>
                <a:lnTo>
                  <a:pt x="6731000" y="392049"/>
                </a:lnTo>
                <a:lnTo>
                  <a:pt x="6013450" y="400050"/>
                </a:lnTo>
                <a:lnTo>
                  <a:pt x="11277600" y="400050"/>
                </a:lnTo>
                <a:lnTo>
                  <a:pt x="1127760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6380480"/>
                </a:lnTo>
                <a:lnTo>
                  <a:pt x="476377" y="6380480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30527" y="2407412"/>
            <a:ext cx="9330944" cy="1225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9076" y="5867400"/>
            <a:ext cx="990600" cy="990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9476" y="9144"/>
            <a:ext cx="1600200" cy="160020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2333" y="627075"/>
            <a:ext cx="1369059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1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3026" y="2659507"/>
            <a:ext cx="8965946" cy="2110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2.jpeg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jpeg"/><Relationship Id="rId8" Type="http://schemas.openxmlformats.org/officeDocument/2006/relationships/image" Target="../media/image6.png"/><Relationship Id="rId7" Type="http://schemas.openxmlformats.org/officeDocument/2006/relationships/image" Target="../media/image7.jpeg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jpeg"/><Relationship Id="rId8" Type="http://schemas.openxmlformats.org/officeDocument/2006/relationships/image" Target="../media/image6.png"/><Relationship Id="rId7" Type="http://schemas.openxmlformats.org/officeDocument/2006/relationships/image" Target="../media/image7.jpeg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7.png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6.png"/><Relationship Id="rId7" Type="http://schemas.openxmlformats.org/officeDocument/2006/relationships/image" Target="../media/image19.jpeg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3" name="object 3"/>
            <p:cNvSpPr/>
            <p:nvPr/>
          </p:nvSpPr>
          <p:spPr>
            <a:xfrm>
              <a:off x="0" y="471169"/>
              <a:ext cx="11709400" cy="5910580"/>
            </a:xfrm>
            <a:custGeom>
              <a:avLst/>
              <a:gdLst/>
              <a:ahLst/>
              <a:cxnLst/>
              <a:rect l="l" t="t" r="r" b="b"/>
              <a:pathLst>
                <a:path w="11709400" h="5910580">
                  <a:moveTo>
                    <a:pt x="0" y="5910580"/>
                  </a:moveTo>
                  <a:lnTo>
                    <a:pt x="11709273" y="5910580"/>
                  </a:lnTo>
                  <a:lnTo>
                    <a:pt x="11709273" y="0"/>
                  </a:lnTo>
                  <a:lnTo>
                    <a:pt x="0" y="0"/>
                  </a:lnTo>
                  <a:lnTo>
                    <a:pt x="0" y="5910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84350" y="838149"/>
            <a:ext cx="8622665" cy="534733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 marR="5080" indent="635" algn="ctr">
              <a:lnSpc>
                <a:spcPts val="7130"/>
              </a:lnSpc>
              <a:spcBef>
                <a:spcPts val="995"/>
              </a:spcBef>
            </a:pPr>
            <a:r>
              <a:rPr sz="66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Fundame</a:t>
            </a:r>
            <a:r>
              <a:rPr sz="6600" spc="-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600" spc="-3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tals</a:t>
            </a:r>
            <a:r>
              <a:rPr sz="6600" spc="-49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600" spc="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6600" spc="-17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Softwar</a:t>
            </a:r>
            <a:r>
              <a:rPr sz="6600" spc="-1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600" spc="-5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600" spc="-62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600" spc="-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ngin</a:t>
            </a:r>
            <a:r>
              <a:rPr sz="6600" spc="-5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600" spc="-25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eri</a:t>
            </a:r>
            <a:r>
              <a:rPr sz="6600" spc="-3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600" spc="3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6600">
              <a:latin typeface="Verdana" panose="020B0604030504040204"/>
              <a:cs typeface="Verdana" panose="020B0604030504040204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endParaRPr sz="1800" spc="-165" dirty="0">
              <a:solidFill>
                <a:srgbClr val="EE52A4"/>
              </a:solidFill>
              <a:latin typeface="Verdana" panose="020B0604030504040204"/>
              <a:cs typeface="Verdana" panose="020B0604030504040204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r>
              <a:rPr spc="-14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LECTURE</a:t>
            </a:r>
            <a:r>
              <a:rPr spc="-10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lang="en-US" spc="-10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5</a:t>
            </a:r>
            <a:r>
              <a:rPr spc="-24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:</a:t>
            </a:r>
            <a:r>
              <a:rPr spc="-13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-9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INCREMENTAL</a:t>
            </a:r>
            <a:r>
              <a:rPr spc="-16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1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AND</a:t>
            </a:r>
            <a:r>
              <a:rPr spc="-14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-20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ITERATIVE</a:t>
            </a:r>
            <a:r>
              <a:rPr spc="-160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-25" dirty="0">
                <a:solidFill>
                  <a:srgbClr val="EE52A4"/>
                </a:solidFill>
                <a:latin typeface="Verdana" panose="020B0604030504040204"/>
                <a:cs typeface="Verdana" panose="020B0604030504040204"/>
                <a:sym typeface="+mn-ea"/>
              </a:rPr>
              <a:t>MODEL</a:t>
            </a:r>
            <a:endParaRPr>
              <a:latin typeface="Verdana" panose="020B0604030504040204"/>
              <a:cs typeface="Verdana" panose="020B0604030504040204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endParaRPr sz="1800">
              <a:latin typeface="Verdana" panose="020B0604030504040204"/>
              <a:cs typeface="Verdana" panose="020B0604030504040204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endParaRPr sz="1800">
              <a:latin typeface="Verdana" panose="020B0604030504040204"/>
              <a:cs typeface="Verdana" panose="020B0604030504040204"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r>
              <a:rPr lang="en-US" sz="28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Farheen Tabassum</a:t>
            </a:r>
            <a:br>
              <a:rPr lang="en-US" sz="28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</a:br>
            <a:r>
              <a:rPr lang="en-US" sz="28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MS Software Engineering </a:t>
            </a:r>
            <a:br>
              <a:rPr lang="en-US" sz="28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</a:br>
            <a:r>
              <a:rPr lang="en-US" sz="28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EME,NUST</a:t>
            </a:r>
            <a:endParaRPr lang="en-US" sz="280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marL="6350" algn="ctr">
              <a:lnSpc>
                <a:spcPct val="100000"/>
              </a:lnSpc>
              <a:spcBef>
                <a:spcPts val="730"/>
              </a:spcBef>
            </a:pP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95600"/>
              <a:ext cx="2362200" cy="236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0248" y="186690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1709272" y="471423"/>
            <a:ext cx="483234" cy="5910580"/>
          </a:xfrm>
          <a:custGeom>
            <a:avLst/>
            <a:gdLst/>
            <a:ahLst/>
            <a:cxnLst/>
            <a:rect l="l" t="t" r="r" b="b"/>
            <a:pathLst>
              <a:path w="483234" h="5910580">
                <a:moveTo>
                  <a:pt x="482726" y="0"/>
                </a:moveTo>
                <a:lnTo>
                  <a:pt x="0" y="0"/>
                </a:lnTo>
                <a:lnTo>
                  <a:pt x="0" y="5910326"/>
                </a:lnTo>
                <a:lnTo>
                  <a:pt x="482726" y="5910326"/>
                </a:lnTo>
                <a:lnTo>
                  <a:pt x="4827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0398252" y="0"/>
            <a:ext cx="760730" cy="1203960"/>
            <a:chOff x="10398252" y="0"/>
            <a:chExt cx="760730" cy="120396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461629" y="3049651"/>
            <a:ext cx="2717800" cy="13061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60"/>
              </a:spcBef>
            </a:pPr>
            <a:r>
              <a:rPr sz="3000" spc="-15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INCREMENTAL </a:t>
            </a:r>
            <a:r>
              <a:rPr sz="3000" spc="-14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DEVELOPMENT  </a:t>
            </a:r>
            <a:r>
              <a:rPr sz="3000" spc="-4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3672" y="398272"/>
            <a:ext cx="8039100" cy="6057900"/>
            <a:chOff x="423672" y="398272"/>
            <a:chExt cx="8039100" cy="6057900"/>
          </a:xfrm>
        </p:grpSpPr>
        <p:sp>
          <p:nvSpPr>
            <p:cNvPr id="19" name="object 19"/>
            <p:cNvSpPr/>
            <p:nvPr/>
          </p:nvSpPr>
          <p:spPr>
            <a:xfrm>
              <a:off x="423672" y="402335"/>
              <a:ext cx="7847330" cy="6053455"/>
            </a:xfrm>
            <a:custGeom>
              <a:avLst/>
              <a:gdLst/>
              <a:ahLst/>
              <a:cxnLst/>
              <a:rect l="l" t="t" r="r" b="b"/>
              <a:pathLst>
                <a:path w="7847330" h="6053455">
                  <a:moveTo>
                    <a:pt x="7847076" y="6053328"/>
                  </a:moveTo>
                  <a:lnTo>
                    <a:pt x="7841615" y="6017615"/>
                  </a:lnTo>
                  <a:lnTo>
                    <a:pt x="7825486" y="5912891"/>
                  </a:lnTo>
                  <a:lnTo>
                    <a:pt x="7814183" y="5836615"/>
                  </a:lnTo>
                  <a:lnTo>
                    <a:pt x="7802245" y="5745823"/>
                  </a:lnTo>
                  <a:lnTo>
                    <a:pt x="7788021" y="5638063"/>
                  </a:lnTo>
                  <a:lnTo>
                    <a:pt x="7772908" y="5518823"/>
                  </a:lnTo>
                  <a:lnTo>
                    <a:pt x="7757033" y="5384431"/>
                  </a:lnTo>
                  <a:lnTo>
                    <a:pt x="7740269" y="5237950"/>
                  </a:lnTo>
                  <a:lnTo>
                    <a:pt x="7723505" y="5078730"/>
                  </a:lnTo>
                  <a:lnTo>
                    <a:pt x="7706487" y="4909312"/>
                  </a:lnTo>
                  <a:lnTo>
                    <a:pt x="7690612" y="4726432"/>
                  </a:lnTo>
                  <a:lnTo>
                    <a:pt x="7675372" y="4535170"/>
                  </a:lnTo>
                  <a:lnTo>
                    <a:pt x="7661656" y="4332986"/>
                  </a:lnTo>
                  <a:lnTo>
                    <a:pt x="7648448" y="4122293"/>
                  </a:lnTo>
                  <a:lnTo>
                    <a:pt x="7636002" y="3902583"/>
                  </a:lnTo>
                  <a:lnTo>
                    <a:pt x="7631684" y="3789934"/>
                  </a:lnTo>
                  <a:lnTo>
                    <a:pt x="7626858" y="3674999"/>
                  </a:lnTo>
                  <a:lnTo>
                    <a:pt x="7622286" y="3558159"/>
                  </a:lnTo>
                  <a:lnTo>
                    <a:pt x="7619238" y="3440684"/>
                  </a:lnTo>
                  <a:lnTo>
                    <a:pt x="7616571" y="3320796"/>
                  </a:lnTo>
                  <a:lnTo>
                    <a:pt x="7613777" y="3199765"/>
                  </a:lnTo>
                  <a:lnTo>
                    <a:pt x="7611872" y="3076321"/>
                  </a:lnTo>
                  <a:lnTo>
                    <a:pt x="7611872" y="2951607"/>
                  </a:lnTo>
                  <a:lnTo>
                    <a:pt x="7610983" y="2825750"/>
                  </a:lnTo>
                  <a:lnTo>
                    <a:pt x="7611872" y="2698623"/>
                  </a:lnTo>
                  <a:lnTo>
                    <a:pt x="7613777" y="2569591"/>
                  </a:lnTo>
                  <a:lnTo>
                    <a:pt x="7615555" y="2440686"/>
                  </a:lnTo>
                  <a:lnTo>
                    <a:pt x="7619238" y="2310003"/>
                  </a:lnTo>
                  <a:lnTo>
                    <a:pt x="7623175" y="2178050"/>
                  </a:lnTo>
                  <a:lnTo>
                    <a:pt x="7627747" y="2045970"/>
                  </a:lnTo>
                  <a:lnTo>
                    <a:pt x="7634224" y="1912874"/>
                  </a:lnTo>
                  <a:lnTo>
                    <a:pt x="7641844" y="1778508"/>
                  </a:lnTo>
                  <a:lnTo>
                    <a:pt x="7649210" y="1643507"/>
                  </a:lnTo>
                  <a:lnTo>
                    <a:pt x="7658608" y="1508506"/>
                  </a:lnTo>
                  <a:lnTo>
                    <a:pt x="7669911" y="1371727"/>
                  </a:lnTo>
                  <a:lnTo>
                    <a:pt x="7681214" y="1236726"/>
                  </a:lnTo>
                  <a:lnTo>
                    <a:pt x="7694168" y="1099312"/>
                  </a:lnTo>
                  <a:lnTo>
                    <a:pt x="7708519" y="961263"/>
                  </a:lnTo>
                  <a:lnTo>
                    <a:pt x="7723505" y="825119"/>
                  </a:lnTo>
                  <a:lnTo>
                    <a:pt x="7741031" y="687070"/>
                  </a:lnTo>
                  <a:lnTo>
                    <a:pt x="7759954" y="549656"/>
                  </a:lnTo>
                  <a:lnTo>
                    <a:pt x="7778623" y="411607"/>
                  </a:lnTo>
                  <a:lnTo>
                    <a:pt x="7800340" y="274193"/>
                  </a:lnTo>
                  <a:lnTo>
                    <a:pt x="7822565" y="137414"/>
                  </a:lnTo>
                  <a:lnTo>
                    <a:pt x="7845933" y="0"/>
                  </a:lnTo>
                  <a:lnTo>
                    <a:pt x="6784848" y="0"/>
                  </a:lnTo>
                  <a:lnTo>
                    <a:pt x="6592824" y="0"/>
                  </a:lnTo>
                  <a:lnTo>
                    <a:pt x="0" y="0"/>
                  </a:lnTo>
                  <a:lnTo>
                    <a:pt x="0" y="6053328"/>
                  </a:lnTo>
                  <a:lnTo>
                    <a:pt x="6597523" y="6053328"/>
                  </a:lnTo>
                  <a:lnTo>
                    <a:pt x="6784848" y="6053328"/>
                  </a:lnTo>
                  <a:lnTo>
                    <a:pt x="7847076" y="60533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950586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09" h="3298825">
                  <a:moveTo>
                    <a:pt x="71113" y="0"/>
                  </a:moveTo>
                  <a:lnTo>
                    <a:pt x="68073" y="38321"/>
                  </a:lnTo>
                  <a:lnTo>
                    <a:pt x="65073" y="78217"/>
                  </a:lnTo>
                  <a:lnTo>
                    <a:pt x="62116" y="119628"/>
                  </a:lnTo>
                  <a:lnTo>
                    <a:pt x="59204" y="162499"/>
                  </a:lnTo>
                  <a:lnTo>
                    <a:pt x="56337" y="206774"/>
                  </a:lnTo>
                  <a:lnTo>
                    <a:pt x="53519" y="252395"/>
                  </a:lnTo>
                  <a:lnTo>
                    <a:pt x="50751" y="299306"/>
                  </a:lnTo>
                  <a:lnTo>
                    <a:pt x="48035" y="347451"/>
                  </a:lnTo>
                  <a:lnTo>
                    <a:pt x="45372" y="396773"/>
                  </a:lnTo>
                  <a:lnTo>
                    <a:pt x="42766" y="447214"/>
                  </a:lnTo>
                  <a:lnTo>
                    <a:pt x="40217" y="498720"/>
                  </a:lnTo>
                  <a:lnTo>
                    <a:pt x="37728" y="551232"/>
                  </a:lnTo>
                  <a:lnTo>
                    <a:pt x="35300" y="604695"/>
                  </a:lnTo>
                  <a:lnTo>
                    <a:pt x="32936" y="659051"/>
                  </a:lnTo>
                  <a:lnTo>
                    <a:pt x="30637" y="714245"/>
                  </a:lnTo>
                  <a:lnTo>
                    <a:pt x="28406" y="770219"/>
                  </a:lnTo>
                  <a:lnTo>
                    <a:pt x="26243" y="826917"/>
                  </a:lnTo>
                  <a:lnTo>
                    <a:pt x="24152" y="884282"/>
                  </a:lnTo>
                  <a:lnTo>
                    <a:pt x="22133" y="942259"/>
                  </a:lnTo>
                  <a:lnTo>
                    <a:pt x="20189" y="1000789"/>
                  </a:lnTo>
                  <a:lnTo>
                    <a:pt x="18322" y="1059817"/>
                  </a:lnTo>
                  <a:lnTo>
                    <a:pt x="16533" y="1119286"/>
                  </a:lnTo>
                  <a:lnTo>
                    <a:pt x="14825" y="1179139"/>
                  </a:lnTo>
                  <a:lnTo>
                    <a:pt x="13200" y="1239320"/>
                  </a:lnTo>
                  <a:lnTo>
                    <a:pt x="11659" y="1299771"/>
                  </a:lnTo>
                  <a:lnTo>
                    <a:pt x="10204" y="1360438"/>
                  </a:lnTo>
                  <a:lnTo>
                    <a:pt x="8837" y="1421262"/>
                  </a:lnTo>
                  <a:lnTo>
                    <a:pt x="7560" y="1482188"/>
                  </a:lnTo>
                  <a:lnTo>
                    <a:pt x="6375" y="1543158"/>
                  </a:lnTo>
                  <a:lnTo>
                    <a:pt x="5284" y="1604116"/>
                  </a:lnTo>
                  <a:lnTo>
                    <a:pt x="4288" y="1665006"/>
                  </a:lnTo>
                  <a:lnTo>
                    <a:pt x="3391" y="1725771"/>
                  </a:lnTo>
                  <a:lnTo>
                    <a:pt x="2592" y="1786354"/>
                  </a:lnTo>
                  <a:lnTo>
                    <a:pt x="1896" y="1846698"/>
                  </a:lnTo>
                  <a:lnTo>
                    <a:pt x="1302" y="1906748"/>
                  </a:lnTo>
                  <a:lnTo>
                    <a:pt x="814" y="1966446"/>
                  </a:lnTo>
                  <a:lnTo>
                    <a:pt x="433" y="2025735"/>
                  </a:lnTo>
                  <a:lnTo>
                    <a:pt x="161" y="2084560"/>
                  </a:lnTo>
                  <a:lnTo>
                    <a:pt x="0" y="2142864"/>
                  </a:lnTo>
                  <a:lnTo>
                    <a:pt x="32" y="2262251"/>
                  </a:lnTo>
                  <a:lnTo>
                    <a:pt x="201" y="2314080"/>
                  </a:lnTo>
                  <a:lnTo>
                    <a:pt x="502" y="2369732"/>
                  </a:lnTo>
                  <a:lnTo>
                    <a:pt x="924" y="2424580"/>
                  </a:lnTo>
                  <a:lnTo>
                    <a:pt x="1469" y="2478566"/>
                  </a:lnTo>
                  <a:lnTo>
                    <a:pt x="2137" y="2531635"/>
                  </a:lnTo>
                  <a:lnTo>
                    <a:pt x="2932" y="2583729"/>
                  </a:lnTo>
                  <a:lnTo>
                    <a:pt x="3855" y="2634793"/>
                  </a:lnTo>
                  <a:lnTo>
                    <a:pt x="4908" y="2684769"/>
                  </a:lnTo>
                  <a:lnTo>
                    <a:pt x="6092" y="2733601"/>
                  </a:lnTo>
                  <a:lnTo>
                    <a:pt x="7411" y="2781233"/>
                  </a:lnTo>
                  <a:lnTo>
                    <a:pt x="8865" y="2827607"/>
                  </a:lnTo>
                  <a:lnTo>
                    <a:pt x="10456" y="2872667"/>
                  </a:lnTo>
                  <a:lnTo>
                    <a:pt x="12187" y="2916357"/>
                  </a:lnTo>
                  <a:lnTo>
                    <a:pt x="14060" y="2958620"/>
                  </a:lnTo>
                  <a:lnTo>
                    <a:pt x="16075" y="2999399"/>
                  </a:lnTo>
                  <a:lnTo>
                    <a:pt x="18236" y="3038637"/>
                  </a:lnTo>
                  <a:lnTo>
                    <a:pt x="23001" y="3112267"/>
                  </a:lnTo>
                  <a:lnTo>
                    <a:pt x="28369" y="3179056"/>
                  </a:lnTo>
                  <a:lnTo>
                    <a:pt x="34355" y="3238552"/>
                  </a:lnTo>
                  <a:lnTo>
                    <a:pt x="102355" y="3298825"/>
                  </a:lnTo>
                  <a:lnTo>
                    <a:pt x="107562" y="3122803"/>
                  </a:lnTo>
                  <a:lnTo>
                    <a:pt x="111499" y="3032760"/>
                  </a:lnTo>
                  <a:lnTo>
                    <a:pt x="115436" y="2940685"/>
                  </a:lnTo>
                  <a:lnTo>
                    <a:pt x="119627" y="2847340"/>
                  </a:lnTo>
                  <a:lnTo>
                    <a:pt x="125215" y="2753487"/>
                  </a:lnTo>
                  <a:lnTo>
                    <a:pt x="130930" y="2657982"/>
                  </a:lnTo>
                  <a:lnTo>
                    <a:pt x="136645" y="2560701"/>
                  </a:lnTo>
                  <a:lnTo>
                    <a:pt x="143249" y="2462276"/>
                  </a:lnTo>
                  <a:lnTo>
                    <a:pt x="151250" y="2362962"/>
                  </a:lnTo>
                  <a:lnTo>
                    <a:pt x="158870" y="2262251"/>
                  </a:lnTo>
                  <a:lnTo>
                    <a:pt x="167633" y="2160778"/>
                  </a:lnTo>
                  <a:lnTo>
                    <a:pt x="177285" y="2058289"/>
                  </a:lnTo>
                  <a:lnTo>
                    <a:pt x="186937" y="1955418"/>
                  </a:lnTo>
                  <a:lnTo>
                    <a:pt x="209416" y="1745995"/>
                  </a:lnTo>
                  <a:lnTo>
                    <a:pt x="221354" y="1641348"/>
                  </a:lnTo>
                  <a:lnTo>
                    <a:pt x="234562" y="1535556"/>
                  </a:lnTo>
                  <a:lnTo>
                    <a:pt x="248786" y="1428495"/>
                  </a:lnTo>
                  <a:lnTo>
                    <a:pt x="262883" y="1321307"/>
                  </a:lnTo>
                  <a:lnTo>
                    <a:pt x="278504" y="1214374"/>
                  </a:lnTo>
                  <a:lnTo>
                    <a:pt x="295395" y="1105535"/>
                  </a:lnTo>
                  <a:lnTo>
                    <a:pt x="312286" y="998601"/>
                  </a:lnTo>
                  <a:lnTo>
                    <a:pt x="330701" y="889888"/>
                  </a:lnTo>
                  <a:lnTo>
                    <a:pt x="349878" y="780288"/>
                  </a:lnTo>
                  <a:lnTo>
                    <a:pt x="369563" y="672591"/>
                  </a:lnTo>
                  <a:lnTo>
                    <a:pt x="391153" y="563752"/>
                  </a:lnTo>
                  <a:lnTo>
                    <a:pt x="413759" y="455040"/>
                  </a:lnTo>
                  <a:lnTo>
                    <a:pt x="436111" y="346328"/>
                  </a:lnTo>
                  <a:lnTo>
                    <a:pt x="460749" y="237998"/>
                  </a:lnTo>
                  <a:lnTo>
                    <a:pt x="485895" y="129793"/>
                  </a:lnTo>
                  <a:lnTo>
                    <a:pt x="511676" y="21716"/>
                  </a:lnTo>
                  <a:lnTo>
                    <a:pt x="7111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9472" y="1552955"/>
              <a:ext cx="6443472" cy="375208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552938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11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95600"/>
              <a:ext cx="2362200" cy="236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1871421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76377" y="1867852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3127" y="801623"/>
              <a:ext cx="11000740" cy="5248910"/>
            </a:xfrm>
            <a:custGeom>
              <a:avLst/>
              <a:gdLst/>
              <a:ahLst/>
              <a:cxnLst/>
              <a:rect l="l" t="t" r="r" b="b"/>
              <a:pathLst>
                <a:path w="11000740" h="5248910">
                  <a:moveTo>
                    <a:pt x="11000232" y="0"/>
                  </a:moveTo>
                  <a:lnTo>
                    <a:pt x="0" y="0"/>
                  </a:lnTo>
                  <a:lnTo>
                    <a:pt x="0" y="5248656"/>
                  </a:lnTo>
                  <a:lnTo>
                    <a:pt x="11000232" y="5248656"/>
                  </a:lnTo>
                  <a:lnTo>
                    <a:pt x="11000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12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44623" y="1284732"/>
            <a:ext cx="8398764" cy="42824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0248" y="186690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28878" y="4796485"/>
            <a:ext cx="28854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Example</a:t>
            </a:r>
            <a:endParaRPr sz="5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1227" y="0"/>
            <a:ext cx="10478135" cy="4117975"/>
            <a:chOff x="681227" y="0"/>
            <a:chExt cx="10478135" cy="411797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227" y="947927"/>
              <a:ext cx="9471660" cy="31699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4567" y="950975"/>
              <a:ext cx="9369552" cy="30678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1" y="0"/>
              <a:ext cx="760488" cy="12039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0552938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13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608" y="0"/>
                  </a:lnTo>
                  <a:lnTo>
                    <a:pt x="4864608" y="3226816"/>
                  </a:lnTo>
                  <a:lnTo>
                    <a:pt x="4863592" y="3352673"/>
                  </a:lnTo>
                  <a:lnTo>
                    <a:pt x="4863592" y="3477387"/>
                  </a:lnTo>
                  <a:lnTo>
                    <a:pt x="4861687" y="3600831"/>
                  </a:lnTo>
                  <a:lnTo>
                    <a:pt x="4856226" y="3841750"/>
                  </a:lnTo>
                  <a:lnTo>
                    <a:pt x="4853305" y="3959225"/>
                  </a:lnTo>
                  <a:lnTo>
                    <a:pt x="4848733" y="4076065"/>
                  </a:lnTo>
                  <a:lnTo>
                    <a:pt x="4843907" y="4191000"/>
                  </a:lnTo>
                  <a:lnTo>
                    <a:pt x="4839462" y="4303649"/>
                  </a:lnTo>
                  <a:lnTo>
                    <a:pt x="4827143" y="4523359"/>
                  </a:lnTo>
                  <a:lnTo>
                    <a:pt x="4813935" y="4734052"/>
                  </a:lnTo>
                  <a:lnTo>
                    <a:pt x="4800092" y="4936236"/>
                  </a:lnTo>
                  <a:lnTo>
                    <a:pt x="4784852" y="5127498"/>
                  </a:lnTo>
                  <a:lnTo>
                    <a:pt x="4769104" y="5310251"/>
                  </a:lnTo>
                  <a:lnTo>
                    <a:pt x="4751959" y="5479796"/>
                  </a:lnTo>
                  <a:lnTo>
                    <a:pt x="4735195" y="5639016"/>
                  </a:lnTo>
                  <a:lnTo>
                    <a:pt x="4718431" y="5785497"/>
                  </a:lnTo>
                  <a:lnTo>
                    <a:pt x="4702556" y="5919889"/>
                  </a:lnTo>
                  <a:lnTo>
                    <a:pt x="4687570" y="6039129"/>
                  </a:lnTo>
                  <a:lnTo>
                    <a:pt x="4661281" y="6237681"/>
                  </a:lnTo>
                  <a:lnTo>
                    <a:pt x="4649978" y="6313957"/>
                  </a:lnTo>
                  <a:lnTo>
                    <a:pt x="4639742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34433" y="1088136"/>
                  </a:lnTo>
                  <a:lnTo>
                    <a:pt x="4751959" y="1226185"/>
                  </a:lnTo>
                  <a:lnTo>
                    <a:pt x="4767072" y="1362329"/>
                  </a:lnTo>
                  <a:lnTo>
                    <a:pt x="4781296" y="1500378"/>
                  </a:lnTo>
                  <a:lnTo>
                    <a:pt x="4794250" y="1637792"/>
                  </a:lnTo>
                  <a:lnTo>
                    <a:pt x="4816856" y="1909572"/>
                  </a:lnTo>
                  <a:lnTo>
                    <a:pt x="4826254" y="2044573"/>
                  </a:lnTo>
                  <a:lnTo>
                    <a:pt x="4833620" y="2179574"/>
                  </a:lnTo>
                  <a:lnTo>
                    <a:pt x="4841367" y="2313940"/>
                  </a:lnTo>
                  <a:lnTo>
                    <a:pt x="4847844" y="2447036"/>
                  </a:lnTo>
                  <a:lnTo>
                    <a:pt x="4852289" y="2579116"/>
                  </a:lnTo>
                  <a:lnTo>
                    <a:pt x="4860036" y="2841752"/>
                  </a:lnTo>
                  <a:lnTo>
                    <a:pt x="4863592" y="3099689"/>
                  </a:lnTo>
                  <a:lnTo>
                    <a:pt x="4864608" y="3226816"/>
                  </a:lnTo>
                  <a:lnTo>
                    <a:pt x="4864608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68328" y="470154"/>
                  </a:lnTo>
                  <a:lnTo>
                    <a:pt x="11768328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72997" y="2676525"/>
            <a:ext cx="271653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Incremental </a:t>
            </a:r>
            <a:r>
              <a:rPr sz="3200" spc="-6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dev</a:t>
            </a:r>
            <a:r>
              <a:rPr sz="3200" spc="1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lop</a:t>
            </a:r>
            <a:r>
              <a:rPr sz="3200" spc="-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2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ent  </a:t>
            </a:r>
            <a:r>
              <a:rPr sz="3200" spc="1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200" spc="-2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delivery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9433" y="807413"/>
            <a:ext cx="5323840" cy="506349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spc="-3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ncre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ental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56285" marR="233680" indent="-287020">
              <a:lnSpc>
                <a:spcPct val="90000"/>
              </a:lnSpc>
              <a:spcBef>
                <a:spcPts val="1005"/>
              </a:spcBef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450" spc="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evaluate </a:t>
            </a:r>
            <a:r>
              <a:rPr sz="1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increment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before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proceeding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xt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780"/>
              </a:spcBef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spc="53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Normal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approach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agile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790"/>
              </a:spcBef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spc="54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Evaluation</a:t>
            </a:r>
            <a:r>
              <a:rPr sz="1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done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user/customer</a:t>
            </a:r>
            <a:r>
              <a:rPr sz="1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proxy.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spc="-3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ncreme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tal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ery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56285" marR="572770" indent="-287020">
              <a:lnSpc>
                <a:spcPts val="1940"/>
              </a:lnSpc>
              <a:spcBef>
                <a:spcPts val="1035"/>
              </a:spcBef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450" spc="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oy</a:t>
            </a:r>
            <a:r>
              <a:rPr sz="1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users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ts val="2050"/>
              </a:lnSpc>
              <a:spcBef>
                <a:spcPts val="770"/>
              </a:spcBef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450" spc="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ore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ut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ts val="2050"/>
              </a:lnSpc>
            </a:pP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6285" marR="333375" indent="-287020">
              <a:lnSpc>
                <a:spcPts val="1940"/>
              </a:lnSpc>
              <a:spcBef>
                <a:spcPts val="1030"/>
              </a:spcBef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450" spc="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ff</a:t>
            </a:r>
            <a:r>
              <a:rPr sz="1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mp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18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ss  </a:t>
            </a:r>
            <a:r>
              <a:rPr sz="1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</a:t>
            </a:r>
            <a:r>
              <a:rPr sz="1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replaced.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6184" y="645546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B31166"/>
                </a:solidFill>
                <a:latin typeface="Verdana" panose="020B0604030504040204"/>
                <a:cs typeface="Verdana" panose="020B0604030504040204"/>
              </a:rPr>
              <a:t>14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0248" y="186690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28878" y="4796485"/>
            <a:ext cx="68160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7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Incr</a:t>
            </a:r>
            <a:r>
              <a:rPr sz="5400" spc="-229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5400" spc="-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5400" spc="-2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5400" spc="-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tal</a:t>
            </a:r>
            <a:r>
              <a:rPr sz="5400" spc="-40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400" spc="-7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deli</a:t>
            </a:r>
            <a:r>
              <a:rPr sz="5400" spc="-114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5400" spc="-229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ery</a:t>
            </a:r>
            <a:endParaRPr sz="5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1227" y="0"/>
            <a:ext cx="10478135" cy="4211320"/>
            <a:chOff x="681227" y="0"/>
            <a:chExt cx="10478135" cy="421132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227" y="853440"/>
              <a:ext cx="9471659" cy="33573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4567" y="856488"/>
              <a:ext cx="9369552" cy="32552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1" y="0"/>
              <a:ext cx="760488" cy="12039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0552938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15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608" y="0"/>
                  </a:lnTo>
                  <a:lnTo>
                    <a:pt x="4864608" y="3226816"/>
                  </a:lnTo>
                  <a:lnTo>
                    <a:pt x="4863592" y="3352673"/>
                  </a:lnTo>
                  <a:lnTo>
                    <a:pt x="4863592" y="3477387"/>
                  </a:lnTo>
                  <a:lnTo>
                    <a:pt x="4861687" y="3600831"/>
                  </a:lnTo>
                  <a:lnTo>
                    <a:pt x="4856226" y="3841750"/>
                  </a:lnTo>
                  <a:lnTo>
                    <a:pt x="4853305" y="3959225"/>
                  </a:lnTo>
                  <a:lnTo>
                    <a:pt x="4848733" y="4076065"/>
                  </a:lnTo>
                  <a:lnTo>
                    <a:pt x="4843907" y="4191000"/>
                  </a:lnTo>
                  <a:lnTo>
                    <a:pt x="4839462" y="4303649"/>
                  </a:lnTo>
                  <a:lnTo>
                    <a:pt x="4827143" y="4523359"/>
                  </a:lnTo>
                  <a:lnTo>
                    <a:pt x="4813935" y="4734052"/>
                  </a:lnTo>
                  <a:lnTo>
                    <a:pt x="4800092" y="4936236"/>
                  </a:lnTo>
                  <a:lnTo>
                    <a:pt x="4784852" y="5127498"/>
                  </a:lnTo>
                  <a:lnTo>
                    <a:pt x="4769104" y="5310251"/>
                  </a:lnTo>
                  <a:lnTo>
                    <a:pt x="4751959" y="5479796"/>
                  </a:lnTo>
                  <a:lnTo>
                    <a:pt x="4735195" y="5639016"/>
                  </a:lnTo>
                  <a:lnTo>
                    <a:pt x="4718431" y="5785497"/>
                  </a:lnTo>
                  <a:lnTo>
                    <a:pt x="4702556" y="5919889"/>
                  </a:lnTo>
                  <a:lnTo>
                    <a:pt x="4687570" y="6039129"/>
                  </a:lnTo>
                  <a:lnTo>
                    <a:pt x="4661281" y="6237681"/>
                  </a:lnTo>
                  <a:lnTo>
                    <a:pt x="4649978" y="6313957"/>
                  </a:lnTo>
                  <a:lnTo>
                    <a:pt x="4639742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34433" y="1088136"/>
                  </a:lnTo>
                  <a:lnTo>
                    <a:pt x="4751959" y="1226185"/>
                  </a:lnTo>
                  <a:lnTo>
                    <a:pt x="4767072" y="1362329"/>
                  </a:lnTo>
                  <a:lnTo>
                    <a:pt x="4781296" y="1500378"/>
                  </a:lnTo>
                  <a:lnTo>
                    <a:pt x="4794250" y="1637792"/>
                  </a:lnTo>
                  <a:lnTo>
                    <a:pt x="4816856" y="1909572"/>
                  </a:lnTo>
                  <a:lnTo>
                    <a:pt x="4826254" y="2044573"/>
                  </a:lnTo>
                  <a:lnTo>
                    <a:pt x="4833620" y="2179574"/>
                  </a:lnTo>
                  <a:lnTo>
                    <a:pt x="4841367" y="2313940"/>
                  </a:lnTo>
                  <a:lnTo>
                    <a:pt x="4847844" y="2447036"/>
                  </a:lnTo>
                  <a:lnTo>
                    <a:pt x="4852289" y="2579116"/>
                  </a:lnTo>
                  <a:lnTo>
                    <a:pt x="4860036" y="2841752"/>
                  </a:lnTo>
                  <a:lnTo>
                    <a:pt x="4863592" y="3099689"/>
                  </a:lnTo>
                  <a:lnTo>
                    <a:pt x="4864608" y="3226816"/>
                  </a:lnTo>
                  <a:lnTo>
                    <a:pt x="4864608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68328" y="470154"/>
                  </a:lnTo>
                  <a:lnTo>
                    <a:pt x="11768328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72997" y="2920364"/>
            <a:ext cx="240728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6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Incremental  </a:t>
            </a:r>
            <a:r>
              <a:rPr sz="3200" spc="-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delivery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9433" y="1440561"/>
            <a:ext cx="521716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i="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i="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i="0" spc="-45" dirty="0">
                <a:latin typeface="Verdana" panose="020B0604030504040204"/>
                <a:cs typeface="Verdana" panose="020B0604030504040204"/>
              </a:rPr>
              <a:t>Ra</a:t>
            </a:r>
            <a:r>
              <a:rPr i="0" spc="-20" dirty="0">
                <a:latin typeface="Verdana" panose="020B0604030504040204"/>
                <a:cs typeface="Verdana" panose="020B0604030504040204"/>
              </a:rPr>
              <a:t>t</a:t>
            </a:r>
            <a:r>
              <a:rPr i="0" spc="30" dirty="0">
                <a:latin typeface="Verdana" panose="020B0604030504040204"/>
                <a:cs typeface="Verdana" panose="020B0604030504040204"/>
              </a:rPr>
              <a:t>he</a:t>
            </a:r>
            <a:r>
              <a:rPr i="0" spc="-254" dirty="0">
                <a:latin typeface="Verdana" panose="020B0604030504040204"/>
                <a:cs typeface="Verdana" panose="020B0604030504040204"/>
              </a:rPr>
              <a:t>r</a:t>
            </a:r>
            <a:r>
              <a:rPr i="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-100" dirty="0">
                <a:latin typeface="Verdana" panose="020B0604030504040204"/>
                <a:cs typeface="Verdana" panose="020B0604030504040204"/>
              </a:rPr>
              <a:t>t</a:t>
            </a:r>
            <a:r>
              <a:rPr i="0" spc="25" dirty="0">
                <a:latin typeface="Verdana" panose="020B0604030504040204"/>
                <a:cs typeface="Verdana" panose="020B0604030504040204"/>
              </a:rPr>
              <a:t>han</a:t>
            </a:r>
            <a:r>
              <a:rPr i="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30" dirty="0">
                <a:latin typeface="Verdana" panose="020B0604030504040204"/>
                <a:cs typeface="Verdana" panose="020B0604030504040204"/>
              </a:rPr>
              <a:t>de</a:t>
            </a:r>
            <a:r>
              <a:rPr i="0" spc="20" dirty="0">
                <a:latin typeface="Verdana" panose="020B0604030504040204"/>
                <a:cs typeface="Verdana" panose="020B0604030504040204"/>
              </a:rPr>
              <a:t>l</a:t>
            </a:r>
            <a:r>
              <a:rPr i="0" spc="-75" dirty="0">
                <a:latin typeface="Verdana" panose="020B0604030504040204"/>
                <a:cs typeface="Verdana" panose="020B0604030504040204"/>
              </a:rPr>
              <a:t>i</a:t>
            </a:r>
            <a:r>
              <a:rPr i="0" spc="-150" dirty="0">
                <a:latin typeface="Verdana" panose="020B0604030504040204"/>
                <a:cs typeface="Verdana" panose="020B0604030504040204"/>
              </a:rPr>
              <a:t>v</a:t>
            </a:r>
            <a:r>
              <a:rPr i="0" spc="-70" dirty="0">
                <a:latin typeface="Verdana" panose="020B0604030504040204"/>
                <a:cs typeface="Verdana" panose="020B0604030504040204"/>
              </a:rPr>
              <a:t>er</a:t>
            </a:r>
            <a:r>
              <a:rPr i="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-100" dirty="0">
                <a:latin typeface="Verdana" panose="020B0604030504040204"/>
                <a:cs typeface="Verdana" panose="020B0604030504040204"/>
              </a:rPr>
              <a:t>t</a:t>
            </a:r>
            <a:r>
              <a:rPr i="0" spc="30" dirty="0">
                <a:latin typeface="Verdana" panose="020B0604030504040204"/>
                <a:cs typeface="Verdana" panose="020B0604030504040204"/>
              </a:rPr>
              <a:t>he</a:t>
            </a:r>
            <a:r>
              <a:rPr i="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-210" dirty="0">
                <a:latin typeface="Verdana" panose="020B0604030504040204"/>
                <a:cs typeface="Verdana" panose="020B0604030504040204"/>
              </a:rPr>
              <a:t>sys</a:t>
            </a:r>
            <a:r>
              <a:rPr i="0" spc="-135" dirty="0">
                <a:latin typeface="Verdana" panose="020B0604030504040204"/>
                <a:cs typeface="Verdana" panose="020B0604030504040204"/>
              </a:rPr>
              <a:t>t</a:t>
            </a:r>
            <a:r>
              <a:rPr i="0" spc="20" dirty="0">
                <a:latin typeface="Verdana" panose="020B0604030504040204"/>
                <a:cs typeface="Verdana" panose="020B0604030504040204"/>
              </a:rPr>
              <a:t>em</a:t>
            </a:r>
            <a:r>
              <a:rPr i="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-60" dirty="0">
                <a:latin typeface="Verdana" panose="020B0604030504040204"/>
                <a:cs typeface="Verdana" panose="020B0604030504040204"/>
              </a:rPr>
              <a:t>a</a:t>
            </a:r>
            <a:r>
              <a:rPr i="0" spc="-45" dirty="0">
                <a:latin typeface="Verdana" panose="020B0604030504040204"/>
                <a:cs typeface="Verdana" panose="020B0604030504040204"/>
              </a:rPr>
              <a:t>s</a:t>
            </a:r>
            <a:r>
              <a:rPr i="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120" dirty="0">
                <a:latin typeface="Verdana" panose="020B0604030504040204"/>
                <a:cs typeface="Verdana" panose="020B0604030504040204"/>
              </a:rPr>
              <a:t>a  </a:t>
            </a:r>
            <a:r>
              <a:rPr i="0" spc="-70" dirty="0">
                <a:latin typeface="Verdana" panose="020B0604030504040204"/>
                <a:cs typeface="Verdana" panose="020B0604030504040204"/>
              </a:rPr>
              <a:t>singl</a:t>
            </a:r>
            <a:r>
              <a:rPr i="0" spc="-80" dirty="0">
                <a:latin typeface="Verdana" panose="020B0604030504040204"/>
                <a:cs typeface="Verdana" panose="020B0604030504040204"/>
              </a:rPr>
              <a:t>e</a:t>
            </a:r>
            <a:r>
              <a:rPr i="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30" dirty="0">
                <a:latin typeface="Verdana" panose="020B0604030504040204"/>
                <a:cs typeface="Verdana" panose="020B0604030504040204"/>
              </a:rPr>
              <a:t>de</a:t>
            </a:r>
            <a:r>
              <a:rPr i="0" spc="20" dirty="0">
                <a:latin typeface="Verdana" panose="020B0604030504040204"/>
                <a:cs typeface="Verdana" panose="020B0604030504040204"/>
              </a:rPr>
              <a:t>l</a:t>
            </a:r>
            <a:r>
              <a:rPr i="0" spc="-75" dirty="0">
                <a:latin typeface="Verdana" panose="020B0604030504040204"/>
                <a:cs typeface="Verdana" panose="020B0604030504040204"/>
              </a:rPr>
              <a:t>i</a:t>
            </a:r>
            <a:r>
              <a:rPr i="0" spc="-150" dirty="0">
                <a:latin typeface="Verdana" panose="020B0604030504040204"/>
                <a:cs typeface="Verdana" panose="020B0604030504040204"/>
              </a:rPr>
              <a:t>v</a:t>
            </a:r>
            <a:r>
              <a:rPr i="0" spc="-85" dirty="0">
                <a:latin typeface="Verdana" panose="020B0604030504040204"/>
                <a:cs typeface="Verdana" panose="020B0604030504040204"/>
              </a:rPr>
              <a:t>ery</a:t>
            </a:r>
            <a:r>
              <a:rPr i="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-175" dirty="0">
                <a:latin typeface="Verdana" panose="020B0604030504040204"/>
                <a:cs typeface="Verdana" panose="020B0604030504040204"/>
              </a:rPr>
              <a:t>,</a:t>
            </a:r>
            <a:r>
              <a:rPr i="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-100" dirty="0">
                <a:latin typeface="Verdana" panose="020B0604030504040204"/>
                <a:cs typeface="Verdana" panose="020B0604030504040204"/>
              </a:rPr>
              <a:t>t</a:t>
            </a:r>
            <a:r>
              <a:rPr i="0" spc="30" dirty="0">
                <a:latin typeface="Verdana" panose="020B0604030504040204"/>
                <a:cs typeface="Verdana" panose="020B0604030504040204"/>
              </a:rPr>
              <a:t>he</a:t>
            </a:r>
            <a:r>
              <a:rPr i="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50" dirty="0">
                <a:latin typeface="Verdana" panose="020B0604030504040204"/>
                <a:cs typeface="Verdana" panose="020B0604030504040204"/>
              </a:rPr>
              <a:t>de</a:t>
            </a:r>
            <a:r>
              <a:rPr i="0" spc="65" dirty="0">
                <a:latin typeface="Verdana" panose="020B0604030504040204"/>
                <a:cs typeface="Verdana" panose="020B0604030504040204"/>
              </a:rPr>
              <a:t>v</a:t>
            </a:r>
            <a:r>
              <a:rPr i="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i="0" spc="-5" dirty="0">
                <a:latin typeface="Verdana" panose="020B0604030504040204"/>
                <a:cs typeface="Verdana" panose="020B0604030504040204"/>
              </a:rPr>
              <a:t>l</a:t>
            </a:r>
            <a:r>
              <a:rPr i="0" spc="45" dirty="0">
                <a:latin typeface="Verdana" panose="020B0604030504040204"/>
                <a:cs typeface="Verdana" panose="020B0604030504040204"/>
              </a:rPr>
              <a:t>opme</a:t>
            </a:r>
            <a:r>
              <a:rPr i="0" spc="20" dirty="0">
                <a:latin typeface="Verdana" panose="020B0604030504040204"/>
                <a:cs typeface="Verdana" panose="020B0604030504040204"/>
              </a:rPr>
              <a:t>n</a:t>
            </a:r>
            <a:r>
              <a:rPr i="0" spc="-110" dirty="0">
                <a:latin typeface="Verdana" panose="020B0604030504040204"/>
                <a:cs typeface="Verdana" panose="020B0604030504040204"/>
              </a:rPr>
              <a:t>t</a:t>
            </a:r>
            <a:r>
              <a:rPr i="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60" dirty="0">
                <a:latin typeface="Verdana" panose="020B0604030504040204"/>
                <a:cs typeface="Verdana" panose="020B0604030504040204"/>
              </a:rPr>
              <a:t>and  </a:t>
            </a:r>
            <a:r>
              <a:rPr i="0" spc="-50" dirty="0">
                <a:latin typeface="Verdana" panose="020B0604030504040204"/>
                <a:cs typeface="Verdana" panose="020B0604030504040204"/>
              </a:rPr>
              <a:t>delivery</a:t>
            </a:r>
            <a:r>
              <a:rPr i="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-210" dirty="0">
                <a:latin typeface="Verdana" panose="020B0604030504040204"/>
                <a:cs typeface="Verdana" panose="020B0604030504040204"/>
              </a:rPr>
              <a:t>is</a:t>
            </a:r>
            <a:r>
              <a:rPr i="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-30" dirty="0">
                <a:latin typeface="Verdana" panose="020B0604030504040204"/>
                <a:cs typeface="Verdana" panose="020B0604030504040204"/>
              </a:rPr>
              <a:t>broken</a:t>
            </a:r>
            <a:r>
              <a:rPr i="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45" dirty="0">
                <a:latin typeface="Verdana" panose="020B0604030504040204"/>
                <a:cs typeface="Verdana" panose="020B0604030504040204"/>
              </a:rPr>
              <a:t>down</a:t>
            </a:r>
            <a:r>
              <a:rPr i="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-55" dirty="0">
                <a:latin typeface="Verdana" panose="020B0604030504040204"/>
                <a:cs typeface="Verdana" panose="020B0604030504040204"/>
              </a:rPr>
              <a:t>into</a:t>
            </a:r>
            <a:r>
              <a:rPr i="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-50" dirty="0">
                <a:latin typeface="Verdana" panose="020B0604030504040204"/>
                <a:cs typeface="Verdana" panose="020B0604030504040204"/>
              </a:rPr>
              <a:t>increments </a:t>
            </a:r>
            <a:r>
              <a:rPr i="0" spc="-690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-70" dirty="0">
                <a:latin typeface="Verdana" panose="020B0604030504040204"/>
                <a:cs typeface="Verdana" panose="020B0604030504040204"/>
              </a:rPr>
              <a:t>with </a:t>
            </a:r>
            <a:r>
              <a:rPr i="0" spc="120" dirty="0">
                <a:latin typeface="Verdana" panose="020B0604030504040204"/>
                <a:cs typeface="Verdana" panose="020B0604030504040204"/>
              </a:rPr>
              <a:t>each </a:t>
            </a:r>
            <a:r>
              <a:rPr i="0" spc="-25" dirty="0">
                <a:latin typeface="Verdana" panose="020B0604030504040204"/>
                <a:cs typeface="Verdana" panose="020B0604030504040204"/>
              </a:rPr>
              <a:t>increment </a:t>
            </a:r>
            <a:r>
              <a:rPr i="0" spc="-40" dirty="0">
                <a:latin typeface="Verdana" panose="020B0604030504040204"/>
                <a:cs typeface="Verdana" panose="020B0604030504040204"/>
              </a:rPr>
              <a:t>delivering </a:t>
            </a:r>
            <a:r>
              <a:rPr i="0" spc="-25" dirty="0">
                <a:latin typeface="Verdana" panose="020B0604030504040204"/>
                <a:cs typeface="Verdana" panose="020B0604030504040204"/>
              </a:rPr>
              <a:t>part </a:t>
            </a:r>
            <a:r>
              <a:rPr i="0" spc="5" dirty="0">
                <a:latin typeface="Verdana" panose="020B0604030504040204"/>
                <a:cs typeface="Verdana" panose="020B0604030504040204"/>
              </a:rPr>
              <a:t>of </a:t>
            </a:r>
            <a:r>
              <a:rPr i="0" spc="-690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-100" dirty="0">
                <a:latin typeface="Verdana" panose="020B0604030504040204"/>
                <a:cs typeface="Verdana" panose="020B0604030504040204"/>
              </a:rPr>
              <a:t>t</a:t>
            </a:r>
            <a:r>
              <a:rPr i="0" spc="30" dirty="0">
                <a:latin typeface="Verdana" panose="020B0604030504040204"/>
                <a:cs typeface="Verdana" panose="020B0604030504040204"/>
              </a:rPr>
              <a:t>he</a:t>
            </a:r>
            <a:r>
              <a:rPr i="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-20" dirty="0">
                <a:latin typeface="Verdana" panose="020B0604030504040204"/>
                <a:cs typeface="Verdana" panose="020B0604030504040204"/>
              </a:rPr>
              <a:t>req</a:t>
            </a:r>
            <a:r>
              <a:rPr i="0" spc="-15" dirty="0">
                <a:latin typeface="Verdana" panose="020B0604030504040204"/>
                <a:cs typeface="Verdana" panose="020B0604030504040204"/>
              </a:rPr>
              <a:t>u</a:t>
            </a:r>
            <a:r>
              <a:rPr i="0" spc="-165" dirty="0">
                <a:latin typeface="Verdana" panose="020B0604030504040204"/>
                <a:cs typeface="Verdana" panose="020B0604030504040204"/>
              </a:rPr>
              <a:t>i</a:t>
            </a:r>
            <a:r>
              <a:rPr i="0" spc="-254" dirty="0">
                <a:latin typeface="Verdana" panose="020B0604030504040204"/>
                <a:cs typeface="Verdana" panose="020B0604030504040204"/>
              </a:rPr>
              <a:t>r</a:t>
            </a:r>
            <a:r>
              <a:rPr i="0" spc="114" dirty="0">
                <a:latin typeface="Verdana" panose="020B0604030504040204"/>
                <a:cs typeface="Verdana" panose="020B0604030504040204"/>
              </a:rPr>
              <a:t>ed</a:t>
            </a:r>
            <a:r>
              <a:rPr i="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-5" dirty="0">
                <a:latin typeface="Verdana" panose="020B0604030504040204"/>
                <a:cs typeface="Verdana" panose="020B0604030504040204"/>
              </a:rPr>
              <a:t>func</a:t>
            </a:r>
            <a:r>
              <a:rPr i="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i="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i="0" spc="-50" dirty="0">
                <a:latin typeface="Verdana" panose="020B0604030504040204"/>
                <a:cs typeface="Verdana" panose="020B0604030504040204"/>
              </a:rPr>
              <a:t>o</a:t>
            </a:r>
            <a:r>
              <a:rPr i="0" spc="-10" dirty="0">
                <a:latin typeface="Verdana" panose="020B0604030504040204"/>
                <a:cs typeface="Verdana" panose="020B0604030504040204"/>
              </a:rPr>
              <a:t>na</a:t>
            </a:r>
            <a:r>
              <a:rPr i="0" dirty="0">
                <a:latin typeface="Verdana" panose="020B0604030504040204"/>
                <a:cs typeface="Verdana" panose="020B0604030504040204"/>
              </a:rPr>
              <a:t>l</a:t>
            </a:r>
            <a:r>
              <a:rPr i="0" spc="-105" dirty="0">
                <a:latin typeface="Verdana" panose="020B0604030504040204"/>
                <a:cs typeface="Verdana" panose="020B0604030504040204"/>
              </a:rPr>
              <a:t>it</a:t>
            </a:r>
            <a:r>
              <a:rPr i="0" spc="-185" dirty="0">
                <a:latin typeface="Verdana" panose="020B0604030504040204"/>
                <a:cs typeface="Verdana" panose="020B0604030504040204"/>
              </a:rPr>
              <a:t>y</a:t>
            </a:r>
            <a:r>
              <a:rPr i="0" spc="-175" dirty="0">
                <a:latin typeface="Verdana" panose="020B0604030504040204"/>
                <a:cs typeface="Verdana" panose="020B0604030504040204"/>
              </a:rPr>
              <a:t>.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9433" y="3091433"/>
            <a:ext cx="5342255" cy="2288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4765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nt</a:t>
            </a:r>
            <a:r>
              <a:rPr sz="20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ise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 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hest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requirem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nts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arl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s.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Onc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ncre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ents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ozen 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ugh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requirem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nts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 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inu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6184" y="645546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B31166"/>
                </a:solidFill>
                <a:latin typeface="Verdana" panose="020B0604030504040204"/>
                <a:cs typeface="Verdana" panose="020B0604030504040204"/>
              </a:rPr>
              <a:t>16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608" y="0"/>
                  </a:lnTo>
                  <a:lnTo>
                    <a:pt x="4864608" y="3226816"/>
                  </a:lnTo>
                  <a:lnTo>
                    <a:pt x="4863592" y="3352673"/>
                  </a:lnTo>
                  <a:lnTo>
                    <a:pt x="4863592" y="3477387"/>
                  </a:lnTo>
                  <a:lnTo>
                    <a:pt x="4861687" y="3600831"/>
                  </a:lnTo>
                  <a:lnTo>
                    <a:pt x="4856226" y="3841750"/>
                  </a:lnTo>
                  <a:lnTo>
                    <a:pt x="4853305" y="3959225"/>
                  </a:lnTo>
                  <a:lnTo>
                    <a:pt x="4848733" y="4076065"/>
                  </a:lnTo>
                  <a:lnTo>
                    <a:pt x="4843907" y="4191000"/>
                  </a:lnTo>
                  <a:lnTo>
                    <a:pt x="4839462" y="4303649"/>
                  </a:lnTo>
                  <a:lnTo>
                    <a:pt x="4827143" y="4523359"/>
                  </a:lnTo>
                  <a:lnTo>
                    <a:pt x="4813935" y="4734052"/>
                  </a:lnTo>
                  <a:lnTo>
                    <a:pt x="4800092" y="4936236"/>
                  </a:lnTo>
                  <a:lnTo>
                    <a:pt x="4784852" y="5127498"/>
                  </a:lnTo>
                  <a:lnTo>
                    <a:pt x="4769104" y="5310251"/>
                  </a:lnTo>
                  <a:lnTo>
                    <a:pt x="4751959" y="5479796"/>
                  </a:lnTo>
                  <a:lnTo>
                    <a:pt x="4735195" y="5639016"/>
                  </a:lnTo>
                  <a:lnTo>
                    <a:pt x="4718431" y="5785497"/>
                  </a:lnTo>
                  <a:lnTo>
                    <a:pt x="4702556" y="5919889"/>
                  </a:lnTo>
                  <a:lnTo>
                    <a:pt x="4687570" y="6039129"/>
                  </a:lnTo>
                  <a:lnTo>
                    <a:pt x="4661281" y="6237681"/>
                  </a:lnTo>
                  <a:lnTo>
                    <a:pt x="4649978" y="6313957"/>
                  </a:lnTo>
                  <a:lnTo>
                    <a:pt x="4639742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34433" y="1088136"/>
                  </a:lnTo>
                  <a:lnTo>
                    <a:pt x="4751959" y="1226185"/>
                  </a:lnTo>
                  <a:lnTo>
                    <a:pt x="4767072" y="1362329"/>
                  </a:lnTo>
                  <a:lnTo>
                    <a:pt x="4781296" y="1500378"/>
                  </a:lnTo>
                  <a:lnTo>
                    <a:pt x="4794250" y="1637792"/>
                  </a:lnTo>
                  <a:lnTo>
                    <a:pt x="4816856" y="1909572"/>
                  </a:lnTo>
                  <a:lnTo>
                    <a:pt x="4826254" y="2044573"/>
                  </a:lnTo>
                  <a:lnTo>
                    <a:pt x="4833620" y="2179574"/>
                  </a:lnTo>
                  <a:lnTo>
                    <a:pt x="4841367" y="2313940"/>
                  </a:lnTo>
                  <a:lnTo>
                    <a:pt x="4847844" y="2447036"/>
                  </a:lnTo>
                  <a:lnTo>
                    <a:pt x="4852289" y="2579116"/>
                  </a:lnTo>
                  <a:lnTo>
                    <a:pt x="4860036" y="2841752"/>
                  </a:lnTo>
                  <a:lnTo>
                    <a:pt x="4863592" y="3099689"/>
                  </a:lnTo>
                  <a:lnTo>
                    <a:pt x="4864608" y="3226816"/>
                  </a:lnTo>
                  <a:lnTo>
                    <a:pt x="4864608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68328" y="470154"/>
                  </a:lnTo>
                  <a:lnTo>
                    <a:pt x="11768328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72997" y="2676525"/>
            <a:ext cx="247459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3200" spc="-26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200" spc="-24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9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use  </a:t>
            </a:r>
            <a:r>
              <a:rPr sz="3200" spc="-7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Incremental </a:t>
            </a:r>
            <a:r>
              <a:rPr sz="3200" spc="-11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9433" y="1465833"/>
            <a:ext cx="5106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Requirements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clearly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12333" y="1770329"/>
            <a:ext cx="14471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70" dirty="0">
                <a:latin typeface="Verdana" panose="020B0604030504040204"/>
                <a:cs typeface="Verdana" panose="020B0604030504040204"/>
              </a:rPr>
              <a:t>unders</a:t>
            </a:r>
            <a:r>
              <a:rPr i="0" spc="-40" dirty="0">
                <a:latin typeface="Verdana" panose="020B0604030504040204"/>
                <a:cs typeface="Verdana" panose="020B0604030504040204"/>
              </a:rPr>
              <a:t>t</a:t>
            </a:r>
            <a:r>
              <a:rPr i="0" spc="85" dirty="0">
                <a:latin typeface="Verdana" panose="020B0604030504040204"/>
                <a:cs typeface="Verdana" panose="020B0604030504040204"/>
              </a:rPr>
              <a:t>oo</a:t>
            </a:r>
            <a:r>
              <a:rPr i="0" spc="125" dirty="0">
                <a:latin typeface="Verdana" panose="020B0604030504040204"/>
                <a:cs typeface="Verdana" panose="020B0604030504040204"/>
              </a:rPr>
              <a:t>d</a:t>
            </a:r>
            <a:endParaRPr i="0" spc="125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9433" y="2202307"/>
            <a:ext cx="5224780" cy="3150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deman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earl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arises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55600" marR="247015" indent="-3429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war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ering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eam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 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ery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ski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55600" marR="26035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fea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 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involved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55600" marR="332105" indent="-3429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Suc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ic</a:t>
            </a: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duc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companies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86184" y="645546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B31166"/>
                </a:solidFill>
                <a:latin typeface="Verdana" panose="020B0604030504040204"/>
                <a:cs typeface="Verdana" panose="020B0604030504040204"/>
              </a:rPr>
              <a:t>17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608" y="0"/>
                  </a:lnTo>
                  <a:lnTo>
                    <a:pt x="4864608" y="3226816"/>
                  </a:lnTo>
                  <a:lnTo>
                    <a:pt x="4863592" y="3352673"/>
                  </a:lnTo>
                  <a:lnTo>
                    <a:pt x="4863592" y="3477387"/>
                  </a:lnTo>
                  <a:lnTo>
                    <a:pt x="4861687" y="3600831"/>
                  </a:lnTo>
                  <a:lnTo>
                    <a:pt x="4856226" y="3841750"/>
                  </a:lnTo>
                  <a:lnTo>
                    <a:pt x="4853305" y="3959225"/>
                  </a:lnTo>
                  <a:lnTo>
                    <a:pt x="4848733" y="4076065"/>
                  </a:lnTo>
                  <a:lnTo>
                    <a:pt x="4843907" y="4191000"/>
                  </a:lnTo>
                  <a:lnTo>
                    <a:pt x="4839462" y="4303649"/>
                  </a:lnTo>
                  <a:lnTo>
                    <a:pt x="4827143" y="4523359"/>
                  </a:lnTo>
                  <a:lnTo>
                    <a:pt x="4813935" y="4734052"/>
                  </a:lnTo>
                  <a:lnTo>
                    <a:pt x="4800092" y="4936236"/>
                  </a:lnTo>
                  <a:lnTo>
                    <a:pt x="4784852" y="5127498"/>
                  </a:lnTo>
                  <a:lnTo>
                    <a:pt x="4769104" y="5310251"/>
                  </a:lnTo>
                  <a:lnTo>
                    <a:pt x="4751959" y="5479796"/>
                  </a:lnTo>
                  <a:lnTo>
                    <a:pt x="4735195" y="5639016"/>
                  </a:lnTo>
                  <a:lnTo>
                    <a:pt x="4718431" y="5785497"/>
                  </a:lnTo>
                  <a:lnTo>
                    <a:pt x="4702556" y="5919889"/>
                  </a:lnTo>
                  <a:lnTo>
                    <a:pt x="4687570" y="6039129"/>
                  </a:lnTo>
                  <a:lnTo>
                    <a:pt x="4661281" y="6237681"/>
                  </a:lnTo>
                  <a:lnTo>
                    <a:pt x="4649978" y="6313957"/>
                  </a:lnTo>
                  <a:lnTo>
                    <a:pt x="4639742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34433" y="1088136"/>
                  </a:lnTo>
                  <a:lnTo>
                    <a:pt x="4751959" y="1226185"/>
                  </a:lnTo>
                  <a:lnTo>
                    <a:pt x="4767072" y="1362329"/>
                  </a:lnTo>
                  <a:lnTo>
                    <a:pt x="4781296" y="1500378"/>
                  </a:lnTo>
                  <a:lnTo>
                    <a:pt x="4794250" y="1637792"/>
                  </a:lnTo>
                  <a:lnTo>
                    <a:pt x="4816856" y="1909572"/>
                  </a:lnTo>
                  <a:lnTo>
                    <a:pt x="4826254" y="2044573"/>
                  </a:lnTo>
                  <a:lnTo>
                    <a:pt x="4833620" y="2179574"/>
                  </a:lnTo>
                  <a:lnTo>
                    <a:pt x="4841367" y="2313940"/>
                  </a:lnTo>
                  <a:lnTo>
                    <a:pt x="4847844" y="2447036"/>
                  </a:lnTo>
                  <a:lnTo>
                    <a:pt x="4852289" y="2579116"/>
                  </a:lnTo>
                  <a:lnTo>
                    <a:pt x="4860036" y="2841752"/>
                  </a:lnTo>
                  <a:lnTo>
                    <a:pt x="4863592" y="3099689"/>
                  </a:lnTo>
                  <a:lnTo>
                    <a:pt x="4864608" y="3226816"/>
                  </a:lnTo>
                  <a:lnTo>
                    <a:pt x="4864608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68328" y="470154"/>
                  </a:lnTo>
                  <a:lnTo>
                    <a:pt x="11768328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72997" y="2676525"/>
            <a:ext cx="244475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Incremental </a:t>
            </a:r>
            <a:r>
              <a:rPr sz="3200" spc="-11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delivery </a:t>
            </a:r>
            <a:r>
              <a:rPr sz="3200" spc="-8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adv</a:t>
            </a:r>
            <a:r>
              <a:rPr sz="3200" spc="13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nt</a:t>
            </a:r>
            <a:r>
              <a:rPr sz="3200" spc="-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ges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9433" y="1618233"/>
            <a:ext cx="516445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1600" i="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i="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 </a:t>
            </a:r>
            <a:r>
              <a:rPr sz="1600" i="0" spc="-22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i="0" spc="95" dirty="0">
                <a:latin typeface="Verdana" panose="020B0604030504040204"/>
                <a:cs typeface="Verdana" panose="020B0604030504040204"/>
              </a:rPr>
              <a:t>C</a:t>
            </a:r>
            <a:r>
              <a:rPr i="0" spc="90" dirty="0">
                <a:latin typeface="Verdana" panose="020B0604030504040204"/>
                <a:cs typeface="Verdana" panose="020B0604030504040204"/>
              </a:rPr>
              <a:t>u</a:t>
            </a:r>
            <a:r>
              <a:rPr i="0" spc="-220" dirty="0">
                <a:latin typeface="Verdana" panose="020B0604030504040204"/>
                <a:cs typeface="Verdana" panose="020B0604030504040204"/>
              </a:rPr>
              <a:t>s</a:t>
            </a:r>
            <a:r>
              <a:rPr i="0" spc="-160" dirty="0">
                <a:latin typeface="Verdana" panose="020B0604030504040204"/>
                <a:cs typeface="Verdana" panose="020B0604030504040204"/>
              </a:rPr>
              <a:t>t</a:t>
            </a:r>
            <a:r>
              <a:rPr i="0" spc="50" dirty="0">
                <a:latin typeface="Verdana" panose="020B0604030504040204"/>
                <a:cs typeface="Verdana" panose="020B0604030504040204"/>
              </a:rPr>
              <a:t>om</a:t>
            </a:r>
            <a:r>
              <a:rPr i="0" spc="25" dirty="0">
                <a:latin typeface="Verdana" panose="020B0604030504040204"/>
                <a:cs typeface="Verdana" panose="020B0604030504040204"/>
              </a:rPr>
              <a:t>e</a:t>
            </a:r>
            <a:r>
              <a:rPr i="0" spc="-254" dirty="0">
                <a:latin typeface="Verdana" panose="020B0604030504040204"/>
                <a:cs typeface="Verdana" panose="020B0604030504040204"/>
              </a:rPr>
              <a:t>r</a:t>
            </a:r>
            <a:r>
              <a:rPr i="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-60" dirty="0">
                <a:latin typeface="Verdana" panose="020B0604030504040204"/>
                <a:cs typeface="Verdana" panose="020B0604030504040204"/>
              </a:rPr>
              <a:t>v</a:t>
            </a:r>
            <a:r>
              <a:rPr i="0" spc="5" dirty="0">
                <a:latin typeface="Verdana" panose="020B0604030504040204"/>
                <a:cs typeface="Verdana" panose="020B0604030504040204"/>
              </a:rPr>
              <a:t>a</a:t>
            </a:r>
            <a:r>
              <a:rPr i="0" spc="5" dirty="0">
                <a:latin typeface="Verdana" panose="020B0604030504040204"/>
                <a:cs typeface="Verdana" panose="020B0604030504040204"/>
              </a:rPr>
              <a:t>l</a:t>
            </a:r>
            <a:r>
              <a:rPr i="0" spc="30" dirty="0">
                <a:latin typeface="Verdana" panose="020B0604030504040204"/>
                <a:cs typeface="Verdana" panose="020B0604030504040204"/>
              </a:rPr>
              <a:t>ue</a:t>
            </a:r>
            <a:r>
              <a:rPr i="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125" dirty="0">
                <a:latin typeface="Verdana" panose="020B0604030504040204"/>
                <a:cs typeface="Verdana" panose="020B0604030504040204"/>
              </a:rPr>
              <a:t>can</a:t>
            </a:r>
            <a:r>
              <a:rPr i="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110" dirty="0">
                <a:latin typeface="Verdana" panose="020B0604030504040204"/>
                <a:cs typeface="Verdana" panose="020B0604030504040204"/>
              </a:rPr>
              <a:t>b</a:t>
            </a:r>
            <a:r>
              <a:rPr i="0" spc="110" dirty="0">
                <a:latin typeface="Verdana" panose="020B0604030504040204"/>
                <a:cs typeface="Verdana" panose="020B0604030504040204"/>
              </a:rPr>
              <a:t>e</a:t>
            </a:r>
            <a:r>
              <a:rPr i="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30" dirty="0">
                <a:latin typeface="Verdana" panose="020B0604030504040204"/>
                <a:cs typeface="Verdana" panose="020B0604030504040204"/>
              </a:rPr>
              <a:t>de</a:t>
            </a:r>
            <a:r>
              <a:rPr i="0" spc="20" dirty="0">
                <a:latin typeface="Verdana" panose="020B0604030504040204"/>
                <a:cs typeface="Verdana" panose="020B0604030504040204"/>
              </a:rPr>
              <a:t>l</a:t>
            </a:r>
            <a:r>
              <a:rPr i="0" spc="-75" dirty="0">
                <a:latin typeface="Verdana" panose="020B0604030504040204"/>
                <a:cs typeface="Verdana" panose="020B0604030504040204"/>
              </a:rPr>
              <a:t>i</a:t>
            </a:r>
            <a:r>
              <a:rPr i="0" spc="-150" dirty="0">
                <a:latin typeface="Verdana" panose="020B0604030504040204"/>
                <a:cs typeface="Verdana" panose="020B0604030504040204"/>
              </a:rPr>
              <a:t>v</a:t>
            </a:r>
            <a:r>
              <a:rPr i="0" spc="-10" dirty="0">
                <a:latin typeface="Verdana" panose="020B0604030504040204"/>
                <a:cs typeface="Verdana" panose="020B0604030504040204"/>
              </a:rPr>
              <a:t>er</a:t>
            </a:r>
            <a:r>
              <a:rPr i="0" spc="-10" dirty="0">
                <a:latin typeface="Verdana" panose="020B0604030504040204"/>
                <a:cs typeface="Verdana" panose="020B0604030504040204"/>
              </a:rPr>
              <a:t>e</a:t>
            </a:r>
            <a:r>
              <a:rPr i="0" spc="125" dirty="0">
                <a:latin typeface="Verdana" panose="020B0604030504040204"/>
                <a:cs typeface="Verdana" panose="020B0604030504040204"/>
              </a:rPr>
              <a:t>d</a:t>
            </a:r>
            <a:r>
              <a:rPr i="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-90" dirty="0">
                <a:latin typeface="Verdana" panose="020B0604030504040204"/>
                <a:cs typeface="Verdana" panose="020B0604030504040204"/>
              </a:rPr>
              <a:t>wi</a:t>
            </a:r>
            <a:r>
              <a:rPr i="0" spc="-55" dirty="0">
                <a:latin typeface="Verdana" panose="020B0604030504040204"/>
                <a:cs typeface="Verdana" panose="020B0604030504040204"/>
              </a:rPr>
              <a:t>t</a:t>
            </a:r>
            <a:r>
              <a:rPr i="0" spc="-35" dirty="0">
                <a:latin typeface="Verdana" panose="020B0604030504040204"/>
                <a:cs typeface="Verdana" panose="020B0604030504040204"/>
              </a:rPr>
              <a:t>h  </a:t>
            </a:r>
            <a:r>
              <a:rPr i="0" spc="120" dirty="0">
                <a:latin typeface="Verdana" panose="020B0604030504040204"/>
                <a:cs typeface="Verdana" panose="020B0604030504040204"/>
              </a:rPr>
              <a:t>each</a:t>
            </a:r>
            <a:r>
              <a:rPr i="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15" dirty="0">
                <a:latin typeface="Verdana" panose="020B0604030504040204"/>
                <a:cs typeface="Verdana" panose="020B0604030504040204"/>
              </a:rPr>
              <a:t>in</a:t>
            </a:r>
            <a:r>
              <a:rPr i="0" spc="10" dirty="0">
                <a:latin typeface="Verdana" panose="020B0604030504040204"/>
                <a:cs typeface="Verdana" panose="020B0604030504040204"/>
              </a:rPr>
              <a:t>c</a:t>
            </a:r>
            <a:r>
              <a:rPr i="0" spc="-40" dirty="0">
                <a:latin typeface="Verdana" panose="020B0604030504040204"/>
                <a:cs typeface="Verdana" panose="020B0604030504040204"/>
              </a:rPr>
              <a:t>rement</a:t>
            </a:r>
            <a:r>
              <a:rPr i="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-85" dirty="0">
                <a:latin typeface="Verdana" panose="020B0604030504040204"/>
                <a:cs typeface="Verdana" panose="020B0604030504040204"/>
              </a:rPr>
              <a:t>s</a:t>
            </a:r>
            <a:r>
              <a:rPr i="0" spc="-90" dirty="0">
                <a:latin typeface="Verdana" panose="020B0604030504040204"/>
                <a:cs typeface="Verdana" panose="020B0604030504040204"/>
              </a:rPr>
              <a:t>o</a:t>
            </a:r>
            <a:r>
              <a:rPr i="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-204" dirty="0">
                <a:latin typeface="Verdana" panose="020B0604030504040204"/>
                <a:cs typeface="Verdana" panose="020B0604030504040204"/>
              </a:rPr>
              <a:t>sys</a:t>
            </a:r>
            <a:r>
              <a:rPr i="0" spc="-140" dirty="0">
                <a:latin typeface="Verdana" panose="020B0604030504040204"/>
                <a:cs typeface="Verdana" panose="020B0604030504040204"/>
              </a:rPr>
              <a:t>t</a:t>
            </a:r>
            <a:r>
              <a:rPr i="0" spc="20" dirty="0">
                <a:latin typeface="Verdana" panose="020B0604030504040204"/>
                <a:cs typeface="Verdana" panose="020B0604030504040204"/>
              </a:rPr>
              <a:t>em</a:t>
            </a:r>
            <a:r>
              <a:rPr i="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-5" dirty="0">
                <a:latin typeface="Verdana" panose="020B0604030504040204"/>
                <a:cs typeface="Verdana" panose="020B0604030504040204"/>
              </a:rPr>
              <a:t>func</a:t>
            </a:r>
            <a:r>
              <a:rPr i="0" spc="5" dirty="0">
                <a:latin typeface="Verdana" panose="020B0604030504040204"/>
                <a:cs typeface="Verdana" panose="020B0604030504040204"/>
              </a:rPr>
              <a:t>t</a:t>
            </a:r>
            <a:r>
              <a:rPr i="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i="0" spc="-50" dirty="0">
                <a:latin typeface="Verdana" panose="020B0604030504040204"/>
                <a:cs typeface="Verdana" panose="020B0604030504040204"/>
              </a:rPr>
              <a:t>o</a:t>
            </a:r>
            <a:r>
              <a:rPr i="0" spc="-60" dirty="0">
                <a:latin typeface="Verdana" panose="020B0604030504040204"/>
                <a:cs typeface="Verdana" panose="020B0604030504040204"/>
              </a:rPr>
              <a:t>nality  </a:t>
            </a:r>
            <a:r>
              <a:rPr i="0" spc="-150" dirty="0">
                <a:latin typeface="Verdana" panose="020B0604030504040204"/>
                <a:cs typeface="Verdana" panose="020B0604030504040204"/>
              </a:rPr>
              <a:t>i</a:t>
            </a:r>
            <a:r>
              <a:rPr i="0" spc="-270" dirty="0">
                <a:latin typeface="Verdana" panose="020B0604030504040204"/>
                <a:cs typeface="Verdana" panose="020B0604030504040204"/>
              </a:rPr>
              <a:t>s</a:t>
            </a:r>
            <a:r>
              <a:rPr i="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155" dirty="0">
                <a:latin typeface="Verdana" panose="020B0604030504040204"/>
                <a:cs typeface="Verdana" panose="020B0604030504040204"/>
              </a:rPr>
              <a:t>a</a:t>
            </a:r>
            <a:r>
              <a:rPr i="0" spc="-60" dirty="0">
                <a:latin typeface="Verdana" panose="020B0604030504040204"/>
                <a:cs typeface="Verdana" panose="020B0604030504040204"/>
              </a:rPr>
              <a:t>v</a:t>
            </a:r>
            <a:r>
              <a:rPr i="0" spc="20" dirty="0">
                <a:latin typeface="Verdana" panose="020B0604030504040204"/>
                <a:cs typeface="Verdana" panose="020B0604030504040204"/>
              </a:rPr>
              <a:t>aila</a:t>
            </a:r>
            <a:r>
              <a:rPr i="0" spc="25" dirty="0">
                <a:latin typeface="Verdana" panose="020B0604030504040204"/>
                <a:cs typeface="Verdana" panose="020B0604030504040204"/>
              </a:rPr>
              <a:t>b</a:t>
            </a:r>
            <a:r>
              <a:rPr i="0" spc="-145" dirty="0">
                <a:latin typeface="Verdana" panose="020B0604030504040204"/>
                <a:cs typeface="Verdana" panose="020B0604030504040204"/>
              </a:rPr>
              <a:t>l</a:t>
            </a:r>
            <a:r>
              <a:rPr i="0" spc="110" dirty="0">
                <a:latin typeface="Verdana" panose="020B0604030504040204"/>
                <a:cs typeface="Verdana" panose="020B0604030504040204"/>
              </a:rPr>
              <a:t>e</a:t>
            </a:r>
            <a:r>
              <a:rPr i="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-35" dirty="0">
                <a:latin typeface="Verdana" panose="020B0604030504040204"/>
                <a:cs typeface="Verdana" panose="020B0604030504040204"/>
              </a:rPr>
              <a:t>ear</a:t>
            </a:r>
            <a:r>
              <a:rPr i="0" spc="-15" dirty="0">
                <a:latin typeface="Verdana" panose="020B0604030504040204"/>
                <a:cs typeface="Verdana" panose="020B0604030504040204"/>
              </a:rPr>
              <a:t>l</a:t>
            </a:r>
            <a:r>
              <a:rPr i="0" spc="-105" dirty="0">
                <a:latin typeface="Verdana" panose="020B0604030504040204"/>
                <a:cs typeface="Verdana" panose="020B0604030504040204"/>
              </a:rPr>
              <a:t>ier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11625" marR="148590" indent="-342900">
              <a:lnSpc>
                <a:spcPct val="100000"/>
              </a:lnSpc>
              <a:spcBef>
                <a:spcPts val="105"/>
              </a:spcBef>
              <a:tabLst>
                <a:tab pos="411162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pc="-110" dirty="0"/>
              <a:t>Early</a:t>
            </a:r>
            <a:r>
              <a:rPr spc="-175" dirty="0"/>
              <a:t> </a:t>
            </a:r>
            <a:r>
              <a:rPr spc="-50" dirty="0"/>
              <a:t>increments</a:t>
            </a:r>
            <a:r>
              <a:rPr spc="-200" dirty="0"/>
              <a:t> </a:t>
            </a:r>
            <a:r>
              <a:rPr spc="100" dirty="0"/>
              <a:t>act</a:t>
            </a:r>
            <a:r>
              <a:rPr spc="-165" dirty="0"/>
              <a:t> </a:t>
            </a:r>
            <a:r>
              <a:rPr spc="-55" dirty="0"/>
              <a:t>as</a:t>
            </a:r>
            <a:r>
              <a:rPr spc="-160" dirty="0"/>
              <a:t> </a:t>
            </a:r>
            <a:r>
              <a:rPr spc="165" dirty="0"/>
              <a:t>a</a:t>
            </a:r>
            <a:r>
              <a:rPr spc="-150" dirty="0"/>
              <a:t> </a:t>
            </a:r>
            <a:r>
              <a:rPr spc="-10" dirty="0"/>
              <a:t>prototype</a:t>
            </a:r>
            <a:r>
              <a:rPr spc="-185" dirty="0"/>
              <a:t> </a:t>
            </a:r>
            <a:r>
              <a:rPr spc="-5" dirty="0"/>
              <a:t>to </a:t>
            </a:r>
            <a:r>
              <a:rPr spc="-690" dirty="0"/>
              <a:t> </a:t>
            </a:r>
            <a:r>
              <a:rPr spc="30" dirty="0"/>
              <a:t>he</a:t>
            </a:r>
            <a:r>
              <a:rPr spc="-145" dirty="0"/>
              <a:t>l</a:t>
            </a:r>
            <a:r>
              <a:rPr spc="120" dirty="0"/>
              <a:t>p</a:t>
            </a:r>
            <a:r>
              <a:rPr spc="-175" dirty="0"/>
              <a:t> </a:t>
            </a:r>
            <a:r>
              <a:rPr spc="-30" dirty="0"/>
              <a:t>e</a:t>
            </a:r>
            <a:r>
              <a:rPr spc="-5" dirty="0"/>
              <a:t>l</a:t>
            </a:r>
            <a:r>
              <a:rPr spc="-25" dirty="0"/>
              <a:t>ic</a:t>
            </a:r>
            <a:r>
              <a:rPr spc="-30" dirty="0"/>
              <a:t>i</a:t>
            </a:r>
            <a:r>
              <a:rPr spc="-110" dirty="0"/>
              <a:t>t</a:t>
            </a:r>
            <a:r>
              <a:rPr spc="-165" dirty="0"/>
              <a:t> </a:t>
            </a:r>
            <a:r>
              <a:rPr spc="-20" dirty="0"/>
              <a:t>req</a:t>
            </a:r>
            <a:r>
              <a:rPr spc="-15" dirty="0"/>
              <a:t>u</a:t>
            </a:r>
            <a:r>
              <a:rPr spc="-165" dirty="0"/>
              <a:t>i</a:t>
            </a:r>
            <a:r>
              <a:rPr spc="-254" dirty="0"/>
              <a:t>r</a:t>
            </a:r>
            <a:r>
              <a:rPr spc="15" dirty="0"/>
              <a:t>e</a:t>
            </a:r>
            <a:r>
              <a:rPr spc="30" dirty="0"/>
              <a:t>m</a:t>
            </a:r>
            <a:r>
              <a:rPr spc="100" dirty="0"/>
              <a:t>e</a:t>
            </a:r>
            <a:r>
              <a:rPr spc="-55" dirty="0"/>
              <a:t>n</a:t>
            </a:r>
            <a:r>
              <a:rPr spc="-190" dirty="0"/>
              <a:t>ts</a:t>
            </a:r>
            <a:r>
              <a:rPr spc="-185" dirty="0"/>
              <a:t> </a:t>
            </a:r>
            <a:r>
              <a:rPr spc="5" dirty="0"/>
              <a:t>f</a:t>
            </a:r>
            <a:r>
              <a:rPr spc="5" dirty="0"/>
              <a:t>o</a:t>
            </a:r>
            <a:r>
              <a:rPr spc="-254" dirty="0"/>
              <a:t>r</a:t>
            </a:r>
            <a:r>
              <a:rPr spc="-155" dirty="0"/>
              <a:t> </a:t>
            </a:r>
            <a:r>
              <a:rPr spc="-145" dirty="0"/>
              <a:t>l</a:t>
            </a:r>
            <a:r>
              <a:rPr spc="30" dirty="0"/>
              <a:t>a</a:t>
            </a:r>
            <a:r>
              <a:rPr spc="30" dirty="0"/>
              <a:t>t</a:t>
            </a:r>
            <a:r>
              <a:rPr spc="-60" dirty="0"/>
              <a:t>er  </a:t>
            </a:r>
            <a:r>
              <a:rPr spc="-60" dirty="0"/>
              <a:t>increments.</a:t>
            </a:r>
            <a:endParaRPr sz="1600">
              <a:latin typeface="Lucida Sans Unicode" panose="020B0602030504020204"/>
              <a:cs typeface="Lucida Sans Unicode" panose="020B0602030504020204"/>
            </a:endParaRPr>
          </a:p>
          <a:p>
            <a:pPr marL="3768725">
              <a:lnSpc>
                <a:spcPct val="100000"/>
              </a:lnSpc>
              <a:spcBef>
                <a:spcPts val="1005"/>
              </a:spcBef>
              <a:tabLst>
                <a:tab pos="411162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pc="-45" dirty="0"/>
              <a:t>L</a:t>
            </a:r>
            <a:r>
              <a:rPr spc="-60" dirty="0"/>
              <a:t>o</a:t>
            </a:r>
            <a:r>
              <a:rPr spc="75" dirty="0"/>
              <a:t>w</a:t>
            </a:r>
            <a:r>
              <a:rPr spc="60" dirty="0"/>
              <a:t>e</a:t>
            </a:r>
            <a:r>
              <a:rPr spc="-254" dirty="0"/>
              <a:t>r</a:t>
            </a:r>
            <a:r>
              <a:rPr spc="-170" dirty="0"/>
              <a:t> </a:t>
            </a:r>
            <a:r>
              <a:rPr spc="-245" dirty="0"/>
              <a:t>r</a:t>
            </a:r>
            <a:r>
              <a:rPr spc="-170" dirty="0"/>
              <a:t>i</a:t>
            </a:r>
            <a:r>
              <a:rPr spc="-215" dirty="0"/>
              <a:t>s</a:t>
            </a:r>
            <a:r>
              <a:rPr spc="-235" dirty="0"/>
              <a:t>k</a:t>
            </a:r>
            <a:r>
              <a:rPr spc="-160" dirty="0"/>
              <a:t> </a:t>
            </a:r>
            <a:r>
              <a:rPr spc="10" dirty="0"/>
              <a:t>of</a:t>
            </a:r>
            <a:r>
              <a:rPr spc="-155" dirty="0"/>
              <a:t> </a:t>
            </a:r>
            <a:r>
              <a:rPr spc="10" dirty="0"/>
              <a:t>o</a:t>
            </a:r>
            <a:r>
              <a:rPr spc="20" dirty="0"/>
              <a:t>v</a:t>
            </a:r>
            <a:r>
              <a:rPr spc="-35" dirty="0"/>
              <a:t>era</a:t>
            </a:r>
            <a:r>
              <a:rPr spc="-15" dirty="0"/>
              <a:t>l</a:t>
            </a:r>
            <a:r>
              <a:rPr spc="-150" dirty="0"/>
              <a:t>l</a:t>
            </a:r>
            <a:r>
              <a:rPr spc="-195" dirty="0"/>
              <a:t> </a:t>
            </a:r>
            <a:r>
              <a:rPr spc="-15" dirty="0"/>
              <a:t>pr</a:t>
            </a:r>
            <a:r>
              <a:rPr spc="-25" dirty="0"/>
              <a:t>o</a:t>
            </a:r>
            <a:r>
              <a:rPr spc="-70" dirty="0"/>
              <a:t>j</a:t>
            </a:r>
            <a:r>
              <a:rPr spc="-110" dirty="0"/>
              <a:t>e</a:t>
            </a:r>
            <a:r>
              <a:rPr spc="70" dirty="0"/>
              <a:t>ct</a:t>
            </a:r>
            <a:r>
              <a:rPr spc="-165" dirty="0"/>
              <a:t> </a:t>
            </a:r>
            <a:r>
              <a:rPr spc="-25" dirty="0"/>
              <a:t>fa</a:t>
            </a:r>
            <a:r>
              <a:rPr spc="-25" dirty="0"/>
              <a:t>i</a:t>
            </a:r>
            <a:r>
              <a:rPr spc="-145" dirty="0"/>
              <a:t>l</a:t>
            </a:r>
            <a:r>
              <a:rPr spc="-65" dirty="0"/>
              <a:t>ure</a:t>
            </a:r>
            <a:endParaRPr sz="1600">
              <a:latin typeface="Lucida Sans Unicode" panose="020B0602030504020204"/>
              <a:cs typeface="Lucida Sans Unicode" panose="020B0602030504020204"/>
            </a:endParaRPr>
          </a:p>
          <a:p>
            <a:pPr marL="3768725">
              <a:lnSpc>
                <a:spcPct val="100000"/>
              </a:lnSpc>
              <a:spcBef>
                <a:spcPts val="1000"/>
              </a:spcBef>
              <a:tabLst>
                <a:tab pos="411162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pc="-105" dirty="0"/>
              <a:t>The</a:t>
            </a:r>
            <a:r>
              <a:rPr spc="-160" dirty="0"/>
              <a:t> </a:t>
            </a:r>
            <a:r>
              <a:rPr spc="-30" dirty="0"/>
              <a:t>hi</a:t>
            </a:r>
            <a:r>
              <a:rPr spc="-50" dirty="0"/>
              <a:t>g</a:t>
            </a:r>
            <a:r>
              <a:rPr spc="30" dirty="0"/>
              <a:t>he</a:t>
            </a:r>
            <a:r>
              <a:rPr spc="-220" dirty="0"/>
              <a:t>s</a:t>
            </a:r>
            <a:r>
              <a:rPr spc="-165" dirty="0"/>
              <a:t>t</a:t>
            </a:r>
            <a:r>
              <a:rPr spc="-160" dirty="0"/>
              <a:t> </a:t>
            </a:r>
            <a:r>
              <a:rPr spc="-114" dirty="0"/>
              <a:t>pr</a:t>
            </a:r>
            <a:r>
              <a:rPr spc="-70" dirty="0"/>
              <a:t>i</a:t>
            </a:r>
            <a:r>
              <a:rPr spc="-90" dirty="0"/>
              <a:t>o</a:t>
            </a:r>
            <a:r>
              <a:rPr spc="-75" dirty="0"/>
              <a:t>r</a:t>
            </a:r>
            <a:r>
              <a:rPr spc="-114" dirty="0"/>
              <a:t>i</a:t>
            </a:r>
            <a:r>
              <a:rPr spc="-150" dirty="0"/>
              <a:t>t</a:t>
            </a:r>
            <a:r>
              <a:rPr spc="-110" dirty="0"/>
              <a:t>y</a:t>
            </a:r>
            <a:r>
              <a:rPr spc="-175" dirty="0"/>
              <a:t> </a:t>
            </a:r>
            <a:r>
              <a:rPr spc="-210" dirty="0"/>
              <a:t>sys</a:t>
            </a:r>
            <a:r>
              <a:rPr spc="-135" dirty="0"/>
              <a:t>t</a:t>
            </a:r>
            <a:r>
              <a:rPr spc="20" dirty="0"/>
              <a:t>em</a:t>
            </a:r>
            <a:r>
              <a:rPr spc="-180" dirty="0"/>
              <a:t> </a:t>
            </a:r>
            <a:r>
              <a:rPr spc="-80" dirty="0"/>
              <a:t>s</a:t>
            </a:r>
            <a:r>
              <a:rPr spc="-80" dirty="0"/>
              <a:t>e</a:t>
            </a:r>
            <a:r>
              <a:rPr spc="-140" dirty="0"/>
              <a:t>r</a:t>
            </a:r>
            <a:r>
              <a:rPr spc="-180" dirty="0"/>
              <a:t>v</a:t>
            </a:r>
            <a:r>
              <a:rPr spc="-20" dirty="0"/>
              <a:t>ice</a:t>
            </a:r>
            <a:r>
              <a:rPr spc="-15" dirty="0"/>
              <a:t>s</a:t>
            </a:r>
            <a:r>
              <a:rPr spc="-185" dirty="0"/>
              <a:t> </a:t>
            </a:r>
            <a:r>
              <a:rPr spc="-100" dirty="0"/>
              <a:t>t</a:t>
            </a:r>
            <a:r>
              <a:rPr spc="30" dirty="0"/>
              <a:t>en</a:t>
            </a:r>
            <a:r>
              <a:rPr spc="125" dirty="0"/>
              <a:t>d</a:t>
            </a:r>
            <a:endParaRPr sz="1600">
              <a:latin typeface="Lucida Sans Unicode" panose="020B0602030504020204"/>
              <a:cs typeface="Lucida Sans Unicode" panose="020B0602030504020204"/>
            </a:endParaRPr>
          </a:p>
          <a:p>
            <a:pPr marL="4111625">
              <a:lnSpc>
                <a:spcPct val="100000"/>
              </a:lnSpc>
            </a:pPr>
            <a:r>
              <a:rPr spc="-100" dirty="0"/>
              <a:t>t</a:t>
            </a:r>
            <a:r>
              <a:rPr spc="95" dirty="0"/>
              <a:t>o</a:t>
            </a:r>
            <a:r>
              <a:rPr spc="-185" dirty="0"/>
              <a:t> </a:t>
            </a:r>
            <a:r>
              <a:rPr dirty="0"/>
              <a:t>recei</a:t>
            </a:r>
            <a:r>
              <a:rPr spc="10" dirty="0"/>
              <a:t>v</a:t>
            </a:r>
            <a:r>
              <a:rPr spc="110" dirty="0"/>
              <a:t>e</a:t>
            </a:r>
            <a:r>
              <a:rPr spc="-175" dirty="0"/>
              <a:t> </a:t>
            </a:r>
            <a:r>
              <a:rPr spc="-100" dirty="0"/>
              <a:t>t</a:t>
            </a:r>
            <a:r>
              <a:rPr spc="35" dirty="0"/>
              <a:t>he</a:t>
            </a:r>
            <a:r>
              <a:rPr spc="-185" dirty="0"/>
              <a:t> </a:t>
            </a:r>
            <a:r>
              <a:rPr spc="-85" dirty="0"/>
              <a:t>most</a:t>
            </a:r>
            <a:r>
              <a:rPr spc="-180" dirty="0"/>
              <a:t> </a:t>
            </a:r>
            <a:r>
              <a:rPr spc="-100" dirty="0"/>
              <a:t>t</a:t>
            </a:r>
            <a:r>
              <a:rPr spc="-100" dirty="0"/>
              <a:t>es</a:t>
            </a:r>
            <a:r>
              <a:rPr spc="-65" dirty="0"/>
              <a:t>t</a:t>
            </a:r>
            <a:r>
              <a:rPr spc="-35" dirty="0"/>
              <a:t>ing</a:t>
            </a:r>
            <a:endParaRPr spc="-35" dirty="0"/>
          </a:p>
        </p:txBody>
      </p:sp>
      <p:sp>
        <p:nvSpPr>
          <p:cNvPr id="9" name="object 9"/>
          <p:cNvSpPr txBox="1"/>
          <p:nvPr/>
        </p:nvSpPr>
        <p:spPr>
          <a:xfrm>
            <a:off x="11386184" y="645546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B31166"/>
                </a:solidFill>
                <a:latin typeface="Verdana" panose="020B0604030504040204"/>
                <a:cs typeface="Verdana" panose="020B0604030504040204"/>
              </a:rPr>
              <a:t>18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1871421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76377" y="1867852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2574" y="518871"/>
            <a:ext cx="9617710" cy="115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700" b="1" i="0" spc="-325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700" b="1" i="0" spc="-315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700" b="1" i="0" spc="-229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van</a:t>
            </a:r>
            <a:r>
              <a:rPr sz="3700" b="1" i="0" spc="-175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700" b="1" i="0" spc="-305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700" b="1" i="0" spc="-335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700" b="1" i="0" spc="-275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es</a:t>
            </a:r>
            <a:r>
              <a:rPr sz="3700" b="1" i="0" spc="-315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700" b="1" i="0" spc="-245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3700" b="1" i="0" spc="-350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700" b="1" i="0" spc="-254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Disa</a:t>
            </a:r>
            <a:r>
              <a:rPr sz="3700" b="1" i="0" spc="-305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700" b="1" i="0" spc="-229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van</a:t>
            </a:r>
            <a:r>
              <a:rPr sz="3700" b="1" i="0" spc="-175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700" b="1" i="0" spc="-305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700" b="1" i="0" spc="-335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700" b="1" i="0" spc="-275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es</a:t>
            </a:r>
            <a:r>
              <a:rPr sz="3700" b="1" i="0" spc="-300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700" b="1" i="0" spc="-195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3700" b="1" i="0" spc="-345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700" b="1" i="0" spc="-245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Incremental  </a:t>
            </a:r>
            <a:r>
              <a:rPr sz="3700" b="1" i="0" spc="-254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Model</a:t>
            </a:r>
            <a:endParaRPr sz="3700">
              <a:latin typeface="Tahoma" panose="020B0604030504040204"/>
              <a:cs typeface="Tahoma" panose="020B060403050404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38897" y="2240216"/>
          <a:ext cx="4869815" cy="4606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0765"/>
              </a:tblGrid>
              <a:tr h="38150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b="1" spc="-5" dirty="0">
                          <a:latin typeface="Tahoma" panose="020B0604030504040204"/>
                          <a:cs typeface="Tahoma" panose="020B0604030504040204"/>
                        </a:rPr>
                        <a:t>Advantages</a:t>
                      </a:r>
                      <a:endParaRPr sz="16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2F362E"/>
                      </a:solidFill>
                      <a:prstDash val="solid"/>
                    </a:lnL>
                    <a:lnR w="12700">
                      <a:solidFill>
                        <a:srgbClr val="0F3A2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764666">
                <a:tc>
                  <a:txBody>
                    <a:bodyPr/>
                    <a:lstStyle/>
                    <a:p>
                      <a:pPr marL="68580" marR="246380">
                        <a:lnSpc>
                          <a:spcPct val="100000"/>
                        </a:lnSpc>
                        <a:spcBef>
                          <a:spcPts val="495"/>
                        </a:spcBef>
                        <a:buSzPct val="94000"/>
                        <a:buFont typeface="Arial MT"/>
                        <a:buChar char="•"/>
                        <a:tabLst>
                          <a:tab pos="140970" algn="l"/>
                        </a:tabLst>
                      </a:pPr>
                      <a:r>
                        <a:rPr sz="16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he</a:t>
                      </a:r>
                      <a:r>
                        <a:rPr sz="16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so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6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spc="-35" dirty="0"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ar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spc="-8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35" dirty="0"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spc="15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6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ra</a:t>
                      </a:r>
                      <a:r>
                        <a:rPr sz="16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600" spc="-9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q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ck</a:t>
                      </a:r>
                      <a:r>
                        <a:rPr sz="1600" spc="15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16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during  </a:t>
                      </a:r>
                      <a:r>
                        <a:rPr sz="16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he</a:t>
                      </a:r>
                      <a:r>
                        <a:rPr sz="1600" spc="-114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so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6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spc="-35" dirty="0"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ar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spc="-8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15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fe</a:t>
                      </a:r>
                      <a:r>
                        <a:rPr sz="16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600" spc="5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600" spc="1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AF392E"/>
                      </a:solidFill>
                      <a:prstDash val="solid"/>
                    </a:lnL>
                    <a:lnR w="12700">
                      <a:solidFill>
                        <a:srgbClr val="2F392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1032383">
                <a:tc>
                  <a:txBody>
                    <a:bodyPr/>
                    <a:lstStyle/>
                    <a:p>
                      <a:pPr marL="68580" marR="687705">
                        <a:lnSpc>
                          <a:spcPct val="100000"/>
                        </a:lnSpc>
                        <a:spcBef>
                          <a:spcPts val="495"/>
                        </a:spcBef>
                        <a:buSzPct val="94000"/>
                        <a:buFont typeface="Arial MT"/>
                        <a:buChar char="•"/>
                        <a:tabLst>
                          <a:tab pos="140970" algn="l"/>
                        </a:tabLst>
                      </a:pPr>
                      <a:r>
                        <a:rPr sz="1600" spc="-195" dirty="0">
                          <a:latin typeface="Verdana" panose="020B0604030504040204"/>
                          <a:cs typeface="Verdana" panose="020B0604030504040204"/>
                        </a:rPr>
                        <a:t>It</a:t>
                      </a:r>
                      <a:r>
                        <a:rPr sz="16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170" dirty="0">
                          <a:latin typeface="Verdana" panose="020B0604030504040204"/>
                          <a:cs typeface="Verdana" panose="020B0604030504040204"/>
                        </a:rPr>
                        <a:t>is</a:t>
                      </a:r>
                      <a:r>
                        <a:rPr sz="1600" spc="-1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45" dirty="0">
                          <a:latin typeface="Verdana" panose="020B0604030504040204"/>
                          <a:cs typeface="Verdana" panose="020B0604030504040204"/>
                        </a:rPr>
                        <a:t>flexible</a:t>
                      </a:r>
                      <a:r>
                        <a:rPr sz="16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55" dirty="0">
                          <a:latin typeface="Verdana" panose="020B0604030504040204"/>
                          <a:cs typeface="Verdana" panose="020B0604030504040204"/>
                        </a:rPr>
                        <a:t>and</a:t>
                      </a:r>
                      <a:r>
                        <a:rPr sz="16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114" dirty="0">
                          <a:latin typeface="Verdana" panose="020B0604030504040204"/>
                          <a:cs typeface="Verdana" panose="020B0604030504040204"/>
                        </a:rPr>
                        <a:t>less</a:t>
                      </a:r>
                      <a:r>
                        <a:rPr sz="16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30" dirty="0">
                          <a:latin typeface="Verdana" panose="020B0604030504040204"/>
                          <a:cs typeface="Verdana" panose="020B0604030504040204"/>
                        </a:rPr>
                        <a:t>expensive</a:t>
                      </a:r>
                      <a:r>
                        <a:rPr sz="16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20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600" spc="-1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65" dirty="0">
                          <a:latin typeface="Verdana" panose="020B0604030504040204"/>
                          <a:cs typeface="Verdana" panose="020B0604030504040204"/>
                        </a:rPr>
                        <a:t>change </a:t>
                      </a:r>
                      <a:r>
                        <a:rPr sz="1600" spc="-5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q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men</a:t>
                      </a:r>
                      <a:r>
                        <a:rPr sz="16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600" spc="-8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an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6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cope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AF392E"/>
                      </a:solidFill>
                      <a:prstDash val="solid"/>
                    </a:lnL>
                    <a:lnR w="12700">
                      <a:solidFill>
                        <a:srgbClr val="EF3C2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68580" marR="201930">
                        <a:lnSpc>
                          <a:spcPct val="100000"/>
                        </a:lnSpc>
                        <a:spcBef>
                          <a:spcPts val="500"/>
                        </a:spcBef>
                        <a:buSzPct val="94000"/>
                        <a:buFont typeface="Arial MT"/>
                        <a:buChar char="•"/>
                        <a:tabLst>
                          <a:tab pos="140970" algn="l"/>
                        </a:tabLst>
                      </a:pPr>
                      <a:r>
                        <a:rPr sz="1600" spc="-60" dirty="0">
                          <a:latin typeface="Verdana" panose="020B0604030504040204"/>
                          <a:cs typeface="Verdana" panose="020B0604030504040204"/>
                        </a:rPr>
                        <a:t>Throughout</a:t>
                      </a:r>
                      <a:r>
                        <a:rPr sz="1600" spc="-7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2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600" spc="-114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10" dirty="0">
                          <a:latin typeface="Verdana" panose="020B0604030504040204"/>
                          <a:cs typeface="Verdana" panose="020B0604030504040204"/>
                        </a:rPr>
                        <a:t>development</a:t>
                      </a:r>
                      <a:r>
                        <a:rPr sz="16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45" dirty="0">
                          <a:latin typeface="Verdana" panose="020B0604030504040204"/>
                          <a:cs typeface="Verdana" panose="020B0604030504040204"/>
                        </a:rPr>
                        <a:t>stages</a:t>
                      </a:r>
                      <a:r>
                        <a:rPr sz="1600" spc="-9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25" dirty="0">
                          <a:latin typeface="Verdana" panose="020B0604030504040204"/>
                          <a:cs typeface="Verdana" panose="020B0604030504040204"/>
                        </a:rPr>
                        <a:t>changes </a:t>
                      </a:r>
                      <a:r>
                        <a:rPr sz="1600" spc="-5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95" dirty="0">
                          <a:latin typeface="Verdana" panose="020B0604030504040204"/>
                          <a:cs typeface="Verdana" panose="020B0604030504040204"/>
                        </a:rPr>
                        <a:t>can</a:t>
                      </a:r>
                      <a:r>
                        <a:rPr sz="1600" spc="-1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85" dirty="0">
                          <a:latin typeface="Verdana" panose="020B0604030504040204"/>
                          <a:cs typeface="Verdana" panose="020B0604030504040204"/>
                        </a:rPr>
                        <a:t>be</a:t>
                      </a:r>
                      <a:r>
                        <a:rPr sz="16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45" dirty="0">
                          <a:latin typeface="Verdana" panose="020B0604030504040204"/>
                          <a:cs typeface="Verdana" panose="020B0604030504040204"/>
                        </a:rPr>
                        <a:t>done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90412E"/>
                      </a:solidFill>
                      <a:prstDash val="solid"/>
                    </a:lnL>
                    <a:lnR w="12700">
                      <a:solidFill>
                        <a:srgbClr val="6F432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813943">
                <a:tc>
                  <a:txBody>
                    <a:bodyPr/>
                    <a:lstStyle/>
                    <a:p>
                      <a:pPr marL="140335" indent="-72390">
                        <a:lnSpc>
                          <a:spcPct val="100000"/>
                        </a:lnSpc>
                        <a:spcBef>
                          <a:spcPts val="500"/>
                        </a:spcBef>
                        <a:buSzPct val="94000"/>
                        <a:buFont typeface="Arial MT"/>
                        <a:buChar char="•"/>
                        <a:tabLst>
                          <a:tab pos="140970" algn="l"/>
                        </a:tabLst>
                      </a:pPr>
                      <a:r>
                        <a:rPr sz="16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his</a:t>
                      </a:r>
                      <a:r>
                        <a:rPr sz="1600" spc="-9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mod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6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600" spc="-1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15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6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cos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spc="15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1600" spc="-114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comp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are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6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600" spc="-1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6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rs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F462E"/>
                      </a:solidFill>
                      <a:prstDash val="solid"/>
                    </a:lnL>
                    <a:lnR w="12700">
                      <a:solidFill>
                        <a:srgbClr val="EF502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595528">
                <a:tc>
                  <a:txBody>
                    <a:bodyPr/>
                    <a:lstStyle/>
                    <a:p>
                      <a:pPr marL="140335" indent="-72390">
                        <a:lnSpc>
                          <a:spcPct val="100000"/>
                        </a:lnSpc>
                        <a:spcBef>
                          <a:spcPts val="500"/>
                        </a:spcBef>
                        <a:buSzPct val="94000"/>
                        <a:buFont typeface="Arial MT"/>
                        <a:buChar char="•"/>
                        <a:tabLst>
                          <a:tab pos="140970" algn="l"/>
                        </a:tabLst>
                      </a:pPr>
                      <a:r>
                        <a:rPr sz="1600" spc="8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6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35" dirty="0">
                          <a:latin typeface="Verdana" panose="020B0604030504040204"/>
                          <a:cs typeface="Verdana" panose="020B0604030504040204"/>
                        </a:rPr>
                        <a:t>customer</a:t>
                      </a:r>
                      <a:r>
                        <a:rPr sz="1600" spc="-9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95" dirty="0">
                          <a:latin typeface="Verdana" panose="020B0604030504040204"/>
                          <a:cs typeface="Verdana" panose="020B0604030504040204"/>
                        </a:rPr>
                        <a:t>can</a:t>
                      </a:r>
                      <a:r>
                        <a:rPr sz="16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20" dirty="0">
                          <a:latin typeface="Verdana" panose="020B0604030504040204"/>
                          <a:cs typeface="Verdana" panose="020B0604030504040204"/>
                        </a:rPr>
                        <a:t>respond</a:t>
                      </a:r>
                      <a:r>
                        <a:rPr sz="16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15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6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85" dirty="0">
                          <a:latin typeface="Verdana" panose="020B0604030504040204"/>
                          <a:cs typeface="Verdana" panose="020B0604030504040204"/>
                        </a:rPr>
                        <a:t>each</a:t>
                      </a:r>
                      <a:r>
                        <a:rPr sz="1600" spc="-114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25" dirty="0">
                          <a:latin typeface="Verdana" panose="020B0604030504040204"/>
                          <a:cs typeface="Verdana" panose="020B0604030504040204"/>
                        </a:rPr>
                        <a:t>building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D0482E"/>
                      </a:solidFill>
                      <a:prstDash val="solid"/>
                    </a:lnL>
                    <a:lnR w="12700">
                      <a:solidFill>
                        <a:srgbClr val="0F562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381568">
                <a:tc>
                  <a:txBody>
                    <a:bodyPr/>
                    <a:lstStyle/>
                    <a:p>
                      <a:pPr marL="140335" indent="-72390">
                        <a:lnSpc>
                          <a:spcPct val="100000"/>
                        </a:lnSpc>
                        <a:spcBef>
                          <a:spcPts val="505"/>
                        </a:spcBef>
                        <a:buSzPct val="94000"/>
                        <a:buFont typeface="Arial MT"/>
                        <a:buChar char="•"/>
                        <a:tabLst>
                          <a:tab pos="140970" algn="l"/>
                        </a:tabLst>
                      </a:pP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Err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rs</a:t>
                      </a:r>
                      <a:r>
                        <a:rPr sz="1600" spc="-8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ar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16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600" spc="-1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6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600" spc="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EF522E"/>
                      </a:solidFill>
                      <a:prstDash val="solid"/>
                    </a:lnL>
                    <a:lnR w="12700">
                      <a:solidFill>
                        <a:srgbClr val="90392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AF392E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20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691883" y="2240216"/>
          <a:ext cx="3486785" cy="4074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7735"/>
              </a:tblGrid>
              <a:tr h="4286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b="1" spc="-25" dirty="0">
                          <a:latin typeface="Tahoma" panose="020B0604030504040204"/>
                          <a:cs typeface="Tahoma" panose="020B0604030504040204"/>
                        </a:rPr>
                        <a:t>Disadvantages</a:t>
                      </a:r>
                      <a:endParaRPr sz="16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F3A2E"/>
                      </a:solidFill>
                      <a:prstDash val="solid"/>
                    </a:lnL>
                    <a:lnR w="12700">
                      <a:solidFill>
                        <a:srgbClr val="6F3C2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677037">
                <a:tc>
                  <a:txBody>
                    <a:bodyPr/>
                    <a:lstStyle/>
                    <a:p>
                      <a:pPr marL="69215" marR="664210">
                        <a:lnSpc>
                          <a:spcPct val="100000"/>
                        </a:lnSpc>
                        <a:spcBef>
                          <a:spcPts val="495"/>
                        </a:spcBef>
                        <a:buSzPct val="94000"/>
                        <a:buFont typeface="Arial MT"/>
                        <a:buChar char="•"/>
                        <a:tabLst>
                          <a:tab pos="141605" algn="l"/>
                        </a:tabLst>
                      </a:pPr>
                      <a:r>
                        <a:rPr sz="1600" spc="2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q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600" spc="-9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600" spc="-1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ood</a:t>
                      </a:r>
                      <a:r>
                        <a:rPr sz="1600" spc="-1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1600" spc="15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anning  </a:t>
                      </a:r>
                      <a:r>
                        <a:rPr sz="1600" spc="-25" dirty="0">
                          <a:latin typeface="Verdana" panose="020B0604030504040204"/>
                          <a:cs typeface="Verdana" panose="020B0604030504040204"/>
                        </a:rPr>
                        <a:t>designing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2F392E"/>
                      </a:solidFill>
                      <a:prstDash val="solid"/>
                    </a:lnL>
                    <a:lnR w="12700">
                      <a:solidFill>
                        <a:srgbClr val="EF3C2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1356995">
                <a:tc>
                  <a:txBody>
                    <a:bodyPr/>
                    <a:lstStyle/>
                    <a:p>
                      <a:pPr marL="69215" marR="294005">
                        <a:lnSpc>
                          <a:spcPct val="100000"/>
                        </a:lnSpc>
                        <a:spcBef>
                          <a:spcPts val="495"/>
                        </a:spcBef>
                        <a:buSzPct val="94000"/>
                        <a:buFont typeface="Arial MT"/>
                        <a:buChar char="•"/>
                        <a:tabLst>
                          <a:tab pos="141605" algn="l"/>
                        </a:tabLst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Prob</a:t>
                      </a:r>
                      <a:r>
                        <a:rPr sz="1600" spc="15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ms</a:t>
                      </a:r>
                      <a:r>
                        <a:rPr sz="1600" spc="-114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ht</a:t>
                      </a:r>
                      <a:r>
                        <a:rPr sz="16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cau</a:t>
                      </a:r>
                      <a:r>
                        <a:rPr sz="1600" spc="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spc="-114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du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spc="-1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o 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600" spc="1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6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archi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6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ure</a:t>
                      </a:r>
                      <a:r>
                        <a:rPr sz="1600" spc="-8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600" spc="-1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ch</a:t>
                      </a:r>
                      <a:r>
                        <a:rPr sz="1600" spc="-114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not 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600" spc="15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6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q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men</a:t>
                      </a:r>
                      <a:r>
                        <a:rPr sz="16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600" spc="-8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co</a:t>
                      </a:r>
                      <a:r>
                        <a:rPr sz="1600" spc="1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600" spc="15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6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600" spc="-1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up 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fro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1600" spc="-1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he</a:t>
                      </a:r>
                      <a:r>
                        <a:rPr sz="1600" spc="-1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6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ir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spc="-9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sof</a:t>
                      </a:r>
                      <a:r>
                        <a:rPr sz="16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spc="-35" dirty="0"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are  </a:t>
                      </a:r>
                      <a:r>
                        <a:rPr sz="1600" spc="5" dirty="0">
                          <a:latin typeface="Verdana" panose="020B0604030504040204"/>
                          <a:cs typeface="Verdana" panose="020B0604030504040204"/>
                        </a:rPr>
                        <a:t>lifecycle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EF3C2E"/>
                      </a:solidFill>
                      <a:prstDash val="solid"/>
                    </a:lnL>
                    <a:lnR w="12700">
                      <a:solidFill>
                        <a:srgbClr val="90392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677036">
                <a:tc>
                  <a:txBody>
                    <a:bodyPr/>
                    <a:lstStyle/>
                    <a:p>
                      <a:pPr marL="69215" marR="177165">
                        <a:lnSpc>
                          <a:spcPct val="100000"/>
                        </a:lnSpc>
                        <a:spcBef>
                          <a:spcPts val="500"/>
                        </a:spcBef>
                        <a:buSzPct val="94000"/>
                        <a:buFont typeface="Arial MT"/>
                        <a:buChar char="•"/>
                        <a:tabLst>
                          <a:tab pos="141605" algn="l"/>
                        </a:tabLst>
                      </a:pP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Eac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600" spc="-114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ra</a:t>
                      </a:r>
                      <a:r>
                        <a:rPr sz="16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on</a:t>
                      </a:r>
                      <a:r>
                        <a:rPr sz="1600" spc="-1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pha</a:t>
                      </a:r>
                      <a:r>
                        <a:rPr sz="1600" spc="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600" spc="-1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rigid</a:t>
                      </a:r>
                      <a:r>
                        <a:rPr sz="1600" spc="-9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and 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do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6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not</a:t>
                      </a:r>
                      <a:r>
                        <a:rPr sz="16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600" spc="25" dirty="0">
                          <a:latin typeface="Verdana" panose="020B0604030504040204"/>
                          <a:cs typeface="Verdana" panose="020B0604030504040204"/>
                        </a:rPr>
                        <a:t>v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600" spc="1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16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ac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6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6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6F432E"/>
                      </a:solidFill>
                      <a:prstDash val="solid"/>
                    </a:lnL>
                    <a:lnR w="12700">
                      <a:solidFill>
                        <a:srgbClr val="90392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925360">
                <a:tc>
                  <a:txBody>
                    <a:bodyPr/>
                    <a:lstStyle/>
                    <a:p>
                      <a:pPr marL="69215" marR="18161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buSzPct val="94000"/>
                        <a:buFont typeface="Arial MT"/>
                        <a:buChar char="•"/>
                        <a:tabLst>
                          <a:tab pos="141605" algn="l"/>
                        </a:tabLst>
                      </a:pP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Rec</a:t>
                      </a:r>
                      <a:r>
                        <a:rPr sz="16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600" spc="5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ng</a:t>
                      </a:r>
                      <a:r>
                        <a:rPr sz="16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600" spc="-1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pro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600" spc="15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600" spc="-1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600" spc="-1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one</a:t>
                      </a:r>
                      <a:r>
                        <a:rPr sz="1600" spc="-1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uni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t 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q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600" spc="-9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corr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6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on</a:t>
                      </a:r>
                      <a:r>
                        <a:rPr sz="1600" spc="-7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600" spc="-1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600" spc="15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6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he</a:t>
                      </a:r>
                      <a:r>
                        <a:rPr sz="1600" spc="-114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uni</a:t>
                      </a:r>
                      <a:r>
                        <a:rPr sz="16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s  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an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6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consum</a:t>
                      </a:r>
                      <a:r>
                        <a:rPr sz="16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600" spc="-9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600" spc="-1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15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ot</a:t>
                      </a:r>
                      <a:r>
                        <a:rPr sz="16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1600" spc="-1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600" spc="-1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600" dirty="0">
                          <a:latin typeface="Verdana" panose="020B0604030504040204"/>
                          <a:cs typeface="Verdana" panose="020B0604030504040204"/>
                        </a:rPr>
                        <a:t>me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EF502E"/>
                      </a:solidFill>
                      <a:prstDash val="solid"/>
                    </a:lnL>
                    <a:lnR w="12700">
                      <a:solidFill>
                        <a:srgbClr val="90392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608" y="0"/>
                  </a:lnTo>
                  <a:lnTo>
                    <a:pt x="4864608" y="3226816"/>
                  </a:lnTo>
                  <a:lnTo>
                    <a:pt x="4863592" y="3352673"/>
                  </a:lnTo>
                  <a:lnTo>
                    <a:pt x="4863592" y="3477387"/>
                  </a:lnTo>
                  <a:lnTo>
                    <a:pt x="4861687" y="3600831"/>
                  </a:lnTo>
                  <a:lnTo>
                    <a:pt x="4856226" y="3841750"/>
                  </a:lnTo>
                  <a:lnTo>
                    <a:pt x="4853305" y="3959225"/>
                  </a:lnTo>
                  <a:lnTo>
                    <a:pt x="4848733" y="4076065"/>
                  </a:lnTo>
                  <a:lnTo>
                    <a:pt x="4843907" y="4191000"/>
                  </a:lnTo>
                  <a:lnTo>
                    <a:pt x="4839462" y="4303649"/>
                  </a:lnTo>
                  <a:lnTo>
                    <a:pt x="4827143" y="4523359"/>
                  </a:lnTo>
                  <a:lnTo>
                    <a:pt x="4813935" y="4734052"/>
                  </a:lnTo>
                  <a:lnTo>
                    <a:pt x="4800092" y="4936236"/>
                  </a:lnTo>
                  <a:lnTo>
                    <a:pt x="4784852" y="5127498"/>
                  </a:lnTo>
                  <a:lnTo>
                    <a:pt x="4769104" y="5310251"/>
                  </a:lnTo>
                  <a:lnTo>
                    <a:pt x="4751959" y="5479796"/>
                  </a:lnTo>
                  <a:lnTo>
                    <a:pt x="4735195" y="5639016"/>
                  </a:lnTo>
                  <a:lnTo>
                    <a:pt x="4718431" y="5785497"/>
                  </a:lnTo>
                  <a:lnTo>
                    <a:pt x="4702556" y="5919889"/>
                  </a:lnTo>
                  <a:lnTo>
                    <a:pt x="4687570" y="6039129"/>
                  </a:lnTo>
                  <a:lnTo>
                    <a:pt x="4661281" y="6237681"/>
                  </a:lnTo>
                  <a:lnTo>
                    <a:pt x="4649978" y="6313957"/>
                  </a:lnTo>
                  <a:lnTo>
                    <a:pt x="4639742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34433" y="1088136"/>
                  </a:lnTo>
                  <a:lnTo>
                    <a:pt x="4751959" y="1226185"/>
                  </a:lnTo>
                  <a:lnTo>
                    <a:pt x="4767072" y="1362329"/>
                  </a:lnTo>
                  <a:lnTo>
                    <a:pt x="4781296" y="1500378"/>
                  </a:lnTo>
                  <a:lnTo>
                    <a:pt x="4794250" y="1637792"/>
                  </a:lnTo>
                  <a:lnTo>
                    <a:pt x="4816856" y="1909572"/>
                  </a:lnTo>
                  <a:lnTo>
                    <a:pt x="4826254" y="2044573"/>
                  </a:lnTo>
                  <a:lnTo>
                    <a:pt x="4833620" y="2179574"/>
                  </a:lnTo>
                  <a:lnTo>
                    <a:pt x="4841367" y="2313940"/>
                  </a:lnTo>
                  <a:lnTo>
                    <a:pt x="4847844" y="2447036"/>
                  </a:lnTo>
                  <a:lnTo>
                    <a:pt x="4852289" y="2579116"/>
                  </a:lnTo>
                  <a:lnTo>
                    <a:pt x="4860036" y="2841752"/>
                  </a:lnTo>
                  <a:lnTo>
                    <a:pt x="4863592" y="3099689"/>
                  </a:lnTo>
                  <a:lnTo>
                    <a:pt x="4864608" y="3226816"/>
                  </a:lnTo>
                  <a:lnTo>
                    <a:pt x="4864608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68328" y="470154"/>
                  </a:lnTo>
                  <a:lnTo>
                    <a:pt x="11768328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72997" y="2676525"/>
            <a:ext cx="247459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3200" spc="-26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200" spc="-24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9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use  </a:t>
            </a:r>
            <a:r>
              <a:rPr sz="3200" spc="-7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Incremental </a:t>
            </a:r>
            <a:r>
              <a:rPr sz="3200" spc="-11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9433" y="1977644"/>
            <a:ext cx="5256530" cy="2414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B31166"/>
              </a:buClr>
              <a:buSzPct val="8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2000" spc="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model </a:t>
            </a:r>
            <a:r>
              <a:rPr sz="20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can </a:t>
            </a:r>
            <a:r>
              <a:rPr sz="200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be </a:t>
            </a:r>
            <a:r>
              <a:rPr sz="200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used </a:t>
            </a:r>
            <a:r>
              <a:rPr sz="2000" spc="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when </a:t>
            </a:r>
            <a:r>
              <a:rPr sz="2000" spc="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000" spc="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requirements</a:t>
            </a:r>
            <a:r>
              <a:rPr sz="2000" spc="-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complete</a:t>
            </a:r>
            <a:r>
              <a:rPr sz="200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system</a:t>
            </a:r>
            <a:r>
              <a:rPr sz="2000" spc="-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are </a:t>
            </a:r>
            <a:r>
              <a:rPr sz="2000" spc="-5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clearly</a:t>
            </a:r>
            <a:r>
              <a:rPr sz="2000" spc="-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defined</a:t>
            </a:r>
            <a:r>
              <a:rPr sz="2000" spc="-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understood.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  <a:p>
            <a:pPr marL="355600" marR="376555" indent="-342900">
              <a:lnSpc>
                <a:spcPct val="100000"/>
              </a:lnSpc>
              <a:spcBef>
                <a:spcPts val="995"/>
              </a:spcBef>
              <a:buClr>
                <a:srgbClr val="B31166"/>
              </a:buClr>
              <a:buSzPct val="8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Major </a:t>
            </a:r>
            <a:r>
              <a:rPr sz="2000" spc="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requirements </a:t>
            </a:r>
            <a:r>
              <a:rPr sz="2000" spc="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must </a:t>
            </a:r>
            <a:r>
              <a:rPr sz="200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be defined; </a:t>
            </a:r>
            <a:r>
              <a:rPr sz="2000" spc="-5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however,</a:t>
            </a:r>
            <a:r>
              <a:rPr sz="2000" spc="-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some</a:t>
            </a:r>
            <a:r>
              <a:rPr sz="200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details</a:t>
            </a:r>
            <a:r>
              <a:rPr sz="2000" spc="-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z="2000" spc="-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evolve</a:t>
            </a:r>
            <a:r>
              <a:rPr sz="200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with </a:t>
            </a:r>
            <a:r>
              <a:rPr sz="2000" spc="-5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time.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8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new</a:t>
            </a:r>
            <a:r>
              <a:rPr sz="2000" spc="-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technology</a:t>
            </a:r>
            <a:r>
              <a:rPr sz="200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being</a:t>
            </a:r>
            <a:r>
              <a:rPr sz="200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used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6184" y="645546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B31166"/>
                </a:solidFill>
                <a:latin typeface="Verdana" panose="020B0604030504040204"/>
                <a:cs typeface="Verdana" panose="020B0604030504040204"/>
              </a:rPr>
              <a:t>21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1029411"/>
            <a:ext cx="22294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Discussion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398252" y="0"/>
            <a:ext cx="760730" cy="1203960"/>
            <a:chOff x="10398252" y="0"/>
            <a:chExt cx="760730" cy="1203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702797" y="7569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42060" y="2305786"/>
            <a:ext cx="9709785" cy="84455"/>
            <a:chOff x="1242060" y="2305786"/>
            <a:chExt cx="9709785" cy="8445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2060" y="2305786"/>
              <a:ext cx="9709404" cy="839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86256" y="2324099"/>
              <a:ext cx="9625965" cy="0"/>
            </a:xfrm>
            <a:custGeom>
              <a:avLst/>
              <a:gdLst/>
              <a:ahLst/>
              <a:cxnLst/>
              <a:rect l="l" t="t" r="r" b="b"/>
              <a:pathLst>
                <a:path w="9625965">
                  <a:moveTo>
                    <a:pt x="0" y="0"/>
                  </a:moveTo>
                  <a:lnTo>
                    <a:pt x="9625584" y="0"/>
                  </a:lnTo>
                </a:path>
              </a:pathLst>
            </a:custGeom>
            <a:ln w="9525">
              <a:solidFill>
                <a:srgbClr val="B311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430527" y="2407412"/>
            <a:ext cx="9294495" cy="12255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4520"/>
              </a:lnSpc>
              <a:spcBef>
                <a:spcPts val="585"/>
              </a:spcBef>
            </a:pPr>
            <a:r>
              <a:rPr sz="41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4100" spc="-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1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doe</a:t>
            </a:r>
            <a:r>
              <a:rPr sz="41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1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100" spc="-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1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terative</a:t>
            </a:r>
            <a:r>
              <a:rPr sz="4100" spc="-3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1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410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1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1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incremental  </a:t>
            </a:r>
            <a:r>
              <a:rPr sz="41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4100" spc="-3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1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mean</a:t>
            </a:r>
            <a:r>
              <a:rPr sz="41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1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41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1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you?</a:t>
            </a:r>
            <a:endParaRPr sz="41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42060" y="4017238"/>
            <a:ext cx="9709785" cy="84455"/>
            <a:chOff x="1242060" y="4017238"/>
            <a:chExt cx="9709785" cy="8445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2060" y="4017238"/>
              <a:ext cx="9709404" cy="8397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86256" y="4035551"/>
              <a:ext cx="9625965" cy="0"/>
            </a:xfrm>
            <a:custGeom>
              <a:avLst/>
              <a:gdLst/>
              <a:ahLst/>
              <a:cxnLst/>
              <a:rect l="l" t="t" r="r" b="b"/>
              <a:pathLst>
                <a:path w="9625965">
                  <a:moveTo>
                    <a:pt x="0" y="0"/>
                  </a:moveTo>
                  <a:lnTo>
                    <a:pt x="9625584" y="0"/>
                  </a:lnTo>
                </a:path>
              </a:pathLst>
            </a:custGeom>
            <a:ln w="9525">
              <a:solidFill>
                <a:srgbClr val="B311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430527" y="4119117"/>
            <a:ext cx="177863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Discuss</a:t>
            </a:r>
            <a:endParaRPr sz="41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3882008"/>
            <a:ext cx="5051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Iter</a:t>
            </a:r>
            <a:r>
              <a:rPr sz="5400" i="0" spc="-3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5400" i="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tive</a:t>
            </a:r>
            <a:r>
              <a:rPr sz="5400" i="0" spc="-4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400" i="0" spc="4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5400" i="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odel</a:t>
            </a:r>
            <a:endParaRPr sz="5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22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608" y="0"/>
                  </a:lnTo>
                  <a:lnTo>
                    <a:pt x="4864608" y="3226816"/>
                  </a:lnTo>
                  <a:lnTo>
                    <a:pt x="4863592" y="3352673"/>
                  </a:lnTo>
                  <a:lnTo>
                    <a:pt x="4863592" y="3477387"/>
                  </a:lnTo>
                  <a:lnTo>
                    <a:pt x="4861687" y="3600831"/>
                  </a:lnTo>
                  <a:lnTo>
                    <a:pt x="4856226" y="3841750"/>
                  </a:lnTo>
                  <a:lnTo>
                    <a:pt x="4853305" y="3959225"/>
                  </a:lnTo>
                  <a:lnTo>
                    <a:pt x="4848733" y="4076065"/>
                  </a:lnTo>
                  <a:lnTo>
                    <a:pt x="4843907" y="4191000"/>
                  </a:lnTo>
                  <a:lnTo>
                    <a:pt x="4839462" y="4303649"/>
                  </a:lnTo>
                  <a:lnTo>
                    <a:pt x="4827143" y="4523359"/>
                  </a:lnTo>
                  <a:lnTo>
                    <a:pt x="4813935" y="4734052"/>
                  </a:lnTo>
                  <a:lnTo>
                    <a:pt x="4800092" y="4936236"/>
                  </a:lnTo>
                  <a:lnTo>
                    <a:pt x="4784852" y="5127498"/>
                  </a:lnTo>
                  <a:lnTo>
                    <a:pt x="4769104" y="5310251"/>
                  </a:lnTo>
                  <a:lnTo>
                    <a:pt x="4751959" y="5479796"/>
                  </a:lnTo>
                  <a:lnTo>
                    <a:pt x="4735195" y="5639016"/>
                  </a:lnTo>
                  <a:lnTo>
                    <a:pt x="4718431" y="5785497"/>
                  </a:lnTo>
                  <a:lnTo>
                    <a:pt x="4702556" y="5919889"/>
                  </a:lnTo>
                  <a:lnTo>
                    <a:pt x="4687570" y="6039129"/>
                  </a:lnTo>
                  <a:lnTo>
                    <a:pt x="4661281" y="6237681"/>
                  </a:lnTo>
                  <a:lnTo>
                    <a:pt x="4649978" y="6313957"/>
                  </a:lnTo>
                  <a:lnTo>
                    <a:pt x="4639742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34433" y="1088136"/>
                  </a:lnTo>
                  <a:lnTo>
                    <a:pt x="4751959" y="1226185"/>
                  </a:lnTo>
                  <a:lnTo>
                    <a:pt x="4767072" y="1362329"/>
                  </a:lnTo>
                  <a:lnTo>
                    <a:pt x="4781296" y="1500378"/>
                  </a:lnTo>
                  <a:lnTo>
                    <a:pt x="4794250" y="1637792"/>
                  </a:lnTo>
                  <a:lnTo>
                    <a:pt x="4816856" y="1909572"/>
                  </a:lnTo>
                  <a:lnTo>
                    <a:pt x="4826254" y="2044573"/>
                  </a:lnTo>
                  <a:lnTo>
                    <a:pt x="4833620" y="2179574"/>
                  </a:lnTo>
                  <a:lnTo>
                    <a:pt x="4841367" y="2313940"/>
                  </a:lnTo>
                  <a:lnTo>
                    <a:pt x="4847844" y="2447036"/>
                  </a:lnTo>
                  <a:lnTo>
                    <a:pt x="4852289" y="2579116"/>
                  </a:lnTo>
                  <a:lnTo>
                    <a:pt x="4860036" y="2841752"/>
                  </a:lnTo>
                  <a:lnTo>
                    <a:pt x="4863592" y="3099689"/>
                  </a:lnTo>
                  <a:lnTo>
                    <a:pt x="4864608" y="3226816"/>
                  </a:lnTo>
                  <a:lnTo>
                    <a:pt x="4864608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68328" y="470154"/>
                  </a:lnTo>
                  <a:lnTo>
                    <a:pt x="11768328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72997" y="2920364"/>
            <a:ext cx="197675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4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200" spc="4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17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fini</a:t>
            </a:r>
            <a:r>
              <a:rPr sz="3200" spc="-19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17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ion:  </a:t>
            </a:r>
            <a:r>
              <a:rPr sz="3200" spc="-12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Iteration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80" dirty="0"/>
              <a:t>I</a:t>
            </a:r>
            <a:r>
              <a:rPr spc="-100" dirty="0"/>
              <a:t>t</a:t>
            </a:r>
            <a:r>
              <a:rPr spc="100" dirty="0"/>
              <a:t>e</a:t>
            </a:r>
            <a:r>
              <a:rPr spc="-35" dirty="0"/>
              <a:t>r</a:t>
            </a:r>
            <a:r>
              <a:rPr spc="-70" dirty="0"/>
              <a:t>a</a:t>
            </a:r>
            <a:r>
              <a:rPr spc="-45" dirty="0"/>
              <a:t>ti</a:t>
            </a:r>
            <a:r>
              <a:rPr spc="-85" dirty="0"/>
              <a:t>o</a:t>
            </a:r>
            <a:r>
              <a:rPr spc="-45" dirty="0"/>
              <a:t>n</a:t>
            </a:r>
            <a:r>
              <a:rPr i="0" spc="-355" dirty="0">
                <a:latin typeface="Verdana" panose="020B0604030504040204"/>
                <a:cs typeface="Verdana" panose="020B0604030504040204"/>
              </a:rPr>
              <a:t>:</a:t>
            </a:r>
            <a:r>
              <a:rPr i="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i="0" spc="114" dirty="0">
                <a:latin typeface="Verdana" panose="020B0604030504040204"/>
                <a:cs typeface="Verdana" panose="020B0604030504040204"/>
              </a:rPr>
              <a:t>A</a:t>
            </a:r>
            <a:endParaRPr i="0" spc="114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26633" y="931519"/>
            <a:ext cx="4882515" cy="4828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85115">
              <a:lnSpc>
                <a:spcPct val="142000"/>
              </a:lnSpc>
              <a:spcBef>
                <a:spcPts val="105"/>
              </a:spcBef>
            </a:pPr>
            <a:r>
              <a:rPr sz="2000" u="heavy" spc="-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2000" u="heavy" spc="-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2000" u="heavy" spc="-1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l</a:t>
            </a:r>
            <a:r>
              <a:rPr sz="2000" u="heavy" spc="-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f</a:t>
            </a:r>
            <a:r>
              <a:rPr sz="2000" u="heavy" spc="-25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-</a:t>
            </a:r>
            <a:r>
              <a:rPr sz="2000" u="heavy" spc="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con</a:t>
            </a:r>
            <a:r>
              <a:rPr sz="2000" u="heavy" spc="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2000" u="heavy" spc="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aine</a:t>
            </a:r>
            <a:r>
              <a:rPr sz="2000" u="heavy" spc="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d</a:t>
            </a:r>
            <a:r>
              <a:rPr sz="2000" u="heavy" spc="-1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 </a:t>
            </a:r>
            <a:r>
              <a:rPr sz="2000" u="heavy" spc="-10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mini</a:t>
            </a:r>
            <a:r>
              <a:rPr sz="2000" u="heavy" spc="-25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-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pr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2000" u="heavy" spc="-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j</a:t>
            </a:r>
            <a:r>
              <a:rPr sz="2000" u="heavy" spc="-1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2000" u="heavy" spc="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2000" u="heavy" spc="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2000" u="heavy" spc="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w</a:t>
            </a:r>
            <a:r>
              <a:rPr sz="2000" u="heavy" spc="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2000" u="heavy" spc="-1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l</a:t>
            </a:r>
            <a:r>
              <a:rPr sz="2000" u="heavy" spc="-1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l</a:t>
            </a:r>
            <a:r>
              <a:rPr sz="2000" u="heavy" spc="-25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-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def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i</a:t>
            </a:r>
            <a:r>
              <a:rPr sz="2000" u="heavy" spc="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ne</a:t>
            </a:r>
            <a:r>
              <a:rPr sz="2000" u="heavy" spc="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u="heavy" spc="-1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res</a:t>
            </a:r>
            <a:r>
              <a:rPr sz="2000" u="heavy" spc="-1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u</a:t>
            </a:r>
            <a:r>
              <a:rPr sz="2000" u="heavy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l</a:t>
            </a:r>
            <a:r>
              <a:rPr sz="2000" u="heavy" spc="-1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hat</a:t>
            </a: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ts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20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ab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e,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eg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rel</a:t>
            </a:r>
            <a:r>
              <a:rPr sz="2000" u="heavy" spc="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ease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erat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consis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1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u="heavy" spc="1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ac</a:t>
            </a:r>
            <a:r>
              <a:rPr sz="2000" u="heavy" spc="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2000" u="heavy" spc="-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i</a:t>
            </a:r>
            <a:r>
              <a:rPr sz="2000" u="heavy" spc="-1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v</a:t>
            </a:r>
            <a:r>
              <a:rPr sz="2000" u="heavy" spc="-1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ities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697865" marR="835660" indent="-228600">
              <a:lnSpc>
                <a:spcPct val="100000"/>
              </a:lnSpc>
              <a:spcBef>
                <a:spcPts val="1000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1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uc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</a:t>
            </a:r>
            <a:r>
              <a:rPr sz="20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2000" u="heavy" spc="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ded</a:t>
            </a:r>
            <a:r>
              <a:rPr sz="2000" u="heavy" spc="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i</a:t>
            </a:r>
            <a:r>
              <a:rPr sz="2000" u="heavy" spc="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ca</a:t>
            </a:r>
            <a:r>
              <a:rPr sz="2000" u="heavy" spc="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2000" u="heavy" spc="1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2000" u="heavy" spc="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d</a:t>
            </a:r>
            <a:r>
              <a:rPr sz="2000" u="heavy" spc="-1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 </a:t>
            </a:r>
            <a:r>
              <a:rPr sz="2000" u="heavy" spc="-2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(</a:t>
            </a:r>
            <a:r>
              <a:rPr sz="2000" u="heavy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i</a:t>
            </a:r>
            <a:r>
              <a:rPr sz="2000" u="heavy" spc="-1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era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i</a:t>
            </a:r>
            <a:r>
              <a:rPr sz="2000" u="heavy" spc="-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2000" u="heavy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p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l</a:t>
            </a:r>
            <a:r>
              <a:rPr sz="2000" u="heavy" spc="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an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99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1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u="heavy" spc="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objec</a:t>
            </a:r>
            <a:r>
              <a:rPr sz="2000" u="heavy" spc="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2000" u="heavy" spc="-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i</a:t>
            </a:r>
            <a:r>
              <a:rPr sz="2000" u="heavy" spc="-1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v</a:t>
            </a:r>
            <a:r>
              <a:rPr sz="2000" u="heavy" spc="10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697865">
              <a:lnSpc>
                <a:spcPct val="100000"/>
              </a:lnSpc>
            </a:pP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meas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u</a:t>
            </a:r>
            <a:r>
              <a:rPr sz="2000" u="heavy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2000" u="heavy" spc="-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a</a:t>
            </a:r>
            <a:r>
              <a:rPr sz="2000" u="heavy" spc="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bl</a:t>
            </a:r>
            <a:r>
              <a:rPr sz="2000" u="heavy" spc="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u="heavy" spc="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2000" u="heavy" spc="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v</a:t>
            </a:r>
            <a:r>
              <a:rPr sz="2000" u="heavy" spc="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alu</a:t>
            </a:r>
            <a:r>
              <a:rPr sz="2000" u="heavy" spc="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a</a:t>
            </a:r>
            <a:r>
              <a:rPr sz="2000" u="heavy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ti</a:t>
            </a:r>
            <a:r>
              <a:rPr sz="2000" u="heavy" spc="-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2000" u="heavy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eria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1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u="heavy" spc="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b</a:t>
            </a:r>
            <a:r>
              <a:rPr sz="2000" u="heavy" spc="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u</a:t>
            </a:r>
            <a:r>
              <a:rPr sz="2000" u="heavy" spc="-1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sine</a:t>
            </a:r>
            <a:r>
              <a:rPr sz="2000" u="heavy" spc="-1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2000" u="heavy" spc="-2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u="heavy" spc="-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v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a</a:t>
            </a:r>
            <a:r>
              <a:rPr sz="2000" u="heavy" spc="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l</a:t>
            </a:r>
            <a:r>
              <a:rPr sz="2000" u="heavy" spc="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ue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marR="5080" indent="-287020">
              <a:lnSpc>
                <a:spcPct val="100000"/>
              </a:lnSpc>
              <a:spcBef>
                <a:spcPts val="1000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spc="-1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ernal  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ernal</a:t>
            </a:r>
            <a:r>
              <a:rPr sz="20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6184" y="6453936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B31166"/>
                </a:solidFill>
                <a:latin typeface="Arial MT"/>
                <a:cs typeface="Arial MT"/>
              </a:rPr>
              <a:t>23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5600"/>
              <a:ext cx="2362200" cy="2362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1871421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76377" y="1867852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24200" y="914400"/>
            <a:ext cx="47910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14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Iterativ</a:t>
            </a:r>
            <a:r>
              <a:rPr sz="3600" i="0" spc="-17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i="0" spc="-254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i="0" spc="1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24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6" name="Content Placeholder 15"/>
          <p:cNvGraphicFramePr/>
          <p:nvPr>
            <p:ph sz="half" idx="2"/>
          </p:nvPr>
        </p:nvGraphicFramePr>
        <p:xfrm>
          <a:off x="914400" y="2362200"/>
          <a:ext cx="10692765" cy="403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8" imgW="6619875" imgH="3695700" progId="Paint.Picture">
                  <p:embed/>
                </p:oleObj>
              </mc:Choice>
              <mc:Fallback>
                <p:oleObj name="" r:id="rId8" imgW="6619875" imgH="3695700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2362200"/>
                        <a:ext cx="10692765" cy="4036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608" y="0"/>
                  </a:lnTo>
                  <a:lnTo>
                    <a:pt x="4864608" y="3226816"/>
                  </a:lnTo>
                  <a:lnTo>
                    <a:pt x="4863592" y="3352673"/>
                  </a:lnTo>
                  <a:lnTo>
                    <a:pt x="4863592" y="3477387"/>
                  </a:lnTo>
                  <a:lnTo>
                    <a:pt x="4861687" y="3600831"/>
                  </a:lnTo>
                  <a:lnTo>
                    <a:pt x="4856226" y="3841750"/>
                  </a:lnTo>
                  <a:lnTo>
                    <a:pt x="4853305" y="3959225"/>
                  </a:lnTo>
                  <a:lnTo>
                    <a:pt x="4848733" y="4076065"/>
                  </a:lnTo>
                  <a:lnTo>
                    <a:pt x="4843907" y="4191000"/>
                  </a:lnTo>
                  <a:lnTo>
                    <a:pt x="4839462" y="4303649"/>
                  </a:lnTo>
                  <a:lnTo>
                    <a:pt x="4827143" y="4523359"/>
                  </a:lnTo>
                  <a:lnTo>
                    <a:pt x="4813935" y="4734052"/>
                  </a:lnTo>
                  <a:lnTo>
                    <a:pt x="4800092" y="4936236"/>
                  </a:lnTo>
                  <a:lnTo>
                    <a:pt x="4784852" y="5127498"/>
                  </a:lnTo>
                  <a:lnTo>
                    <a:pt x="4769104" y="5310251"/>
                  </a:lnTo>
                  <a:lnTo>
                    <a:pt x="4751959" y="5479796"/>
                  </a:lnTo>
                  <a:lnTo>
                    <a:pt x="4735195" y="5639016"/>
                  </a:lnTo>
                  <a:lnTo>
                    <a:pt x="4718431" y="5785497"/>
                  </a:lnTo>
                  <a:lnTo>
                    <a:pt x="4702556" y="5919889"/>
                  </a:lnTo>
                  <a:lnTo>
                    <a:pt x="4687570" y="6039129"/>
                  </a:lnTo>
                  <a:lnTo>
                    <a:pt x="4661281" y="6237681"/>
                  </a:lnTo>
                  <a:lnTo>
                    <a:pt x="4649978" y="6313957"/>
                  </a:lnTo>
                  <a:lnTo>
                    <a:pt x="4639742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34433" y="1088136"/>
                  </a:lnTo>
                  <a:lnTo>
                    <a:pt x="4751959" y="1226185"/>
                  </a:lnTo>
                  <a:lnTo>
                    <a:pt x="4767072" y="1362329"/>
                  </a:lnTo>
                  <a:lnTo>
                    <a:pt x="4781296" y="1500378"/>
                  </a:lnTo>
                  <a:lnTo>
                    <a:pt x="4794250" y="1637792"/>
                  </a:lnTo>
                  <a:lnTo>
                    <a:pt x="4816856" y="1909572"/>
                  </a:lnTo>
                  <a:lnTo>
                    <a:pt x="4826254" y="2044573"/>
                  </a:lnTo>
                  <a:lnTo>
                    <a:pt x="4833620" y="2179574"/>
                  </a:lnTo>
                  <a:lnTo>
                    <a:pt x="4841367" y="2313940"/>
                  </a:lnTo>
                  <a:lnTo>
                    <a:pt x="4847844" y="2447036"/>
                  </a:lnTo>
                  <a:lnTo>
                    <a:pt x="4852289" y="2579116"/>
                  </a:lnTo>
                  <a:lnTo>
                    <a:pt x="4860036" y="2841752"/>
                  </a:lnTo>
                  <a:lnTo>
                    <a:pt x="4863592" y="3099689"/>
                  </a:lnTo>
                  <a:lnTo>
                    <a:pt x="4864608" y="3226816"/>
                  </a:lnTo>
                  <a:lnTo>
                    <a:pt x="4864608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68328" y="470154"/>
                  </a:lnTo>
                  <a:lnTo>
                    <a:pt x="11768328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72997" y="2676525"/>
            <a:ext cx="310261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4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4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erat</a:t>
            </a:r>
            <a:r>
              <a:rPr sz="3200" spc="-6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16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on:</a:t>
            </a:r>
            <a:r>
              <a:rPr sz="3200" spc="-22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8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6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Sel</a:t>
            </a:r>
            <a:r>
              <a:rPr sz="3200" spc="-14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200" spc="-33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-  </a:t>
            </a:r>
            <a:r>
              <a:rPr sz="3200" spc="6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Contained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2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10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39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3200" spc="-2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Pro</a:t>
            </a:r>
            <a:r>
              <a:rPr sz="3200" spc="-14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3200" spc="13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ect</a:t>
            </a:r>
            <a:r>
              <a:rPr sz="3200" spc="-25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9433" y="471043"/>
            <a:ext cx="19646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10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</a:t>
            </a:r>
            <a:r>
              <a:rPr sz="1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era</a:t>
            </a:r>
            <a:r>
              <a:rPr sz="1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as: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6633" y="687018"/>
            <a:ext cx="4838700" cy="536194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  <a:tabLst>
                <a:tab pos="299085" algn="l"/>
              </a:tabLst>
            </a:pPr>
            <a:r>
              <a:rPr sz="110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400" b="1" spc="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Clear</a:t>
            </a:r>
            <a:r>
              <a:rPr sz="1400" b="1" spc="-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b="1" spc="-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objectives</a:t>
            </a:r>
            <a:r>
              <a:rPr sz="1400" b="1" spc="-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b="1" spc="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400" b="1" spc="-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b="1" spc="-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activities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830"/>
              </a:spcBef>
            </a:pPr>
            <a:r>
              <a:rPr sz="110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100" spc="22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Agreed</a:t>
            </a:r>
            <a:r>
              <a:rPr sz="1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upon</a:t>
            </a:r>
            <a:r>
              <a:rPr sz="1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all;</a:t>
            </a:r>
            <a:r>
              <a:rPr sz="1400" spc="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unified</a:t>
            </a:r>
            <a:r>
              <a:rPr sz="1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efforts</a:t>
            </a:r>
            <a:r>
              <a:rPr sz="1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99085" algn="l"/>
              </a:tabLst>
            </a:pPr>
            <a:r>
              <a:rPr sz="110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400" b="1" spc="-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Measurable</a:t>
            </a:r>
            <a:r>
              <a:rPr sz="1400" b="1" spc="-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b="1" spc="-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evaluation </a:t>
            </a:r>
            <a:r>
              <a:rPr sz="1400" b="1" spc="-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criteria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ts val="1595"/>
              </a:lnSpc>
              <a:spcBef>
                <a:spcPts val="820"/>
              </a:spcBef>
            </a:pPr>
            <a:r>
              <a:rPr sz="110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10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00" spc="1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4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‘measu</a:t>
            </a:r>
            <a:r>
              <a:rPr sz="1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ab</a:t>
            </a:r>
            <a:r>
              <a:rPr sz="1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;</a:t>
            </a:r>
            <a:r>
              <a:rPr sz="1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1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ua</a:t>
            </a:r>
            <a:r>
              <a:rPr sz="1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697865">
              <a:lnSpc>
                <a:spcPts val="1595"/>
              </a:lnSpc>
            </a:pPr>
            <a:r>
              <a:rPr sz="1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objectively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99085" algn="l"/>
              </a:tabLst>
            </a:pPr>
            <a:r>
              <a:rPr sz="110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400" b="1" spc="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400" b="1" spc="-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b="1" spc="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dedicated</a:t>
            </a:r>
            <a:r>
              <a:rPr sz="1400" b="1" spc="-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team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697865" marR="5080" indent="-228600">
              <a:lnSpc>
                <a:spcPts val="1510"/>
              </a:lnSpc>
              <a:spcBef>
                <a:spcPts val="1020"/>
              </a:spcBef>
            </a:pPr>
            <a:r>
              <a:rPr sz="110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10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00" spc="1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dedi</a:t>
            </a:r>
            <a:r>
              <a:rPr sz="1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1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evi</a:t>
            </a:r>
            <a:r>
              <a:rPr sz="1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</a:t>
            </a:r>
            <a:r>
              <a:rPr sz="1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</a:t>
            </a:r>
            <a:r>
              <a:rPr sz="14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era</a:t>
            </a:r>
            <a:r>
              <a:rPr sz="1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Focu</a:t>
            </a:r>
            <a:r>
              <a:rPr sz="1400" b="1" spc="-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b="1" spc="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ed</a:t>
            </a:r>
            <a:r>
              <a:rPr sz="1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!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299085" algn="l"/>
              </a:tabLst>
            </a:pPr>
            <a:r>
              <a:rPr sz="110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400" b="1" spc="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4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schedule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114935" algn="ctr">
              <a:lnSpc>
                <a:spcPts val="1595"/>
              </a:lnSpc>
              <a:spcBef>
                <a:spcPts val="830"/>
              </a:spcBef>
            </a:pPr>
            <a:r>
              <a:rPr sz="110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 </a:t>
            </a:r>
            <a:r>
              <a:rPr sz="1100" spc="1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lang="en-US" sz="14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ana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gm</a:t>
            </a:r>
            <a:r>
              <a:rPr lang="en-US"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1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1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agre</a:t>
            </a:r>
            <a:r>
              <a:rPr sz="1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ched</a:t>
            </a:r>
            <a:r>
              <a:rPr sz="1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48590" algn="ctr">
              <a:lnSpc>
                <a:spcPts val="1595"/>
              </a:lnSpc>
            </a:pPr>
            <a:r>
              <a:rPr sz="1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ow</a:t>
            </a:r>
            <a:r>
              <a:rPr sz="1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400" spc="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697865" marR="240665" indent="-228600">
              <a:lnSpc>
                <a:spcPts val="1510"/>
              </a:lnSpc>
              <a:spcBef>
                <a:spcPts val="1020"/>
              </a:spcBef>
            </a:pPr>
            <a:r>
              <a:rPr sz="110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100" spc="-9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Iteration 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schedule </a:t>
            </a:r>
            <a:r>
              <a:rPr sz="1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 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1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simple: </a:t>
            </a:r>
            <a:r>
              <a:rPr sz="14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 </a:t>
            </a:r>
            <a:r>
              <a:rPr sz="1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 </a:t>
            </a:r>
            <a:r>
              <a:rPr sz="14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1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1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1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ask  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descriptions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</a:pPr>
            <a:r>
              <a:rPr sz="110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10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00" spc="1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duc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</a:t>
            </a:r>
            <a:r>
              <a:rPr sz="1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u="sng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v</a:t>
            </a:r>
            <a:r>
              <a:rPr sz="1400" u="sng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er</a:t>
            </a:r>
            <a:r>
              <a:rPr sz="1400" u="sng" spc="-10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400" u="sng" spc="-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i</a:t>
            </a:r>
            <a:r>
              <a:rPr sz="1400" u="sng" spc="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1400" u="sng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n</a:t>
            </a:r>
            <a:r>
              <a:rPr sz="1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</a:t>
            </a:r>
            <a:r>
              <a:rPr sz="1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duct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  <a:tabLst>
                <a:tab pos="299085" algn="l"/>
              </a:tabLst>
            </a:pPr>
            <a:r>
              <a:rPr sz="110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10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400" b="1" spc="-1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400" b="1" spc="-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b="1" u="heavy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ob</a:t>
            </a:r>
            <a:r>
              <a:rPr sz="14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j</a:t>
            </a:r>
            <a:r>
              <a:rPr sz="14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ecti</a:t>
            </a:r>
            <a:r>
              <a:rPr sz="14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v</a:t>
            </a:r>
            <a:r>
              <a:rPr sz="14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el</a:t>
            </a:r>
            <a:r>
              <a:rPr sz="1400" b="1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y</a:t>
            </a:r>
            <a:r>
              <a:rPr sz="14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4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a</a:t>
            </a:r>
            <a:r>
              <a:rPr sz="1400" b="1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s</a:t>
            </a:r>
            <a:r>
              <a:rPr sz="1400" b="1" u="heavy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s</a:t>
            </a:r>
            <a:r>
              <a:rPr sz="14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es</a:t>
            </a:r>
            <a:r>
              <a:rPr sz="1400" b="1" u="heavy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s</a:t>
            </a:r>
            <a:r>
              <a:rPr sz="1400" b="1" u="heavy" spc="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e</a:t>
            </a:r>
            <a:r>
              <a:rPr sz="1400" b="1" u="heavy" spc="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d</a:t>
            </a:r>
            <a:r>
              <a:rPr sz="1400" b="1" spc="-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b="1" spc="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400" b="1" spc="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1400" b="1" spc="-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ai</a:t>
            </a:r>
            <a:r>
              <a:rPr sz="1400" b="1" spc="-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400" b="1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b="1" spc="-1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400" b="1" spc="-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b="1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ite</a:t>
            </a:r>
            <a:r>
              <a:rPr sz="1400" b="1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400" b="1" spc="-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ati</a:t>
            </a:r>
            <a:r>
              <a:rPr sz="1400" b="1" spc="-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on’</a:t>
            </a:r>
            <a:r>
              <a:rPr sz="1400" b="1" spc="-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b="1" spc="-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b="1" spc="-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ob</a:t>
            </a:r>
            <a:r>
              <a:rPr sz="1400" b="1" spc="-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j</a:t>
            </a:r>
            <a:r>
              <a:rPr sz="1400" b="1" spc="-1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ecti</a:t>
            </a:r>
            <a:r>
              <a:rPr sz="1400" b="1" spc="-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1400" b="1" spc="-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400" b="1" spc="-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697865" marR="827405" indent="-228600">
              <a:lnSpc>
                <a:spcPts val="1510"/>
              </a:lnSpc>
              <a:spcBef>
                <a:spcPts val="1020"/>
              </a:spcBef>
            </a:pPr>
            <a:r>
              <a:rPr sz="110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100" spc="-9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400" u="sng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Continuously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assessed 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during </a:t>
            </a:r>
            <a:r>
              <a:rPr sz="14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iteration; </a:t>
            </a:r>
            <a:r>
              <a:rPr sz="14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umm</a:t>
            </a:r>
            <a:r>
              <a:rPr sz="14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1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zed</a:t>
            </a:r>
            <a:r>
              <a:rPr sz="1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820"/>
              </a:spcBef>
            </a:pPr>
            <a:r>
              <a:rPr sz="110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100" spc="2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1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1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project.</a:t>
            </a:r>
            <a:r>
              <a:rPr sz="1400" spc="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Who</a:t>
            </a:r>
            <a:r>
              <a:rPr sz="1400" b="1" spc="-1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b="1" spc="-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assesses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9433" y="6089396"/>
            <a:ext cx="42386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38220" algn="l"/>
              </a:tabLst>
            </a:pPr>
            <a:r>
              <a:rPr sz="110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1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1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Well</a:t>
            </a:r>
            <a:r>
              <a:rPr sz="1400" b="1" spc="-1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b="1" spc="-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Defined</a:t>
            </a:r>
            <a:r>
              <a:rPr sz="1400" b="1" spc="-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b="1" spc="-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Result!!	</a:t>
            </a:r>
            <a:r>
              <a:rPr sz="1400" b="1" spc="-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More</a:t>
            </a:r>
            <a:r>
              <a:rPr sz="1400" b="1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Wingdings" panose="05000000000000000000"/>
                <a:cs typeface="Wingdings" panose="05000000000000000000"/>
              </a:rPr>
              <a:t></a:t>
            </a:r>
            <a:endParaRPr sz="14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6184" y="6453936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B31166"/>
                </a:solidFill>
                <a:latin typeface="Arial MT"/>
                <a:cs typeface="Arial MT"/>
              </a:rPr>
              <a:t>25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608" y="0"/>
                  </a:lnTo>
                  <a:lnTo>
                    <a:pt x="4864608" y="3226816"/>
                  </a:lnTo>
                  <a:lnTo>
                    <a:pt x="4863592" y="3352673"/>
                  </a:lnTo>
                  <a:lnTo>
                    <a:pt x="4863592" y="3477387"/>
                  </a:lnTo>
                  <a:lnTo>
                    <a:pt x="4861687" y="3600831"/>
                  </a:lnTo>
                  <a:lnTo>
                    <a:pt x="4856226" y="3841750"/>
                  </a:lnTo>
                  <a:lnTo>
                    <a:pt x="4853305" y="3959225"/>
                  </a:lnTo>
                  <a:lnTo>
                    <a:pt x="4848733" y="4076065"/>
                  </a:lnTo>
                  <a:lnTo>
                    <a:pt x="4843907" y="4191000"/>
                  </a:lnTo>
                  <a:lnTo>
                    <a:pt x="4839462" y="4303649"/>
                  </a:lnTo>
                  <a:lnTo>
                    <a:pt x="4827143" y="4523359"/>
                  </a:lnTo>
                  <a:lnTo>
                    <a:pt x="4813935" y="4734052"/>
                  </a:lnTo>
                  <a:lnTo>
                    <a:pt x="4800092" y="4936236"/>
                  </a:lnTo>
                  <a:lnTo>
                    <a:pt x="4784852" y="5127498"/>
                  </a:lnTo>
                  <a:lnTo>
                    <a:pt x="4769104" y="5310251"/>
                  </a:lnTo>
                  <a:lnTo>
                    <a:pt x="4751959" y="5479796"/>
                  </a:lnTo>
                  <a:lnTo>
                    <a:pt x="4735195" y="5639016"/>
                  </a:lnTo>
                  <a:lnTo>
                    <a:pt x="4718431" y="5785497"/>
                  </a:lnTo>
                  <a:lnTo>
                    <a:pt x="4702556" y="5919889"/>
                  </a:lnTo>
                  <a:lnTo>
                    <a:pt x="4687570" y="6039129"/>
                  </a:lnTo>
                  <a:lnTo>
                    <a:pt x="4661281" y="6237681"/>
                  </a:lnTo>
                  <a:lnTo>
                    <a:pt x="4649978" y="6313957"/>
                  </a:lnTo>
                  <a:lnTo>
                    <a:pt x="4639742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34433" y="1088136"/>
                  </a:lnTo>
                  <a:lnTo>
                    <a:pt x="4751959" y="1226185"/>
                  </a:lnTo>
                  <a:lnTo>
                    <a:pt x="4767072" y="1362329"/>
                  </a:lnTo>
                  <a:lnTo>
                    <a:pt x="4781296" y="1500378"/>
                  </a:lnTo>
                  <a:lnTo>
                    <a:pt x="4794250" y="1637792"/>
                  </a:lnTo>
                  <a:lnTo>
                    <a:pt x="4816856" y="1909572"/>
                  </a:lnTo>
                  <a:lnTo>
                    <a:pt x="4826254" y="2044573"/>
                  </a:lnTo>
                  <a:lnTo>
                    <a:pt x="4833620" y="2179574"/>
                  </a:lnTo>
                  <a:lnTo>
                    <a:pt x="4841367" y="2313940"/>
                  </a:lnTo>
                  <a:lnTo>
                    <a:pt x="4847844" y="2447036"/>
                  </a:lnTo>
                  <a:lnTo>
                    <a:pt x="4852289" y="2579116"/>
                  </a:lnTo>
                  <a:lnTo>
                    <a:pt x="4860036" y="2841752"/>
                  </a:lnTo>
                  <a:lnTo>
                    <a:pt x="4863592" y="3099689"/>
                  </a:lnTo>
                  <a:lnTo>
                    <a:pt x="4864608" y="3226816"/>
                  </a:lnTo>
                  <a:lnTo>
                    <a:pt x="4864608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68328" y="470154"/>
                  </a:lnTo>
                  <a:lnTo>
                    <a:pt x="11768328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72997" y="2188591"/>
            <a:ext cx="3088005" cy="2466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0825">
              <a:lnSpc>
                <a:spcPct val="100000"/>
              </a:lnSpc>
              <a:spcBef>
                <a:spcPts val="95"/>
              </a:spcBef>
            </a:pPr>
            <a:r>
              <a:rPr sz="3200" spc="-4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4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erat</a:t>
            </a:r>
            <a:r>
              <a:rPr sz="3200" spc="-6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4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200" spc="-22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3200" spc="-24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9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3200" b="1" u="heavy" spc="-21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Disti</a:t>
            </a:r>
            <a:r>
              <a:rPr sz="3200" b="1" u="heavy" spc="-305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n</a:t>
            </a:r>
            <a:r>
              <a:rPr sz="3200" b="1" u="heavy" spc="355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c</a:t>
            </a:r>
            <a:r>
              <a:rPr sz="3200" b="1" u="heavy" spc="-37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t</a:t>
            </a:r>
            <a:r>
              <a:rPr sz="3200" b="1" u="heavy" spc="-45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3200" b="1" u="heavy" spc="-11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Se</a:t>
            </a:r>
            <a:r>
              <a:rPr sz="3200" b="1" u="heavy" spc="-37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t</a:t>
            </a:r>
            <a:r>
              <a:rPr sz="3200" b="1" u="heavy" spc="-45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3200" b="1" u="heavy" spc="-114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of </a:t>
            </a:r>
            <a:r>
              <a:rPr sz="3200" b="1" spc="-80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u="heavy" spc="-95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Activities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00000"/>
              </a:lnSpc>
            </a:pPr>
            <a:r>
              <a:rPr sz="3200" b="1" u="heavy" spc="-15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(</a:t>
            </a:r>
            <a:r>
              <a:rPr sz="3200" b="1" u="heavy" spc="-225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n</a:t>
            </a:r>
            <a:r>
              <a:rPr sz="3200" b="1" u="heavy" spc="7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o</a:t>
            </a:r>
            <a:r>
              <a:rPr sz="3200" b="1" u="heavy" spc="-37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t</a:t>
            </a:r>
            <a:r>
              <a:rPr sz="3200" b="1" u="heavy" spc="-45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3200" b="1" u="heavy" spc="-25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th</a:t>
            </a:r>
            <a:r>
              <a:rPr sz="3200" b="1" u="heavy" spc="15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e</a:t>
            </a:r>
            <a:r>
              <a:rPr sz="3200" b="1" u="heavy" spc="-4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3200" b="1" u="heavy" spc="-35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Overall </a:t>
            </a:r>
            <a:r>
              <a:rPr sz="3200" b="1" spc="-20" dirty="0">
                <a:solidFill>
                  <a:srgbClr val="EBEB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u="heavy" spc="-12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Project</a:t>
            </a:r>
            <a:r>
              <a:rPr sz="3200" b="1" u="heavy" spc="-55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3200" b="1" u="heavy" spc="-140" dirty="0">
                <a:solidFill>
                  <a:srgbClr val="EBEBEB"/>
                </a:solidFill>
                <a:uFill>
                  <a:solidFill>
                    <a:srgbClr val="EBEBEB"/>
                  </a:solidFill>
                </a:uFill>
                <a:latin typeface="Tahoma" panose="020B0604030504040204"/>
                <a:cs typeface="Tahoma" panose="020B0604030504040204"/>
              </a:rPr>
              <a:t>Plan)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9433" y="457657"/>
            <a:ext cx="5285740" cy="11118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310"/>
              </a:spcBef>
              <a:tabLst>
                <a:tab pos="354965" algn="l"/>
              </a:tabLst>
            </a:pPr>
            <a:r>
              <a:rPr sz="1350" spc="-12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350" spc="-12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7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7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7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7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7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7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7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b="1" u="heavy" spc="-1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s</a:t>
            </a:r>
            <a:r>
              <a:rPr sz="17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pecifi</a:t>
            </a:r>
            <a:r>
              <a:rPr sz="1700" b="1" u="heavy" spc="1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c</a:t>
            </a:r>
            <a:r>
              <a:rPr sz="1700" b="1" u="heavy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17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pla</a:t>
            </a: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n</a:t>
            </a:r>
            <a:r>
              <a:rPr sz="1700" b="1" spc="-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hat</a:t>
            </a:r>
            <a:r>
              <a:rPr sz="17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mb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dies  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17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</a:t>
            </a:r>
            <a:r>
              <a:rPr sz="17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7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7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u="sng" spc="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ac</a:t>
            </a:r>
            <a:r>
              <a:rPr sz="1700" u="sng" spc="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1700" u="sng" spc="-1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i</a:t>
            </a:r>
            <a:r>
              <a:rPr sz="1700" u="sng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v</a:t>
            </a:r>
            <a:r>
              <a:rPr sz="1700" u="sng" spc="-1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i</a:t>
            </a:r>
            <a:r>
              <a:rPr sz="1700" u="sng" spc="-1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1700" u="sng" spc="-1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i</a:t>
            </a:r>
            <a:r>
              <a:rPr sz="1700" u="sng" spc="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700" u="sng" spc="-2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7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</a:t>
            </a:r>
            <a:r>
              <a:rPr sz="17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17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we</a:t>
            </a:r>
            <a:r>
              <a:rPr sz="170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l</a:t>
            </a:r>
            <a:r>
              <a:rPr sz="1700" u="sng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l</a:t>
            </a:r>
            <a:r>
              <a:rPr sz="1700" u="sng" spc="-1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- </a:t>
            </a:r>
            <a:r>
              <a:rPr sz="17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u="sng" spc="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d</a:t>
            </a:r>
            <a:r>
              <a:rPr sz="1700" u="sng" spc="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700" u="sng" spc="-1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f</a:t>
            </a:r>
            <a:r>
              <a:rPr sz="1700" u="sng" spc="-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i</a:t>
            </a:r>
            <a:r>
              <a:rPr sz="1700" u="sng" spc="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ne</a:t>
            </a:r>
            <a:r>
              <a:rPr sz="1700" u="sng" spc="10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d</a:t>
            </a:r>
            <a:r>
              <a:rPr sz="1700" u="sng" spc="-1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 </a:t>
            </a:r>
            <a:r>
              <a:rPr sz="1700" u="sng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res</a:t>
            </a:r>
            <a:r>
              <a:rPr sz="1700" u="sng" spc="-1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u</a:t>
            </a:r>
            <a:r>
              <a:rPr sz="1700" u="sng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l</a:t>
            </a:r>
            <a:r>
              <a:rPr sz="1700" u="sng" spc="-10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17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35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7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7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7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17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7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7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6633" y="1643583"/>
            <a:ext cx="4746625" cy="2893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4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1350" spc="-12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350" spc="-12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7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7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gh</a:t>
            </a:r>
            <a:r>
              <a:rPr sz="17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7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7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1700" spc="4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17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7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7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7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299085">
              <a:lnSpc>
                <a:spcPts val="1940"/>
              </a:lnSpc>
            </a:pP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</a:t>
            </a:r>
            <a:r>
              <a:rPr sz="17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7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</a:t>
            </a:r>
            <a:r>
              <a:rPr sz="17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7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7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occur?)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299085" marR="767715" indent="-287020">
              <a:lnSpc>
                <a:spcPts val="1850"/>
              </a:lnSpc>
              <a:spcBef>
                <a:spcPts val="1010"/>
              </a:spcBef>
              <a:tabLst>
                <a:tab pos="299085" algn="l"/>
              </a:tabLst>
            </a:pPr>
            <a:r>
              <a:rPr sz="135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35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7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eam</a:t>
            </a:r>
            <a:r>
              <a:rPr sz="17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ze</a:t>
            </a:r>
            <a:r>
              <a:rPr sz="17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dirty="0">
                <a:solidFill>
                  <a:srgbClr val="404040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1700" spc="3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7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7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care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ul</a:t>
            </a:r>
            <a:r>
              <a:rPr sz="17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coordinate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45"/>
              </a:lnSpc>
              <a:spcBef>
                <a:spcPts val="750"/>
              </a:spcBef>
              <a:tabLst>
                <a:tab pos="299085" algn="l"/>
              </a:tabLst>
            </a:pPr>
            <a:r>
              <a:rPr sz="135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Experience</a:t>
            </a:r>
            <a:r>
              <a:rPr sz="17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Level</a:t>
            </a:r>
            <a:r>
              <a:rPr sz="17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Wingdings" panose="05000000000000000000"/>
                <a:cs typeface="Wingdings" panose="05000000000000000000"/>
              </a:rPr>
              <a:t></a:t>
            </a:r>
            <a:r>
              <a:rPr sz="1700" spc="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17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substitute</a:t>
            </a:r>
            <a:r>
              <a:rPr sz="17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7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this;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299085">
              <a:lnSpc>
                <a:spcPts val="1945"/>
              </a:lnSpc>
            </a:pPr>
            <a:r>
              <a:rPr sz="17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17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peop</a:t>
            </a:r>
            <a:r>
              <a:rPr sz="17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e?</a:t>
            </a:r>
            <a:r>
              <a:rPr sz="17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7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17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hem</a:t>
            </a:r>
            <a:r>
              <a:rPr sz="17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299085" algn="l"/>
              </a:tabLst>
            </a:pPr>
            <a:r>
              <a:rPr sz="135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35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700" u="sng" spc="1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C</a:t>
            </a:r>
            <a:r>
              <a:rPr sz="1700" u="sng" spc="1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a</a:t>
            </a:r>
            <a:r>
              <a:rPr sz="1700" u="sng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n</a:t>
            </a:r>
            <a:r>
              <a:rPr sz="1700" u="sng" spc="-1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 </a:t>
            </a:r>
            <a:r>
              <a:rPr sz="1700" u="sng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l</a:t>
            </a:r>
            <a:r>
              <a:rPr sz="1700" u="sng" spc="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700" u="sng" spc="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a</a:t>
            </a:r>
            <a:r>
              <a:rPr sz="1700" u="sng" spc="-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v</a:t>
            </a:r>
            <a:r>
              <a:rPr sz="1700" u="sng" spc="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700" u="sng" spc="-1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 </a:t>
            </a:r>
            <a:r>
              <a:rPr sz="1700" u="sng" spc="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d</a:t>
            </a:r>
            <a:r>
              <a:rPr sz="1700" u="sng" spc="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700" u="sng" spc="-1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170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a</a:t>
            </a:r>
            <a:r>
              <a:rPr sz="170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i</a:t>
            </a:r>
            <a:r>
              <a:rPr sz="1700" u="sng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l</a:t>
            </a:r>
            <a:r>
              <a:rPr sz="1700" u="sng" spc="-2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7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1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pmen</a:t>
            </a:r>
            <a:r>
              <a:rPr sz="17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eam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299085" marR="783590" indent="-287020">
              <a:lnSpc>
                <a:spcPts val="1840"/>
              </a:lnSpc>
              <a:spcBef>
                <a:spcPts val="1035"/>
              </a:spcBef>
              <a:tabLst>
                <a:tab pos="299085" algn="l"/>
              </a:tabLst>
            </a:pPr>
            <a:r>
              <a:rPr sz="135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35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700" u="sng" spc="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Dependenci</a:t>
            </a:r>
            <a:r>
              <a:rPr sz="1700" u="sng" spc="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700" u="sng" spc="-2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7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7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eam</a:t>
            </a:r>
            <a:r>
              <a:rPr sz="17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mber  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</a:t>
            </a:r>
            <a:r>
              <a:rPr sz="17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7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7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</a:t>
            </a:r>
            <a:r>
              <a:rPr sz="17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ssi</a:t>
            </a:r>
            <a:r>
              <a:rPr sz="17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more  </a:t>
            </a:r>
            <a:r>
              <a:rPr sz="17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7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7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7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7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g.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9433" y="4870617"/>
            <a:ext cx="3744595" cy="146748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R="40640" algn="r">
              <a:lnSpc>
                <a:spcPct val="100000"/>
              </a:lnSpc>
              <a:spcBef>
                <a:spcPts val="900"/>
              </a:spcBef>
              <a:tabLst>
                <a:tab pos="342265" algn="l"/>
              </a:tabLst>
            </a:pPr>
            <a:r>
              <a:rPr sz="135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35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7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era</a:t>
            </a:r>
            <a:r>
              <a:rPr sz="17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7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7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7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7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7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1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7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17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17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7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800"/>
              </a:spcBef>
              <a:tabLst>
                <a:tab pos="286385" algn="l"/>
              </a:tabLst>
            </a:pPr>
            <a:r>
              <a:rPr sz="135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35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700" b="1" u="heavy" spc="-1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E</a:t>
            </a:r>
            <a:r>
              <a:rPr sz="1700" b="1" u="heavy" spc="-1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s</a:t>
            </a:r>
            <a:r>
              <a:rPr sz="1700" b="1" u="heavy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ta</a:t>
            </a:r>
            <a:r>
              <a:rPr sz="1700" b="1" u="heavy" spc="-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bli</a:t>
            </a:r>
            <a:r>
              <a:rPr sz="1700" b="1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s</a:t>
            </a:r>
            <a:r>
              <a:rPr sz="1700" b="1" u="heavy" spc="-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h</a:t>
            </a:r>
            <a:r>
              <a:rPr sz="1700" b="1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17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</a:t>
            </a:r>
            <a:r>
              <a:rPr sz="17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7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7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7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nd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795"/>
              </a:spcBef>
              <a:tabLst>
                <a:tab pos="756285" algn="l"/>
              </a:tabLst>
            </a:pPr>
            <a:r>
              <a:rPr sz="135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700" b="1" u="heavy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Evaluate</a:t>
            </a:r>
            <a:r>
              <a:rPr sz="1700" b="1" spc="-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resources,</a:t>
            </a:r>
            <a:r>
              <a:rPr sz="1700" spc="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795"/>
              </a:spcBef>
              <a:tabLst>
                <a:tab pos="756285" algn="l"/>
              </a:tabLst>
            </a:pPr>
            <a:r>
              <a:rPr sz="135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35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Develo</a:t>
            </a:r>
            <a:r>
              <a:rPr sz="17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 panose="020B0604030504040204"/>
                <a:cs typeface="Tahoma" panose="020B0604030504040204"/>
              </a:rPr>
              <a:t>p</a:t>
            </a:r>
            <a:r>
              <a:rPr sz="1700" b="1" spc="-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17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sched</a:t>
            </a:r>
            <a:r>
              <a:rPr sz="1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7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6184" y="6453936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B31166"/>
                </a:solidFill>
                <a:latin typeface="Arial MT"/>
                <a:cs typeface="Arial MT"/>
              </a:rPr>
              <a:t>26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608" y="0"/>
                  </a:lnTo>
                  <a:lnTo>
                    <a:pt x="4864608" y="3226816"/>
                  </a:lnTo>
                  <a:lnTo>
                    <a:pt x="4863592" y="3352673"/>
                  </a:lnTo>
                  <a:lnTo>
                    <a:pt x="4863592" y="3477387"/>
                  </a:lnTo>
                  <a:lnTo>
                    <a:pt x="4861687" y="3600831"/>
                  </a:lnTo>
                  <a:lnTo>
                    <a:pt x="4856226" y="3841750"/>
                  </a:lnTo>
                  <a:lnTo>
                    <a:pt x="4853305" y="3959225"/>
                  </a:lnTo>
                  <a:lnTo>
                    <a:pt x="4848733" y="4076065"/>
                  </a:lnTo>
                  <a:lnTo>
                    <a:pt x="4843907" y="4191000"/>
                  </a:lnTo>
                  <a:lnTo>
                    <a:pt x="4839462" y="4303649"/>
                  </a:lnTo>
                  <a:lnTo>
                    <a:pt x="4827143" y="4523359"/>
                  </a:lnTo>
                  <a:lnTo>
                    <a:pt x="4813935" y="4734052"/>
                  </a:lnTo>
                  <a:lnTo>
                    <a:pt x="4800092" y="4936236"/>
                  </a:lnTo>
                  <a:lnTo>
                    <a:pt x="4784852" y="5127498"/>
                  </a:lnTo>
                  <a:lnTo>
                    <a:pt x="4769104" y="5310251"/>
                  </a:lnTo>
                  <a:lnTo>
                    <a:pt x="4751959" y="5479796"/>
                  </a:lnTo>
                  <a:lnTo>
                    <a:pt x="4735195" y="5639016"/>
                  </a:lnTo>
                  <a:lnTo>
                    <a:pt x="4718431" y="5785497"/>
                  </a:lnTo>
                  <a:lnTo>
                    <a:pt x="4702556" y="5919889"/>
                  </a:lnTo>
                  <a:lnTo>
                    <a:pt x="4687570" y="6039129"/>
                  </a:lnTo>
                  <a:lnTo>
                    <a:pt x="4661281" y="6237681"/>
                  </a:lnTo>
                  <a:lnTo>
                    <a:pt x="4649978" y="6313957"/>
                  </a:lnTo>
                  <a:lnTo>
                    <a:pt x="4639742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34433" y="1088136"/>
                  </a:lnTo>
                  <a:lnTo>
                    <a:pt x="4751959" y="1226185"/>
                  </a:lnTo>
                  <a:lnTo>
                    <a:pt x="4767072" y="1362329"/>
                  </a:lnTo>
                  <a:lnTo>
                    <a:pt x="4781296" y="1500378"/>
                  </a:lnTo>
                  <a:lnTo>
                    <a:pt x="4794250" y="1637792"/>
                  </a:lnTo>
                  <a:lnTo>
                    <a:pt x="4816856" y="1909572"/>
                  </a:lnTo>
                  <a:lnTo>
                    <a:pt x="4826254" y="2044573"/>
                  </a:lnTo>
                  <a:lnTo>
                    <a:pt x="4833620" y="2179574"/>
                  </a:lnTo>
                  <a:lnTo>
                    <a:pt x="4841367" y="2313940"/>
                  </a:lnTo>
                  <a:lnTo>
                    <a:pt x="4847844" y="2447036"/>
                  </a:lnTo>
                  <a:lnTo>
                    <a:pt x="4852289" y="2579116"/>
                  </a:lnTo>
                  <a:lnTo>
                    <a:pt x="4860036" y="2841752"/>
                  </a:lnTo>
                  <a:lnTo>
                    <a:pt x="4863592" y="3099689"/>
                  </a:lnTo>
                  <a:lnTo>
                    <a:pt x="4864608" y="3226816"/>
                  </a:lnTo>
                  <a:lnTo>
                    <a:pt x="4864608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68328" y="470154"/>
                  </a:lnTo>
                  <a:lnTo>
                    <a:pt x="11768328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72997" y="2920364"/>
            <a:ext cx="272542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3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3200" spc="-254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34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3200" spc="-24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3200" spc="-254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5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Kinds  </a:t>
            </a:r>
            <a:r>
              <a:rPr sz="3200" spc="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200" spc="-25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4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Risks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9433" y="648411"/>
            <a:ext cx="20300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500" i="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900" i="0" spc="-60" dirty="0">
                <a:latin typeface="Verdana" panose="020B0604030504040204"/>
                <a:cs typeface="Verdana" panose="020B0604030504040204"/>
              </a:rPr>
              <a:t>Environmental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9433" y="1036066"/>
            <a:ext cx="5280025" cy="510730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756285" marR="756285" indent="-287020">
              <a:lnSpc>
                <a:spcPts val="2050"/>
              </a:lnSpc>
              <a:spcBef>
                <a:spcPts val="355"/>
              </a:spcBef>
              <a:tabLst>
                <a:tab pos="1701800" algn="l"/>
                <a:tab pos="2058035" algn="l"/>
                <a:tab pos="3138805" algn="l"/>
              </a:tabLst>
            </a:pPr>
            <a:r>
              <a:rPr sz="150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50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500" spc="-3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9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9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19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ne;</a:t>
            </a:r>
            <a:r>
              <a:rPr sz="1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9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sat</a:t>
            </a:r>
            <a:r>
              <a:rPr sz="1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19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spc="-3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;</a:t>
            </a:r>
            <a:r>
              <a:rPr sz="1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9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9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thquake  </a:t>
            </a:r>
            <a:r>
              <a:rPr sz="19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region;	</a:t>
            </a:r>
            <a:r>
              <a:rPr sz="19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weather</a:t>
            </a:r>
            <a:r>
              <a:rPr sz="19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regions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Technical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756285" marR="5080" indent="-287020">
              <a:lnSpc>
                <a:spcPts val="2050"/>
              </a:lnSpc>
              <a:spcBef>
                <a:spcPts val="1035"/>
              </a:spcBef>
              <a:tabLst>
                <a:tab pos="2723515" algn="l"/>
                <a:tab pos="4099560" algn="l"/>
              </a:tabLst>
            </a:pPr>
            <a:r>
              <a:rPr sz="150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500" spc="4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Team</a:t>
            </a:r>
            <a:r>
              <a:rPr sz="19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expertise;	</a:t>
            </a:r>
            <a:r>
              <a:rPr sz="19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available </a:t>
            </a:r>
            <a:r>
              <a:rPr sz="19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19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9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19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pmen</a:t>
            </a:r>
            <a:r>
              <a:rPr sz="19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19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9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ron</a:t>
            </a:r>
            <a:r>
              <a:rPr sz="19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9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ent;</a:t>
            </a:r>
            <a:r>
              <a:rPr sz="1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9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eam</a:t>
            </a:r>
            <a:r>
              <a:rPr sz="19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9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ze;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9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Personnel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ts val="2165"/>
              </a:lnSpc>
              <a:spcBef>
                <a:spcPts val="775"/>
              </a:spcBef>
              <a:tabLst>
                <a:tab pos="3121660" algn="l"/>
                <a:tab pos="3956685" algn="l"/>
              </a:tabLst>
            </a:pPr>
            <a:r>
              <a:rPr sz="150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500" spc="45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Death;</a:t>
            </a:r>
            <a:r>
              <a:rPr sz="19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pregnancy;	</a:t>
            </a:r>
            <a:r>
              <a:rPr sz="19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illness;	</a:t>
            </a:r>
            <a:r>
              <a:rPr sz="19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vacations;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ts val="2165"/>
              </a:lnSpc>
            </a:pPr>
            <a:r>
              <a:rPr sz="19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accidents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9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Financial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  <a:tabLst>
                <a:tab pos="2695575" algn="l"/>
              </a:tabLst>
            </a:pPr>
            <a:r>
              <a:rPr sz="150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500" spc="44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Cost</a:t>
            </a:r>
            <a:r>
              <a:rPr sz="19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9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project;	</a:t>
            </a:r>
            <a:r>
              <a:rPr sz="19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due</a:t>
            </a:r>
            <a:r>
              <a:rPr sz="19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dates</a:t>
            </a:r>
            <a:r>
              <a:rPr sz="19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feasible?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Competition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756285" marR="708025" indent="-287020">
              <a:lnSpc>
                <a:spcPts val="2050"/>
              </a:lnSpc>
              <a:spcBef>
                <a:spcPts val="1030"/>
              </a:spcBef>
              <a:tabLst>
                <a:tab pos="1941830" algn="l"/>
              </a:tabLst>
            </a:pPr>
            <a:r>
              <a:rPr sz="150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500" spc="-12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 </a:t>
            </a:r>
            <a:r>
              <a:rPr sz="1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competitors </a:t>
            </a:r>
            <a:r>
              <a:rPr sz="19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offering </a:t>
            </a:r>
            <a:r>
              <a:rPr sz="1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 </a:t>
            </a:r>
            <a:r>
              <a:rPr sz="1900" spc="-6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19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9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ces?</a:t>
            </a:r>
            <a:r>
              <a:rPr sz="1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19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</a:t>
            </a:r>
            <a:r>
              <a:rPr sz="19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9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9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19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ur</a:t>
            </a:r>
            <a:r>
              <a:rPr sz="19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9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9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165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500" spc="-1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9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9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</a:t>
            </a:r>
            <a:r>
              <a:rPr sz="19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9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9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9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1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9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9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9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19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9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9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9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eme</a:t>
            </a:r>
            <a:r>
              <a:rPr sz="19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9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355600">
              <a:lnSpc>
                <a:spcPts val="2165"/>
              </a:lnSpc>
            </a:pPr>
            <a:r>
              <a:rPr sz="19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expertise……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6184" y="6453936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B31166"/>
                </a:solidFill>
                <a:latin typeface="Arial MT"/>
                <a:cs typeface="Arial MT"/>
              </a:rPr>
              <a:t>27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608" y="0"/>
                  </a:lnTo>
                  <a:lnTo>
                    <a:pt x="4864608" y="3226816"/>
                  </a:lnTo>
                  <a:lnTo>
                    <a:pt x="4863592" y="3352673"/>
                  </a:lnTo>
                  <a:lnTo>
                    <a:pt x="4863592" y="3477387"/>
                  </a:lnTo>
                  <a:lnTo>
                    <a:pt x="4861687" y="3600831"/>
                  </a:lnTo>
                  <a:lnTo>
                    <a:pt x="4856226" y="3841750"/>
                  </a:lnTo>
                  <a:lnTo>
                    <a:pt x="4853305" y="3959225"/>
                  </a:lnTo>
                  <a:lnTo>
                    <a:pt x="4848733" y="4076065"/>
                  </a:lnTo>
                  <a:lnTo>
                    <a:pt x="4843907" y="4191000"/>
                  </a:lnTo>
                  <a:lnTo>
                    <a:pt x="4839462" y="4303649"/>
                  </a:lnTo>
                  <a:lnTo>
                    <a:pt x="4827143" y="4523359"/>
                  </a:lnTo>
                  <a:lnTo>
                    <a:pt x="4813935" y="4734052"/>
                  </a:lnTo>
                  <a:lnTo>
                    <a:pt x="4800092" y="4936236"/>
                  </a:lnTo>
                  <a:lnTo>
                    <a:pt x="4784852" y="5127498"/>
                  </a:lnTo>
                  <a:lnTo>
                    <a:pt x="4769104" y="5310251"/>
                  </a:lnTo>
                  <a:lnTo>
                    <a:pt x="4751959" y="5479796"/>
                  </a:lnTo>
                  <a:lnTo>
                    <a:pt x="4735195" y="5639016"/>
                  </a:lnTo>
                  <a:lnTo>
                    <a:pt x="4718431" y="5785497"/>
                  </a:lnTo>
                  <a:lnTo>
                    <a:pt x="4702556" y="5919889"/>
                  </a:lnTo>
                  <a:lnTo>
                    <a:pt x="4687570" y="6039129"/>
                  </a:lnTo>
                  <a:lnTo>
                    <a:pt x="4661281" y="6237681"/>
                  </a:lnTo>
                  <a:lnTo>
                    <a:pt x="4649978" y="6313957"/>
                  </a:lnTo>
                  <a:lnTo>
                    <a:pt x="4639742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34433" y="1088136"/>
                  </a:lnTo>
                  <a:lnTo>
                    <a:pt x="4751959" y="1226185"/>
                  </a:lnTo>
                  <a:lnTo>
                    <a:pt x="4767072" y="1362329"/>
                  </a:lnTo>
                  <a:lnTo>
                    <a:pt x="4781296" y="1500378"/>
                  </a:lnTo>
                  <a:lnTo>
                    <a:pt x="4794250" y="1637792"/>
                  </a:lnTo>
                  <a:lnTo>
                    <a:pt x="4816856" y="1909572"/>
                  </a:lnTo>
                  <a:lnTo>
                    <a:pt x="4826254" y="2044573"/>
                  </a:lnTo>
                  <a:lnTo>
                    <a:pt x="4833620" y="2179574"/>
                  </a:lnTo>
                  <a:lnTo>
                    <a:pt x="4841367" y="2313940"/>
                  </a:lnTo>
                  <a:lnTo>
                    <a:pt x="4847844" y="2447036"/>
                  </a:lnTo>
                  <a:lnTo>
                    <a:pt x="4852289" y="2579116"/>
                  </a:lnTo>
                  <a:lnTo>
                    <a:pt x="4860036" y="2841752"/>
                  </a:lnTo>
                  <a:lnTo>
                    <a:pt x="4863592" y="3099689"/>
                  </a:lnTo>
                  <a:lnTo>
                    <a:pt x="4864608" y="3226816"/>
                  </a:lnTo>
                  <a:lnTo>
                    <a:pt x="4864608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68328" y="470154"/>
                  </a:lnTo>
                  <a:lnTo>
                    <a:pt x="11768328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72997" y="2920364"/>
            <a:ext cx="300545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4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4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erat</a:t>
            </a:r>
            <a:r>
              <a:rPr sz="3200" spc="-6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200" spc="2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24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Mod</a:t>
            </a:r>
            <a:r>
              <a:rPr sz="3200" spc="17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2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3200" spc="4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Advantages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9433" y="499363"/>
            <a:ext cx="5331460" cy="53879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55600" marR="38735" indent="-342900">
              <a:lnSpc>
                <a:spcPct val="90000"/>
              </a:lnSpc>
              <a:spcBef>
                <a:spcPts val="320"/>
              </a:spcBef>
              <a:buClr>
                <a:srgbClr val="B31166"/>
              </a:buClr>
              <a:buSzPct val="79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90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iterative</a:t>
            </a:r>
            <a:r>
              <a:rPr sz="19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model</a:t>
            </a:r>
            <a:r>
              <a:rPr sz="190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190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z="190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only</a:t>
            </a:r>
            <a:r>
              <a:rPr sz="190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create</a:t>
            </a:r>
            <a:r>
              <a:rPr sz="190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90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high- </a:t>
            </a:r>
            <a:r>
              <a:rPr sz="1900" spc="-4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level </a:t>
            </a:r>
            <a:r>
              <a:rPr sz="190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design </a:t>
            </a:r>
            <a:r>
              <a:rPr sz="1900" spc="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9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9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application </a:t>
            </a:r>
            <a:r>
              <a:rPr sz="1900" spc="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before </a:t>
            </a:r>
            <a:r>
              <a:rPr sz="19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190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actually </a:t>
            </a:r>
            <a:r>
              <a:rPr sz="19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begin </a:t>
            </a:r>
            <a:r>
              <a:rPr sz="190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19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build the product </a:t>
            </a:r>
            <a:r>
              <a:rPr sz="1900" spc="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190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define </a:t>
            </a:r>
            <a:r>
              <a:rPr sz="19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90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design </a:t>
            </a:r>
            <a:r>
              <a:rPr sz="190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solution </a:t>
            </a:r>
            <a:r>
              <a:rPr sz="190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1900" spc="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900" spc="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entire </a:t>
            </a:r>
            <a:r>
              <a:rPr sz="190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product. </a:t>
            </a:r>
            <a:r>
              <a:rPr sz="190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Later </a:t>
            </a:r>
            <a:r>
              <a:rPr sz="1900" spc="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on </a:t>
            </a:r>
            <a:r>
              <a:rPr sz="19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190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can </a:t>
            </a:r>
            <a:r>
              <a:rPr sz="190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design </a:t>
            </a:r>
            <a:r>
              <a:rPr sz="1900" spc="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1900" spc="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built </a:t>
            </a:r>
            <a:r>
              <a:rPr sz="190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1900" spc="-4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skeleton </a:t>
            </a:r>
            <a:r>
              <a:rPr sz="190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version </a:t>
            </a:r>
            <a:r>
              <a:rPr sz="1900" spc="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90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that, </a:t>
            </a:r>
            <a:r>
              <a:rPr sz="1900" spc="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1900" spc="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then </a:t>
            </a:r>
            <a:r>
              <a:rPr sz="190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evolved </a:t>
            </a:r>
            <a:r>
              <a:rPr sz="1900" spc="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90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design</a:t>
            </a:r>
            <a:r>
              <a:rPr sz="190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based</a:t>
            </a:r>
            <a:r>
              <a:rPr sz="190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19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what</a:t>
            </a:r>
            <a:r>
              <a:rPr sz="19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had</a:t>
            </a:r>
            <a:r>
              <a:rPr sz="19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been</a:t>
            </a:r>
            <a:r>
              <a:rPr sz="190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built.</a:t>
            </a:r>
            <a:endParaRPr sz="1900">
              <a:latin typeface="Microsoft Sans Serif" panose="020B0604020202020204"/>
              <a:cs typeface="Microsoft Sans Serif" panose="020B0604020202020204"/>
            </a:endParaRPr>
          </a:p>
          <a:p>
            <a:pPr marL="355600" marR="5080" indent="-342900">
              <a:lnSpc>
                <a:spcPct val="90000"/>
              </a:lnSpc>
              <a:spcBef>
                <a:spcPts val="1000"/>
              </a:spcBef>
              <a:buClr>
                <a:srgbClr val="B31166"/>
              </a:buClr>
              <a:buSzPct val="79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 iterative </a:t>
            </a:r>
            <a:r>
              <a:rPr sz="19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model </a:t>
            </a:r>
            <a:r>
              <a:rPr sz="19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190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are </a:t>
            </a:r>
            <a:r>
              <a:rPr sz="1900" spc="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building and </a:t>
            </a:r>
            <a:r>
              <a:rPr sz="190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improving </a:t>
            </a:r>
            <a:r>
              <a:rPr sz="19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 product </a:t>
            </a:r>
            <a:r>
              <a:rPr sz="190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step </a:t>
            </a:r>
            <a:r>
              <a:rPr sz="1900" spc="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by </a:t>
            </a:r>
            <a:r>
              <a:rPr sz="190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step. </a:t>
            </a:r>
            <a:r>
              <a:rPr sz="190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Hence </a:t>
            </a:r>
            <a:r>
              <a:rPr sz="19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19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z="19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track</a:t>
            </a:r>
            <a:r>
              <a:rPr sz="19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9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defects</a:t>
            </a:r>
            <a:r>
              <a:rPr sz="19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19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early</a:t>
            </a:r>
            <a:r>
              <a:rPr sz="19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stages.</a:t>
            </a:r>
            <a:r>
              <a:rPr sz="19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This </a:t>
            </a:r>
            <a:r>
              <a:rPr sz="1900" spc="-4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avoids</a:t>
            </a:r>
            <a:r>
              <a:rPr sz="19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9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downward</a:t>
            </a:r>
            <a:r>
              <a:rPr sz="19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flow</a:t>
            </a:r>
            <a:r>
              <a:rPr sz="190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9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9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defects.</a:t>
            </a:r>
            <a:endParaRPr sz="1900">
              <a:latin typeface="Microsoft Sans Serif" panose="020B0604020202020204"/>
              <a:cs typeface="Microsoft Sans Serif" panose="020B0604020202020204"/>
            </a:endParaRPr>
          </a:p>
          <a:p>
            <a:pPr marL="355600" marR="101600" indent="-342900">
              <a:lnSpc>
                <a:spcPct val="90000"/>
              </a:lnSpc>
              <a:spcBef>
                <a:spcPts val="1005"/>
              </a:spcBef>
              <a:buClr>
                <a:srgbClr val="B31166"/>
              </a:buClr>
              <a:buSzPct val="79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 iterative </a:t>
            </a:r>
            <a:r>
              <a:rPr sz="19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model </a:t>
            </a:r>
            <a:r>
              <a:rPr sz="19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190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can </a:t>
            </a:r>
            <a:r>
              <a:rPr sz="190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 </a:t>
            </a:r>
            <a:r>
              <a:rPr sz="19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90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reliable </a:t>
            </a:r>
            <a:r>
              <a:rPr sz="190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user </a:t>
            </a:r>
            <a:r>
              <a:rPr sz="190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feedback. </a:t>
            </a:r>
            <a:r>
              <a:rPr sz="190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When </a:t>
            </a:r>
            <a:r>
              <a:rPr sz="19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presenting </a:t>
            </a:r>
            <a:r>
              <a:rPr sz="19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sketches </a:t>
            </a:r>
            <a:r>
              <a:rPr sz="190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1900" spc="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blueprints </a:t>
            </a:r>
            <a:r>
              <a:rPr sz="1900" spc="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9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 product </a:t>
            </a:r>
            <a:r>
              <a:rPr sz="190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190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users </a:t>
            </a:r>
            <a:r>
              <a:rPr sz="190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1900" spc="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their </a:t>
            </a:r>
            <a:r>
              <a:rPr sz="19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feedback, </a:t>
            </a:r>
            <a:r>
              <a:rPr sz="190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190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are </a:t>
            </a:r>
            <a:r>
              <a:rPr sz="1900" spc="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effectively </a:t>
            </a:r>
            <a:r>
              <a:rPr sz="19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asking </a:t>
            </a:r>
            <a:r>
              <a:rPr sz="19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them</a:t>
            </a:r>
            <a:r>
              <a:rPr sz="190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90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imagine</a:t>
            </a:r>
            <a:r>
              <a:rPr sz="1900" spc="-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how</a:t>
            </a:r>
            <a:r>
              <a:rPr sz="19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9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product</a:t>
            </a:r>
            <a:r>
              <a:rPr sz="190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will</a:t>
            </a:r>
            <a:r>
              <a:rPr sz="1900" spc="-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work.</a:t>
            </a:r>
            <a:endParaRPr sz="1900">
              <a:latin typeface="Microsoft Sans Serif" panose="020B0604020202020204"/>
              <a:cs typeface="Microsoft Sans Serif" panose="020B0604020202020204"/>
            </a:endParaRPr>
          </a:p>
          <a:p>
            <a:pPr marL="355600" marR="478155" indent="-342900">
              <a:lnSpc>
                <a:spcPts val="2050"/>
              </a:lnSpc>
              <a:spcBef>
                <a:spcPts val="1030"/>
              </a:spcBef>
              <a:buClr>
                <a:srgbClr val="B31166"/>
              </a:buClr>
              <a:buSzPct val="79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 iterative </a:t>
            </a:r>
            <a:r>
              <a:rPr sz="19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model </a:t>
            </a:r>
            <a:r>
              <a:rPr sz="19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less </a:t>
            </a:r>
            <a:r>
              <a:rPr sz="1900" spc="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time </a:t>
            </a:r>
            <a:r>
              <a:rPr sz="19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190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spent </a:t>
            </a:r>
            <a:r>
              <a:rPr sz="1900" spc="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on </a:t>
            </a:r>
            <a:r>
              <a:rPr sz="1900" spc="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documenting</a:t>
            </a:r>
            <a:r>
              <a:rPr sz="19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90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more</a:t>
            </a:r>
            <a:r>
              <a:rPr sz="190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time</a:t>
            </a:r>
            <a:r>
              <a:rPr sz="19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90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given</a:t>
            </a:r>
            <a:r>
              <a:rPr sz="190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1900" spc="-4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designing.</a:t>
            </a:r>
            <a:endParaRPr sz="19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6184" y="645546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B31166"/>
                </a:solidFill>
                <a:latin typeface="Verdana" panose="020B0604030504040204"/>
                <a:cs typeface="Verdana" panose="020B0604030504040204"/>
              </a:rPr>
              <a:t>29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1737848" y="6380480"/>
                  </a:lnTo>
                  <a:lnTo>
                    <a:pt x="11737848" y="2265680"/>
                  </a:lnTo>
                  <a:lnTo>
                    <a:pt x="11737848" y="1867154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76377" y="1867852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713476" y="402336"/>
            <a:ext cx="6055360" cy="6053455"/>
          </a:xfrm>
          <a:custGeom>
            <a:avLst/>
            <a:gdLst/>
            <a:ahLst/>
            <a:cxnLst/>
            <a:rect l="l" t="t" r="r" b="b"/>
            <a:pathLst>
              <a:path w="6055359" h="6053455">
                <a:moveTo>
                  <a:pt x="6054852" y="0"/>
                </a:moveTo>
                <a:lnTo>
                  <a:pt x="0" y="0"/>
                </a:lnTo>
                <a:lnTo>
                  <a:pt x="0" y="6053328"/>
                </a:lnTo>
                <a:lnTo>
                  <a:pt x="6054852" y="6053328"/>
                </a:lnTo>
                <a:lnTo>
                  <a:pt x="6054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object 9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4864735" y="0"/>
                  </a:lnTo>
                  <a:lnTo>
                    <a:pt x="4864735" y="3226816"/>
                  </a:lnTo>
                  <a:lnTo>
                    <a:pt x="4863846" y="3352673"/>
                  </a:lnTo>
                  <a:lnTo>
                    <a:pt x="4863846" y="3477387"/>
                  </a:lnTo>
                  <a:lnTo>
                    <a:pt x="4861941" y="3600831"/>
                  </a:lnTo>
                  <a:lnTo>
                    <a:pt x="4859147" y="3721862"/>
                  </a:lnTo>
                  <a:lnTo>
                    <a:pt x="4856480" y="3841750"/>
                  </a:lnTo>
                  <a:lnTo>
                    <a:pt x="4853432" y="3959225"/>
                  </a:lnTo>
                  <a:lnTo>
                    <a:pt x="4848987" y="4076065"/>
                  </a:lnTo>
                  <a:lnTo>
                    <a:pt x="4844034" y="4191000"/>
                  </a:lnTo>
                  <a:lnTo>
                    <a:pt x="4839716" y="4303649"/>
                  </a:lnTo>
                  <a:lnTo>
                    <a:pt x="4827270" y="4523359"/>
                  </a:lnTo>
                  <a:lnTo>
                    <a:pt x="4814062" y="4734052"/>
                  </a:lnTo>
                  <a:lnTo>
                    <a:pt x="4800219" y="4936236"/>
                  </a:lnTo>
                  <a:lnTo>
                    <a:pt x="4785106" y="5127498"/>
                  </a:lnTo>
                  <a:lnTo>
                    <a:pt x="4769231" y="5310378"/>
                  </a:lnTo>
                  <a:lnTo>
                    <a:pt x="4752086" y="5479796"/>
                  </a:lnTo>
                  <a:lnTo>
                    <a:pt x="4735322" y="5639016"/>
                  </a:lnTo>
                  <a:lnTo>
                    <a:pt x="4718431" y="5785497"/>
                  </a:lnTo>
                  <a:lnTo>
                    <a:pt x="4702683" y="5919889"/>
                  </a:lnTo>
                  <a:lnTo>
                    <a:pt x="4687570" y="6039129"/>
                  </a:lnTo>
                  <a:lnTo>
                    <a:pt x="4673219" y="6146889"/>
                  </a:lnTo>
                  <a:lnTo>
                    <a:pt x="4661408" y="6237681"/>
                  </a:lnTo>
                  <a:lnTo>
                    <a:pt x="4650105" y="6313957"/>
                  </a:lnTo>
                  <a:lnTo>
                    <a:pt x="4639767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4641227" y="469900"/>
                  </a:lnTo>
                  <a:lnTo>
                    <a:pt x="4652899" y="538480"/>
                  </a:lnTo>
                  <a:lnTo>
                    <a:pt x="4675124" y="675259"/>
                  </a:lnTo>
                  <a:lnTo>
                    <a:pt x="4696968" y="812673"/>
                  </a:lnTo>
                  <a:lnTo>
                    <a:pt x="4715637" y="950722"/>
                  </a:lnTo>
                  <a:lnTo>
                    <a:pt x="4734560" y="1088136"/>
                  </a:lnTo>
                  <a:lnTo>
                    <a:pt x="4752086" y="1226185"/>
                  </a:lnTo>
                  <a:lnTo>
                    <a:pt x="4767199" y="1362329"/>
                  </a:lnTo>
                  <a:lnTo>
                    <a:pt x="4781423" y="1500378"/>
                  </a:lnTo>
                  <a:lnTo>
                    <a:pt x="4794504" y="1637792"/>
                  </a:lnTo>
                  <a:lnTo>
                    <a:pt x="4805807" y="1772793"/>
                  </a:lnTo>
                  <a:lnTo>
                    <a:pt x="4817110" y="1909572"/>
                  </a:lnTo>
                  <a:lnTo>
                    <a:pt x="4826508" y="2044573"/>
                  </a:lnTo>
                  <a:lnTo>
                    <a:pt x="4833874" y="2179574"/>
                  </a:lnTo>
                  <a:lnTo>
                    <a:pt x="4841494" y="2313940"/>
                  </a:lnTo>
                  <a:lnTo>
                    <a:pt x="4847971" y="2447036"/>
                  </a:lnTo>
                  <a:lnTo>
                    <a:pt x="4852543" y="2579116"/>
                  </a:lnTo>
                  <a:lnTo>
                    <a:pt x="4856480" y="2711069"/>
                  </a:lnTo>
                  <a:lnTo>
                    <a:pt x="4860290" y="2841752"/>
                  </a:lnTo>
                  <a:lnTo>
                    <a:pt x="4861941" y="2970657"/>
                  </a:lnTo>
                  <a:lnTo>
                    <a:pt x="4863846" y="3099689"/>
                  </a:lnTo>
                  <a:lnTo>
                    <a:pt x="4864735" y="3226816"/>
                  </a:lnTo>
                  <a:lnTo>
                    <a:pt x="4864735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5879516" y="6380480"/>
                  </a:lnTo>
                  <a:lnTo>
                    <a:pt x="5884100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233932" y="2944494"/>
            <a:ext cx="26295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6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Iterat</a:t>
            </a:r>
            <a:r>
              <a:rPr sz="2800" spc="-9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800" spc="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204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Model  </a:t>
            </a:r>
            <a:r>
              <a:rPr sz="2800" spc="-2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Disadvantages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30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93791" y="1661160"/>
            <a:ext cx="6391910" cy="1572895"/>
            <a:chOff x="5193791" y="1661160"/>
            <a:chExt cx="6391910" cy="1572895"/>
          </a:xfrm>
        </p:grpSpPr>
        <p:sp>
          <p:nvSpPr>
            <p:cNvPr id="16" name="object 16"/>
            <p:cNvSpPr/>
            <p:nvPr/>
          </p:nvSpPr>
          <p:spPr>
            <a:xfrm>
              <a:off x="5193791" y="1661160"/>
              <a:ext cx="6391910" cy="1572895"/>
            </a:xfrm>
            <a:custGeom>
              <a:avLst/>
              <a:gdLst/>
              <a:ahLst/>
              <a:cxnLst/>
              <a:rect l="l" t="t" r="r" b="b"/>
              <a:pathLst>
                <a:path w="6391909" h="1572895">
                  <a:moveTo>
                    <a:pt x="6234430" y="0"/>
                  </a:moveTo>
                  <a:lnTo>
                    <a:pt x="157225" y="0"/>
                  </a:lnTo>
                  <a:lnTo>
                    <a:pt x="107517" y="8012"/>
                  </a:lnTo>
                  <a:lnTo>
                    <a:pt x="64355" y="30325"/>
                  </a:lnTo>
                  <a:lnTo>
                    <a:pt x="30325" y="64355"/>
                  </a:lnTo>
                  <a:lnTo>
                    <a:pt x="8012" y="107517"/>
                  </a:lnTo>
                  <a:lnTo>
                    <a:pt x="0" y="157225"/>
                  </a:lnTo>
                  <a:lnTo>
                    <a:pt x="0" y="1415541"/>
                  </a:lnTo>
                  <a:lnTo>
                    <a:pt x="8012" y="1465250"/>
                  </a:lnTo>
                  <a:lnTo>
                    <a:pt x="30325" y="1508412"/>
                  </a:lnTo>
                  <a:lnTo>
                    <a:pt x="64355" y="1542442"/>
                  </a:lnTo>
                  <a:lnTo>
                    <a:pt x="107517" y="1564755"/>
                  </a:lnTo>
                  <a:lnTo>
                    <a:pt x="157225" y="1572767"/>
                  </a:lnTo>
                  <a:lnTo>
                    <a:pt x="6234430" y="1572767"/>
                  </a:lnTo>
                  <a:lnTo>
                    <a:pt x="6284138" y="1564755"/>
                  </a:lnTo>
                  <a:lnTo>
                    <a:pt x="6327300" y="1542442"/>
                  </a:lnTo>
                  <a:lnTo>
                    <a:pt x="6361330" y="1508412"/>
                  </a:lnTo>
                  <a:lnTo>
                    <a:pt x="6383643" y="1465250"/>
                  </a:lnTo>
                  <a:lnTo>
                    <a:pt x="6391656" y="1415541"/>
                  </a:lnTo>
                  <a:lnTo>
                    <a:pt x="6391656" y="157225"/>
                  </a:lnTo>
                  <a:lnTo>
                    <a:pt x="6383643" y="107517"/>
                  </a:lnTo>
                  <a:lnTo>
                    <a:pt x="6361330" y="64355"/>
                  </a:lnTo>
                  <a:lnTo>
                    <a:pt x="6327300" y="30325"/>
                  </a:lnTo>
                  <a:lnTo>
                    <a:pt x="6284138" y="8012"/>
                  </a:lnTo>
                  <a:lnTo>
                    <a:pt x="6234430" y="0"/>
                  </a:lnTo>
                  <a:close/>
                </a:path>
              </a:pathLst>
            </a:custGeom>
            <a:solidFill>
              <a:srgbClr val="E23C6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1933" y="2146369"/>
              <a:ext cx="178286" cy="17826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801931" y="2140673"/>
              <a:ext cx="559435" cy="608965"/>
            </a:xfrm>
            <a:custGeom>
              <a:avLst/>
              <a:gdLst/>
              <a:ahLst/>
              <a:cxnLst/>
              <a:rect l="l" t="t" r="r" b="b"/>
              <a:pathLst>
                <a:path w="559435" h="608964">
                  <a:moveTo>
                    <a:pt x="166649" y="441909"/>
                  </a:moveTo>
                  <a:lnTo>
                    <a:pt x="0" y="441909"/>
                  </a:lnTo>
                  <a:lnTo>
                    <a:pt x="0" y="608571"/>
                  </a:lnTo>
                  <a:lnTo>
                    <a:pt x="166649" y="441909"/>
                  </a:lnTo>
                  <a:close/>
                </a:path>
                <a:path w="559435" h="608964">
                  <a:moveTo>
                    <a:pt x="394284" y="89446"/>
                  </a:moveTo>
                  <a:lnTo>
                    <a:pt x="388213" y="83337"/>
                  </a:lnTo>
                  <a:lnTo>
                    <a:pt x="335305" y="30454"/>
                  </a:lnTo>
                  <a:lnTo>
                    <a:pt x="325437" y="30480"/>
                  </a:lnTo>
                  <a:lnTo>
                    <a:pt x="313270" y="42684"/>
                  </a:lnTo>
                  <a:lnTo>
                    <a:pt x="313283" y="52565"/>
                  </a:lnTo>
                  <a:lnTo>
                    <a:pt x="337223" y="76466"/>
                  </a:lnTo>
                  <a:lnTo>
                    <a:pt x="213944" y="76466"/>
                  </a:lnTo>
                  <a:lnTo>
                    <a:pt x="213944" y="112128"/>
                  </a:lnTo>
                  <a:lnTo>
                    <a:pt x="337312" y="112128"/>
                  </a:lnTo>
                  <a:lnTo>
                    <a:pt x="313334" y="136004"/>
                  </a:lnTo>
                  <a:lnTo>
                    <a:pt x="313245" y="145897"/>
                  </a:lnTo>
                  <a:lnTo>
                    <a:pt x="325361" y="158203"/>
                  </a:lnTo>
                  <a:lnTo>
                    <a:pt x="335267" y="158292"/>
                  </a:lnTo>
                  <a:lnTo>
                    <a:pt x="394284" y="99314"/>
                  </a:lnTo>
                  <a:lnTo>
                    <a:pt x="394284" y="89446"/>
                  </a:lnTo>
                  <a:close/>
                </a:path>
                <a:path w="559435" h="608964">
                  <a:moveTo>
                    <a:pt x="559181" y="49390"/>
                  </a:moveTo>
                  <a:lnTo>
                    <a:pt x="508114" y="0"/>
                  </a:lnTo>
                  <a:lnTo>
                    <a:pt x="410146" y="94742"/>
                  </a:lnTo>
                  <a:lnTo>
                    <a:pt x="461987" y="146583"/>
                  </a:lnTo>
                  <a:lnTo>
                    <a:pt x="559181" y="493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166864" y="2124278"/>
            <a:ext cx="4100829" cy="612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i="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i="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</a:t>
            </a:r>
            <a:r>
              <a:rPr i="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i="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i="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pha</a:t>
            </a:r>
            <a:r>
              <a:rPr i="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i="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i="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i="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i="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i="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i="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i="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i="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i="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i="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i="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ra</a:t>
            </a:r>
            <a:r>
              <a:rPr i="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i="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i="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i="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i="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i="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i="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i="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i="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i="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i="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i="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id</a:t>
            </a:r>
            <a:endParaRPr i="0" spc="-1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305"/>
              </a:lnSpc>
            </a:pPr>
            <a:r>
              <a:rPr i="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</a:t>
            </a:r>
            <a:r>
              <a:rPr i="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i="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i="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i="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i="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i="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i="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i="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i="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rla</a:t>
            </a:r>
            <a:r>
              <a:rPr i="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i="0" spc="-2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i="0" spc="-26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93791" y="3628644"/>
            <a:ext cx="6391910" cy="1572895"/>
            <a:chOff x="5193791" y="3628644"/>
            <a:chExt cx="6391910" cy="1572895"/>
          </a:xfrm>
        </p:grpSpPr>
        <p:sp>
          <p:nvSpPr>
            <p:cNvPr id="21" name="object 21"/>
            <p:cNvSpPr/>
            <p:nvPr/>
          </p:nvSpPr>
          <p:spPr>
            <a:xfrm>
              <a:off x="5193791" y="3628644"/>
              <a:ext cx="6391910" cy="1572895"/>
            </a:xfrm>
            <a:custGeom>
              <a:avLst/>
              <a:gdLst/>
              <a:ahLst/>
              <a:cxnLst/>
              <a:rect l="l" t="t" r="r" b="b"/>
              <a:pathLst>
                <a:path w="6391909" h="1572895">
                  <a:moveTo>
                    <a:pt x="6234430" y="0"/>
                  </a:moveTo>
                  <a:lnTo>
                    <a:pt x="157225" y="0"/>
                  </a:lnTo>
                  <a:lnTo>
                    <a:pt x="107517" y="8012"/>
                  </a:lnTo>
                  <a:lnTo>
                    <a:pt x="64355" y="30325"/>
                  </a:lnTo>
                  <a:lnTo>
                    <a:pt x="30325" y="64355"/>
                  </a:lnTo>
                  <a:lnTo>
                    <a:pt x="8012" y="107517"/>
                  </a:lnTo>
                  <a:lnTo>
                    <a:pt x="0" y="157225"/>
                  </a:lnTo>
                  <a:lnTo>
                    <a:pt x="0" y="1415541"/>
                  </a:lnTo>
                  <a:lnTo>
                    <a:pt x="8012" y="1465250"/>
                  </a:lnTo>
                  <a:lnTo>
                    <a:pt x="30325" y="1508412"/>
                  </a:lnTo>
                  <a:lnTo>
                    <a:pt x="64355" y="1542442"/>
                  </a:lnTo>
                  <a:lnTo>
                    <a:pt x="107517" y="1564755"/>
                  </a:lnTo>
                  <a:lnTo>
                    <a:pt x="157225" y="1572767"/>
                  </a:lnTo>
                  <a:lnTo>
                    <a:pt x="6234430" y="1572767"/>
                  </a:lnTo>
                  <a:lnTo>
                    <a:pt x="6284138" y="1564755"/>
                  </a:lnTo>
                  <a:lnTo>
                    <a:pt x="6327300" y="1542442"/>
                  </a:lnTo>
                  <a:lnTo>
                    <a:pt x="6361330" y="1508412"/>
                  </a:lnTo>
                  <a:lnTo>
                    <a:pt x="6383643" y="1465250"/>
                  </a:lnTo>
                  <a:lnTo>
                    <a:pt x="6391656" y="1415541"/>
                  </a:lnTo>
                  <a:lnTo>
                    <a:pt x="6391656" y="157225"/>
                  </a:lnTo>
                  <a:lnTo>
                    <a:pt x="6383643" y="107517"/>
                  </a:lnTo>
                  <a:lnTo>
                    <a:pt x="6361330" y="64355"/>
                  </a:lnTo>
                  <a:lnTo>
                    <a:pt x="6327300" y="30325"/>
                  </a:lnTo>
                  <a:lnTo>
                    <a:pt x="6284138" y="8012"/>
                  </a:lnTo>
                  <a:lnTo>
                    <a:pt x="6234430" y="0"/>
                  </a:lnTo>
                  <a:close/>
                </a:path>
              </a:pathLst>
            </a:custGeom>
            <a:solidFill>
              <a:srgbClr val="E35F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814403" y="4064304"/>
              <a:ext cx="542290" cy="588010"/>
            </a:xfrm>
            <a:custGeom>
              <a:avLst/>
              <a:gdLst/>
              <a:ahLst/>
              <a:cxnLst/>
              <a:rect l="l" t="t" r="r" b="b"/>
              <a:pathLst>
                <a:path w="542289" h="588010">
                  <a:moveTo>
                    <a:pt x="263588" y="376364"/>
                  </a:moveTo>
                  <a:lnTo>
                    <a:pt x="258229" y="373557"/>
                  </a:lnTo>
                  <a:lnTo>
                    <a:pt x="249491" y="369785"/>
                  </a:lnTo>
                  <a:lnTo>
                    <a:pt x="240588" y="366509"/>
                  </a:lnTo>
                  <a:lnTo>
                    <a:pt x="231775" y="363651"/>
                  </a:lnTo>
                  <a:lnTo>
                    <a:pt x="212166" y="324434"/>
                  </a:lnTo>
                  <a:lnTo>
                    <a:pt x="167589" y="324434"/>
                  </a:lnTo>
                  <a:lnTo>
                    <a:pt x="147980" y="363651"/>
                  </a:lnTo>
                  <a:lnTo>
                    <a:pt x="138785" y="366509"/>
                  </a:lnTo>
                  <a:lnTo>
                    <a:pt x="129933" y="369785"/>
                  </a:lnTo>
                  <a:lnTo>
                    <a:pt x="121412" y="373557"/>
                  </a:lnTo>
                  <a:lnTo>
                    <a:pt x="113220" y="377913"/>
                  </a:lnTo>
                  <a:lnTo>
                    <a:pt x="71323" y="363651"/>
                  </a:lnTo>
                  <a:lnTo>
                    <a:pt x="40119" y="394855"/>
                  </a:lnTo>
                  <a:lnTo>
                    <a:pt x="53492" y="436740"/>
                  </a:lnTo>
                  <a:lnTo>
                    <a:pt x="49136" y="445058"/>
                  </a:lnTo>
                  <a:lnTo>
                    <a:pt x="45351" y="453783"/>
                  </a:lnTo>
                  <a:lnTo>
                    <a:pt x="42087" y="462686"/>
                  </a:lnTo>
                  <a:lnTo>
                    <a:pt x="39230" y="471500"/>
                  </a:lnTo>
                  <a:lnTo>
                    <a:pt x="0" y="491109"/>
                  </a:lnTo>
                  <a:lnTo>
                    <a:pt x="0" y="535673"/>
                  </a:lnTo>
                  <a:lnTo>
                    <a:pt x="39230" y="555282"/>
                  </a:lnTo>
                  <a:lnTo>
                    <a:pt x="42087" y="564476"/>
                  </a:lnTo>
                  <a:lnTo>
                    <a:pt x="45351" y="573341"/>
                  </a:lnTo>
                  <a:lnTo>
                    <a:pt x="49136" y="581863"/>
                  </a:lnTo>
                  <a:lnTo>
                    <a:pt x="52235" y="587705"/>
                  </a:lnTo>
                  <a:lnTo>
                    <a:pt x="123456" y="516483"/>
                  </a:lnTo>
                  <a:lnTo>
                    <a:pt x="123024" y="514286"/>
                  </a:lnTo>
                  <a:lnTo>
                    <a:pt x="128333" y="488048"/>
                  </a:lnTo>
                  <a:lnTo>
                    <a:pt x="142748" y="466826"/>
                  </a:lnTo>
                  <a:lnTo>
                    <a:pt x="164007" y="452615"/>
                  </a:lnTo>
                  <a:lnTo>
                    <a:pt x="189877" y="447433"/>
                  </a:lnTo>
                  <a:lnTo>
                    <a:pt x="192062" y="447878"/>
                  </a:lnTo>
                  <a:lnTo>
                    <a:pt x="192506" y="447433"/>
                  </a:lnTo>
                  <a:lnTo>
                    <a:pt x="262026" y="377913"/>
                  </a:lnTo>
                  <a:lnTo>
                    <a:pt x="263588" y="376364"/>
                  </a:lnTo>
                  <a:close/>
                </a:path>
                <a:path w="542289" h="588010">
                  <a:moveTo>
                    <a:pt x="541997" y="71297"/>
                  </a:moveTo>
                  <a:lnTo>
                    <a:pt x="524167" y="53479"/>
                  </a:lnTo>
                  <a:lnTo>
                    <a:pt x="509905" y="39217"/>
                  </a:lnTo>
                  <a:lnTo>
                    <a:pt x="468007" y="53479"/>
                  </a:lnTo>
                  <a:lnTo>
                    <a:pt x="459816" y="49123"/>
                  </a:lnTo>
                  <a:lnTo>
                    <a:pt x="451294" y="45339"/>
                  </a:lnTo>
                  <a:lnTo>
                    <a:pt x="442429" y="42075"/>
                  </a:lnTo>
                  <a:lnTo>
                    <a:pt x="433235" y="39217"/>
                  </a:lnTo>
                  <a:lnTo>
                    <a:pt x="413626" y="0"/>
                  </a:lnTo>
                  <a:lnTo>
                    <a:pt x="369062" y="0"/>
                  </a:lnTo>
                  <a:lnTo>
                    <a:pt x="349440" y="39217"/>
                  </a:lnTo>
                  <a:lnTo>
                    <a:pt x="340258" y="42075"/>
                  </a:lnTo>
                  <a:lnTo>
                    <a:pt x="331393" y="45339"/>
                  </a:lnTo>
                  <a:lnTo>
                    <a:pt x="322872" y="49123"/>
                  </a:lnTo>
                  <a:lnTo>
                    <a:pt x="314680" y="53479"/>
                  </a:lnTo>
                  <a:lnTo>
                    <a:pt x="272783" y="39217"/>
                  </a:lnTo>
                  <a:lnTo>
                    <a:pt x="240690" y="71297"/>
                  </a:lnTo>
                  <a:lnTo>
                    <a:pt x="254952" y="113195"/>
                  </a:lnTo>
                  <a:lnTo>
                    <a:pt x="250596" y="121386"/>
                  </a:lnTo>
                  <a:lnTo>
                    <a:pt x="246824" y="129908"/>
                  </a:lnTo>
                  <a:lnTo>
                    <a:pt x="243547" y="138760"/>
                  </a:lnTo>
                  <a:lnTo>
                    <a:pt x="240690" y="147955"/>
                  </a:lnTo>
                  <a:lnTo>
                    <a:pt x="201472" y="167563"/>
                  </a:lnTo>
                  <a:lnTo>
                    <a:pt x="201472" y="212128"/>
                  </a:lnTo>
                  <a:lnTo>
                    <a:pt x="240690" y="231736"/>
                  </a:lnTo>
                  <a:lnTo>
                    <a:pt x="243547" y="240931"/>
                  </a:lnTo>
                  <a:lnTo>
                    <a:pt x="246824" y="249783"/>
                  </a:lnTo>
                  <a:lnTo>
                    <a:pt x="250596" y="258318"/>
                  </a:lnTo>
                  <a:lnTo>
                    <a:pt x="254952" y="266496"/>
                  </a:lnTo>
                  <a:lnTo>
                    <a:pt x="240690" y="308394"/>
                  </a:lnTo>
                  <a:lnTo>
                    <a:pt x="271894" y="339585"/>
                  </a:lnTo>
                  <a:lnTo>
                    <a:pt x="313791" y="325323"/>
                  </a:lnTo>
                  <a:lnTo>
                    <a:pt x="314337" y="325615"/>
                  </a:lnTo>
                  <a:lnTo>
                    <a:pt x="314617" y="325323"/>
                  </a:lnTo>
                  <a:lnTo>
                    <a:pt x="384619" y="255333"/>
                  </a:lnTo>
                  <a:lnTo>
                    <a:pt x="365099" y="251396"/>
                  </a:lnTo>
                  <a:lnTo>
                    <a:pt x="343877" y="236982"/>
                  </a:lnTo>
                  <a:lnTo>
                    <a:pt x="329666" y="215709"/>
                  </a:lnTo>
                  <a:lnTo>
                    <a:pt x="324485" y="189852"/>
                  </a:lnTo>
                  <a:lnTo>
                    <a:pt x="329793" y="163982"/>
                  </a:lnTo>
                  <a:lnTo>
                    <a:pt x="344208" y="142722"/>
                  </a:lnTo>
                  <a:lnTo>
                    <a:pt x="365480" y="128308"/>
                  </a:lnTo>
                  <a:lnTo>
                    <a:pt x="391337" y="122999"/>
                  </a:lnTo>
                  <a:lnTo>
                    <a:pt x="417588" y="128308"/>
                  </a:lnTo>
                  <a:lnTo>
                    <a:pt x="438810" y="142722"/>
                  </a:lnTo>
                  <a:lnTo>
                    <a:pt x="453021" y="163982"/>
                  </a:lnTo>
                  <a:lnTo>
                    <a:pt x="456844" y="183108"/>
                  </a:lnTo>
                  <a:lnTo>
                    <a:pt x="516953" y="122999"/>
                  </a:lnTo>
                  <a:lnTo>
                    <a:pt x="528231" y="111721"/>
                  </a:lnTo>
                  <a:lnTo>
                    <a:pt x="541997" y="712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166864" y="3812285"/>
            <a:ext cx="4181475" cy="11728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295"/>
              </a:spcBef>
            </a:pP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Costly 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architecture 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0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iss</a:t>
            </a:r>
            <a:r>
              <a:rPr sz="20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beca</a:t>
            </a:r>
            <a:r>
              <a:rPr sz="20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 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ga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red 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ont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0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cyc</a:t>
            </a: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1871421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76377" y="1867852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62579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3600" i="0" spc="-27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i="0" spc="-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i="0" spc="-26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i="0" spc="-3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i="0" spc="-27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i="0" spc="19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i="0" spc="-27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i="0" spc="-20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i="0" spc="-27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i="0" spc="-5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erative</a:t>
            </a:r>
            <a:r>
              <a:rPr sz="3600" i="0" spc="-26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i="0" spc="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i="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i="0" spc="4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del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3932" y="2496024"/>
            <a:ext cx="5874385" cy="123126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B31166"/>
              </a:buClr>
              <a:buSzPct val="81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There</a:t>
            </a:r>
            <a:r>
              <a:rPr sz="180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need</a:t>
            </a:r>
            <a:r>
              <a:rPr sz="180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</a:t>
            </a:r>
            <a:r>
              <a:rPr sz="18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a</a:t>
            </a:r>
            <a:r>
              <a:rPr sz="180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product</a:t>
            </a:r>
            <a:r>
              <a:rPr sz="180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market</a:t>
            </a:r>
            <a:r>
              <a:rPr sz="180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early.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B31166"/>
              </a:buClr>
              <a:buSzPct val="81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Resources</a:t>
            </a:r>
            <a:r>
              <a:rPr sz="180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180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needed</a:t>
            </a:r>
            <a:r>
              <a:rPr sz="180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skill</a:t>
            </a:r>
            <a:r>
              <a:rPr sz="180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set</a:t>
            </a:r>
            <a:r>
              <a:rPr sz="18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180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not</a:t>
            </a:r>
            <a:r>
              <a:rPr sz="18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available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B31166"/>
              </a:buClr>
              <a:buSzPct val="81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There</a:t>
            </a:r>
            <a:r>
              <a:rPr sz="18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180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some</a:t>
            </a:r>
            <a:r>
              <a:rPr sz="180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high</a:t>
            </a:r>
            <a:r>
              <a:rPr sz="1800" spc="-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risk</a:t>
            </a:r>
            <a:r>
              <a:rPr sz="18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features</a:t>
            </a:r>
            <a:r>
              <a:rPr sz="180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800" spc="-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goals.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31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270"/>
            <a:ext cx="12192000" cy="685673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13128" y="2432126"/>
            <a:ext cx="2544445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50850" algn="r">
              <a:lnSpc>
                <a:spcPct val="100000"/>
              </a:lnSpc>
              <a:spcBef>
                <a:spcPts val="105"/>
              </a:spcBef>
            </a:pPr>
            <a:r>
              <a:rPr sz="3200" spc="-90" dirty="0">
                <a:latin typeface="Verdana" panose="020B0604030504040204"/>
                <a:cs typeface="Verdana" panose="020B0604030504040204"/>
              </a:rPr>
              <a:t>Differe</a:t>
            </a:r>
            <a:r>
              <a:rPr sz="3200" spc="-125" dirty="0">
                <a:latin typeface="Verdana" panose="020B0604030504040204"/>
                <a:cs typeface="Verdana" panose="020B0604030504040204"/>
              </a:rPr>
              <a:t>n</a:t>
            </a:r>
            <a:r>
              <a:rPr sz="3200" spc="235" dirty="0">
                <a:latin typeface="Verdana" panose="020B0604030504040204"/>
                <a:cs typeface="Verdana" panose="020B0604030504040204"/>
              </a:rPr>
              <a:t>ce 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between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Incremental 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d</a:t>
            </a:r>
            <a:r>
              <a:rPr sz="3200" spc="-25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20" dirty="0">
                <a:latin typeface="Verdana" panose="020B0604030504040204"/>
                <a:cs typeface="Verdana" panose="020B0604030504040204"/>
              </a:rPr>
              <a:t>I</a:t>
            </a:r>
            <a:r>
              <a:rPr sz="3200" spc="-40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85" dirty="0">
                <a:latin typeface="Verdana" panose="020B0604030504040204"/>
                <a:cs typeface="Verdana" panose="020B0604030504040204"/>
              </a:rPr>
              <a:t>erat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i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ve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7115" y="1930907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399"/>
                </a:lnTo>
              </a:path>
            </a:pathLst>
          </a:custGeom>
          <a:ln w="15875">
            <a:solidFill>
              <a:srgbClr val="3A2F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57673" y="1107440"/>
            <a:ext cx="5146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1326515" algn="l"/>
                <a:tab pos="3098800" algn="l"/>
                <a:tab pos="4950460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900" spc="-1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400" spc="90" dirty="0">
                <a:latin typeface="Verdana" panose="020B0604030504040204"/>
                <a:cs typeface="Verdana" panose="020B0604030504040204"/>
              </a:rPr>
              <a:t>On</a:t>
            </a:r>
            <a:r>
              <a:rPr sz="2400" spc="80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dirty="0">
                <a:latin typeface="Verdana" panose="020B0604030504040204"/>
                <a:cs typeface="Verdana" panose="020B0604030504040204"/>
              </a:rPr>
              <a:t>	</a:t>
            </a:r>
            <a:r>
              <a:rPr sz="2400" spc="-175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mportant</a:t>
            </a:r>
            <a:r>
              <a:rPr sz="2400" dirty="0">
                <a:latin typeface="Verdana" panose="020B0604030504040204"/>
                <a:cs typeface="Verdana" panose="020B0604030504040204"/>
              </a:rPr>
              <a:t>	</a:t>
            </a:r>
            <a:r>
              <a:rPr sz="2400" spc="130" dirty="0">
                <a:latin typeface="Verdana" panose="020B0604030504040204"/>
                <a:cs typeface="Verdana" panose="020B0604030504040204"/>
              </a:rPr>
              <a:t>d</a:t>
            </a:r>
            <a:r>
              <a:rPr sz="2400" spc="-175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fference</a:t>
            </a:r>
            <a:r>
              <a:rPr sz="2400" dirty="0">
                <a:latin typeface="Verdana" panose="020B0604030504040204"/>
                <a:cs typeface="Verdana" panose="020B0604030504040204"/>
              </a:rPr>
              <a:t>	</a:t>
            </a:r>
            <a:r>
              <a:rPr sz="2400" spc="-240" dirty="0">
                <a:latin typeface="Verdana" panose="020B0604030504040204"/>
                <a:cs typeface="Verdana" panose="020B0604030504040204"/>
              </a:rPr>
              <a:t>is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0573" y="1436623"/>
            <a:ext cx="4802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2755" algn="l"/>
                <a:tab pos="2766695" algn="l"/>
                <a:tab pos="4301490" algn="l"/>
              </a:tabLst>
            </a:pPr>
            <a:r>
              <a:rPr sz="2400" spc="-45" dirty="0">
                <a:latin typeface="Verdana" panose="020B0604030504040204"/>
                <a:cs typeface="Verdana" panose="020B0604030504040204"/>
              </a:rPr>
              <a:t>whethe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dirty="0">
                <a:latin typeface="Verdana" panose="020B0604030504040204"/>
                <a:cs typeface="Verdana" panose="020B0604030504040204"/>
              </a:rPr>
              <a:t>	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yo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u</a:t>
            </a:r>
            <a:r>
              <a:rPr sz="2400" dirty="0">
                <a:latin typeface="Verdana" panose="020B0604030504040204"/>
                <a:cs typeface="Verdana" panose="020B0604030504040204"/>
              </a:rPr>
              <a:t>	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spec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fy</a:t>
            </a:r>
            <a:r>
              <a:rPr sz="2400" dirty="0">
                <a:latin typeface="Verdana" panose="020B0604030504040204"/>
                <a:cs typeface="Verdana" panose="020B0604030504040204"/>
              </a:rPr>
              <a:t>	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the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0573" y="1765808"/>
            <a:ext cx="195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Verdana" panose="020B0604030504040204"/>
                <a:cs typeface="Verdana" panose="020B0604030504040204"/>
              </a:rPr>
              <a:t>requ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rem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170" dirty="0">
                <a:latin typeface="Verdana" panose="020B0604030504040204"/>
                <a:cs typeface="Verdana" panose="020B0604030504040204"/>
              </a:rPr>
              <a:t>nts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7577" y="1765808"/>
            <a:ext cx="1095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Verdana" panose="020B0604030504040204"/>
                <a:cs typeface="Verdana" panose="020B0604030504040204"/>
              </a:rPr>
              <a:t>upfront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0573" y="2094687"/>
            <a:ext cx="4802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Verdana" panose="020B0604030504040204"/>
                <a:cs typeface="Verdana" panose="020B0604030504040204"/>
              </a:rPr>
              <a:t>(incremental)</a:t>
            </a:r>
            <a:r>
              <a:rPr sz="2400" spc="3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or</a:t>
            </a:r>
            <a:r>
              <a:rPr sz="2400" spc="36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discover</a:t>
            </a:r>
            <a:r>
              <a:rPr sz="2400" spc="36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them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0573" y="2424429"/>
            <a:ext cx="4801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3735" algn="l"/>
                <a:tab pos="1558290" algn="l"/>
                <a:tab pos="2615565" algn="l"/>
                <a:tab pos="3590925" algn="l"/>
              </a:tabLst>
            </a:pPr>
            <a:r>
              <a:rPr sz="2400" spc="-65" dirty="0">
                <a:latin typeface="Verdana" panose="020B0604030504040204"/>
                <a:cs typeface="Verdana" panose="020B0604030504040204"/>
              </a:rPr>
              <a:t>as	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you	build	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your	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product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0573" y="2753614"/>
            <a:ext cx="1527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45" dirty="0">
                <a:latin typeface="Verdana" panose="020B0604030504040204"/>
                <a:cs typeface="Verdana" panose="020B0604030504040204"/>
              </a:rPr>
              <a:t>(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65" dirty="0">
                <a:latin typeface="Verdana" panose="020B0604030504040204"/>
                <a:cs typeface="Verdana" panose="020B0604030504040204"/>
              </a:rPr>
              <a:t>terative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)</a:t>
            </a:r>
            <a:r>
              <a:rPr sz="2400" spc="-210" dirty="0">
                <a:latin typeface="Verdana" panose="020B0604030504040204"/>
                <a:cs typeface="Verdana" panose="020B0604030504040204"/>
              </a:rPr>
              <a:t>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7673" y="3665346"/>
            <a:ext cx="514667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 algn="just">
              <a:lnSpc>
                <a:spcPts val="2590"/>
              </a:lnSpc>
              <a:spcBef>
                <a:spcPts val="425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Another </a:t>
            </a:r>
            <a:r>
              <a:rPr sz="2400" spc="-50" dirty="0">
                <a:latin typeface="Verdana" panose="020B0604030504040204"/>
                <a:cs typeface="Verdana" panose="020B0604030504040204"/>
              </a:rPr>
              <a:t>important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difference </a:t>
            </a:r>
            <a:r>
              <a:rPr sz="2400" spc="-240" dirty="0">
                <a:latin typeface="Verdana" panose="020B0604030504040204"/>
                <a:cs typeface="Verdana" panose="020B0604030504040204"/>
              </a:rPr>
              <a:t>is </a:t>
            </a:r>
            <a:r>
              <a:rPr sz="24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focus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on</a:t>
            </a:r>
            <a:r>
              <a:rPr sz="24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separating</a:t>
            </a:r>
            <a:r>
              <a:rPr sz="24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90" dirty="0">
                <a:latin typeface="Verdana" panose="020B0604030504040204"/>
                <a:cs typeface="Verdana" panose="020B0604030504040204"/>
              </a:rPr>
              <a:t>parts</a:t>
            </a:r>
            <a:r>
              <a:rPr sz="24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of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35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product.</a:t>
            </a:r>
            <a:r>
              <a:rPr sz="2400" spc="3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Modular</a:t>
            </a:r>
            <a:r>
              <a:rPr sz="2400" spc="35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design</a:t>
            </a:r>
            <a:r>
              <a:rPr sz="2400" spc="3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40" dirty="0">
                <a:latin typeface="Verdana" panose="020B0604030504040204"/>
                <a:cs typeface="Verdana" panose="020B0604030504040204"/>
              </a:rPr>
              <a:t>is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0573" y="4652594"/>
            <a:ext cx="4802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2315" algn="l"/>
                <a:tab pos="1951355" algn="l"/>
                <a:tab pos="4493260" algn="l"/>
              </a:tabLst>
            </a:pPr>
            <a:r>
              <a:rPr sz="2400" spc="19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195" dirty="0">
                <a:latin typeface="Verdana" panose="020B0604030504040204"/>
                <a:cs typeface="Verdana" panose="020B0604030504040204"/>
              </a:rPr>
              <a:t>	</a:t>
            </a:r>
            <a:r>
              <a:rPr sz="2400" spc="190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215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-85" dirty="0">
                <a:latin typeface="Verdana" panose="020B0604030504040204"/>
                <a:cs typeface="Verdana" panose="020B0604030504040204"/>
              </a:rPr>
              <a:t>re</a:t>
            </a:r>
            <a:r>
              <a:rPr sz="2400" dirty="0">
                <a:latin typeface="Verdana" panose="020B0604030504040204"/>
                <a:cs typeface="Verdana" panose="020B0604030504040204"/>
              </a:rPr>
              <a:t>	</a:t>
            </a:r>
            <a:r>
              <a:rPr sz="2400" spc="110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125" dirty="0">
                <a:latin typeface="Verdana" panose="020B0604030504040204"/>
                <a:cs typeface="Verdana" panose="020B0604030504040204"/>
              </a:rPr>
              <a:t>h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ar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latin typeface="Verdana" panose="020B0604030504040204"/>
                <a:cs typeface="Verdana" panose="020B0604030504040204"/>
              </a:rPr>
              <a:t>cte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-16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26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215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16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300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dirty="0">
                <a:latin typeface="Verdana" panose="020B0604030504040204"/>
                <a:cs typeface="Verdana" panose="020B0604030504040204"/>
              </a:rPr>
              <a:t>	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of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0573" y="4982336"/>
            <a:ext cx="480123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1990725" algn="l"/>
                <a:tab pos="4290695" algn="l"/>
              </a:tabLst>
            </a:pPr>
            <a:r>
              <a:rPr sz="2400" spc="-175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ncremen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latin typeface="Verdana" panose="020B0604030504040204"/>
                <a:cs typeface="Verdana" panose="020B0604030504040204"/>
              </a:rPr>
              <a:t>	</a:t>
            </a:r>
            <a:r>
              <a:rPr sz="2400" spc="135" dirty="0">
                <a:latin typeface="Verdana" panose="020B0604030504040204"/>
                <a:cs typeface="Verdana" panose="020B0604030504040204"/>
              </a:rPr>
              <a:t>d</a:t>
            </a:r>
            <a:r>
              <a:rPr sz="2400" spc="120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75" dirty="0">
                <a:latin typeface="Verdana" panose="020B0604030504040204"/>
                <a:cs typeface="Verdana" panose="020B0604030504040204"/>
              </a:rPr>
              <a:t>v</a:t>
            </a:r>
            <a:r>
              <a:rPr sz="2400" spc="114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spc="-60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pmen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210" dirty="0">
                <a:latin typeface="Verdana" panose="020B0604030504040204"/>
                <a:cs typeface="Verdana" panose="020B0604030504040204"/>
              </a:rPr>
              <a:t>,</a:t>
            </a:r>
            <a:r>
              <a:rPr sz="2400" dirty="0">
                <a:latin typeface="Verdana" panose="020B0604030504040204"/>
                <a:cs typeface="Verdana" panose="020B0604030504040204"/>
              </a:rPr>
              <a:t>	</a:t>
            </a:r>
            <a:r>
              <a:rPr sz="2400" spc="140" dirty="0">
                <a:latin typeface="Verdana" panose="020B0604030504040204"/>
                <a:cs typeface="Verdana" panose="020B0604030504040204"/>
              </a:rPr>
              <a:t>b</a:t>
            </a:r>
            <a:r>
              <a:rPr sz="2400" spc="-85" dirty="0">
                <a:latin typeface="Verdana" panose="020B0604030504040204"/>
                <a:cs typeface="Verdana" panose="020B0604030504040204"/>
              </a:rPr>
              <a:t>ut 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not</a:t>
            </a:r>
            <a:r>
              <a:rPr sz="24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of</a:t>
            </a:r>
            <a:r>
              <a:rPr sz="24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6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50" dirty="0">
                <a:latin typeface="Verdana" panose="020B0604030504040204"/>
                <a:cs typeface="Verdana" panose="020B0604030504040204"/>
              </a:rPr>
              <a:t>terative</a:t>
            </a:r>
            <a:r>
              <a:rPr sz="24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latin typeface="Verdana" panose="020B0604030504040204"/>
                <a:cs typeface="Verdana" panose="020B0604030504040204"/>
              </a:rPr>
              <a:t>de</a:t>
            </a:r>
            <a:r>
              <a:rPr sz="2400" spc="80" dirty="0">
                <a:latin typeface="Verdana" panose="020B0604030504040204"/>
                <a:cs typeface="Verdana" panose="020B0604030504040204"/>
              </a:rPr>
              <a:t>v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elopmen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210" dirty="0">
                <a:latin typeface="Verdana" panose="020B0604030504040204"/>
                <a:cs typeface="Verdana" panose="020B0604030504040204"/>
              </a:rPr>
              <a:t>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16995" y="467868"/>
            <a:ext cx="696595" cy="591947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201930">
              <a:lnSpc>
                <a:spcPct val="100000"/>
              </a:lnSpc>
            </a:pP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270"/>
            <a:ext cx="12192000" cy="685673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32813" y="3164205"/>
            <a:ext cx="2022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latin typeface="Verdana" panose="020B0604030504040204"/>
                <a:cs typeface="Verdana" panose="020B0604030504040204"/>
              </a:rPr>
              <a:t>Definitions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7115" y="1930907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399"/>
                </a:lnTo>
              </a:path>
            </a:pathLst>
          </a:custGeom>
          <a:ln w="15875">
            <a:solidFill>
              <a:srgbClr val="3A2F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57673" y="1020263"/>
            <a:ext cx="4825365" cy="265049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800" b="1" spc="-105" dirty="0">
                <a:latin typeface="Tahoma" panose="020B0604030504040204"/>
                <a:cs typeface="Tahoma" panose="020B0604030504040204"/>
              </a:rPr>
              <a:t>Iterate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250" spc="-9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600" spc="-105" dirty="0">
                <a:latin typeface="Verdana" panose="020B0604030504040204"/>
                <a:cs typeface="Verdana" panose="020B0604030504040204"/>
              </a:rPr>
              <a:t>t</a:t>
            </a:r>
            <a:r>
              <a:rPr sz="1600" spc="75" dirty="0">
                <a:latin typeface="Verdana" panose="020B0604030504040204"/>
                <a:cs typeface="Verdana" panose="020B0604030504040204"/>
              </a:rPr>
              <a:t>o</a:t>
            </a:r>
            <a:r>
              <a:rPr sz="16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u</a:t>
            </a:r>
            <a:r>
              <a:rPr sz="1600" spc="-65" dirty="0">
                <a:latin typeface="Verdana" panose="020B0604030504040204"/>
                <a:cs typeface="Verdana" panose="020B0604030504040204"/>
              </a:rPr>
              <a:t>t</a:t>
            </a:r>
            <a:r>
              <a:rPr sz="1600" spc="-105" dirty="0">
                <a:latin typeface="Verdana" panose="020B0604030504040204"/>
                <a:cs typeface="Verdana" panose="020B0604030504040204"/>
              </a:rPr>
              <a:t>t</a:t>
            </a:r>
            <a:r>
              <a:rPr sz="1600" spc="75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-204" dirty="0">
                <a:latin typeface="Verdana" panose="020B0604030504040204"/>
                <a:cs typeface="Verdana" panose="020B0604030504040204"/>
              </a:rPr>
              <a:t>r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65" dirty="0">
                <a:latin typeface="Verdana" panose="020B0604030504040204"/>
                <a:cs typeface="Verdana" panose="020B0604030504040204"/>
              </a:rPr>
              <a:t>or</a:t>
            </a:r>
            <a:r>
              <a:rPr sz="16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80" dirty="0">
                <a:latin typeface="Verdana" panose="020B0604030504040204"/>
                <a:cs typeface="Verdana" panose="020B0604030504040204"/>
              </a:rPr>
              <a:t>d</a:t>
            </a:r>
            <a:r>
              <a:rPr sz="16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0" dirty="0">
                <a:latin typeface="Verdana" panose="020B0604030504040204"/>
                <a:cs typeface="Verdana" panose="020B0604030504040204"/>
              </a:rPr>
              <a:t>r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80" dirty="0">
                <a:latin typeface="Verdana" panose="020B0604030504040204"/>
                <a:cs typeface="Verdana" panose="020B0604030504040204"/>
              </a:rPr>
              <a:t>pe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a</a:t>
            </a:r>
            <a:r>
              <a:rPr sz="1600" dirty="0">
                <a:latin typeface="Verdana" panose="020B0604030504040204"/>
                <a:cs typeface="Verdana" panose="020B0604030504040204"/>
              </a:rPr>
              <a:t>t</a:t>
            </a:r>
            <a:r>
              <a:rPr sz="1600" spc="75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d</a:t>
            </a:r>
            <a:r>
              <a:rPr sz="1600" dirty="0">
                <a:latin typeface="Verdana" panose="020B0604030504040204"/>
                <a:cs typeface="Verdana" panose="020B0604030504040204"/>
              </a:rPr>
              <a:t>l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y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927100">
              <a:lnSpc>
                <a:spcPct val="100000"/>
              </a:lnSpc>
              <a:spcBef>
                <a:spcPts val="1005"/>
              </a:spcBef>
            </a:pPr>
            <a:endParaRPr sz="1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450" spc="-15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800" b="1" spc="-65" dirty="0">
                <a:latin typeface="Tahoma" panose="020B0604030504040204"/>
                <a:cs typeface="Tahoma" panose="020B0604030504040204"/>
              </a:rPr>
              <a:t>Increment</a:t>
            </a:r>
            <a:r>
              <a:rPr sz="1800" b="1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i="1" spc="-204" dirty="0">
                <a:latin typeface="Verdana" panose="020B0604030504040204"/>
                <a:cs typeface="Verdana" panose="020B0604030504040204"/>
              </a:rPr>
              <a:t>n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250" spc="-1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600" spc="-180" dirty="0">
                <a:latin typeface="Verdana" panose="020B0604030504040204"/>
                <a:cs typeface="Verdana" panose="020B0604030504040204"/>
              </a:rPr>
              <a:t>1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.</a:t>
            </a:r>
            <a:r>
              <a:rPr sz="1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amoun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1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of</a:t>
            </a:r>
            <a:r>
              <a:rPr sz="1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incr</a:t>
            </a:r>
            <a:r>
              <a:rPr sz="16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ase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995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1600" spc="-140" dirty="0">
                <a:latin typeface="Verdana" panose="020B0604030504040204"/>
                <a:cs typeface="Verdana" panose="020B0604030504040204"/>
              </a:rPr>
              <a:t>2.</a:t>
            </a:r>
            <a:r>
              <a:rPr sz="1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1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becoming</a:t>
            </a:r>
            <a:r>
              <a:rPr sz="16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latin typeface="Verdana" panose="020B0604030504040204"/>
                <a:cs typeface="Verdana" panose="020B0604030504040204"/>
              </a:rPr>
              <a:t>greater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65" dirty="0">
                <a:latin typeface="Verdana" panose="020B0604030504040204"/>
                <a:cs typeface="Verdana" panose="020B0604030504040204"/>
              </a:rPr>
              <a:t>or</a:t>
            </a:r>
            <a:r>
              <a:rPr sz="16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larger;</a:t>
            </a:r>
            <a:r>
              <a:rPr sz="16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latin typeface="Verdana" panose="020B0604030504040204"/>
                <a:cs typeface="Verdana" panose="020B0604030504040204"/>
              </a:rPr>
              <a:t>increase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927100">
              <a:lnSpc>
                <a:spcPct val="100000"/>
              </a:lnSpc>
              <a:spcBef>
                <a:spcPts val="1005"/>
              </a:spcBef>
              <a:tabLst>
                <a:tab pos="1203960" algn="l"/>
              </a:tabLst>
            </a:pP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7673" y="3760089"/>
            <a:ext cx="4582160" cy="152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50" dirty="0">
                <a:latin typeface="Verdana" panose="020B0604030504040204"/>
                <a:cs typeface="Verdana" panose="020B0604030504040204"/>
              </a:rPr>
              <a:t>ow</a:t>
            </a:r>
            <a:r>
              <a:rPr sz="18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90" dirty="0">
                <a:latin typeface="Verdana" panose="020B0604030504040204"/>
                <a:cs typeface="Verdana" panose="020B0604030504040204"/>
              </a:rPr>
              <a:t>do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24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3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24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2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114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y</a:t>
            </a:r>
            <a:r>
              <a:rPr sz="1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4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9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80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w</a:t>
            </a:r>
            <a:r>
              <a:rPr sz="1800" spc="13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65" dirty="0">
                <a:latin typeface="Verdana" panose="020B0604030504040204"/>
                <a:cs typeface="Verdana" panose="020B0604030504040204"/>
              </a:rPr>
              <a:t>re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5600">
              <a:lnSpc>
                <a:spcPct val="100000"/>
              </a:lnSpc>
            </a:pPr>
            <a:r>
              <a:rPr sz="1800" spc="15" dirty="0">
                <a:latin typeface="Verdana" panose="020B0604030504040204"/>
                <a:cs typeface="Verdana" panose="020B0604030504040204"/>
              </a:rPr>
              <a:t>development</a:t>
            </a:r>
            <a:r>
              <a:rPr sz="18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project??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5600" marR="5080" indent="-342900">
              <a:lnSpc>
                <a:spcPct val="100000"/>
              </a:lnSpc>
              <a:spcBef>
                <a:spcPts val="995"/>
              </a:spcBef>
            </a:pPr>
            <a:r>
              <a:rPr sz="1800" spc="-13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50" dirty="0">
                <a:latin typeface="Verdana" panose="020B0604030504040204"/>
                <a:cs typeface="Verdana" panose="020B0604030504040204"/>
              </a:rPr>
              <a:t>ow</a:t>
            </a:r>
            <a:r>
              <a:rPr sz="18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90" dirty="0">
                <a:latin typeface="Verdana" panose="020B0604030504040204"/>
                <a:cs typeface="Verdana" panose="020B0604030504040204"/>
              </a:rPr>
              <a:t>do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24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4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pr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250" dirty="0">
                <a:latin typeface="Verdana" panose="020B0604030504040204"/>
                <a:cs typeface="Verdana" panose="020B0604030504040204"/>
              </a:rPr>
              <a:t>j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60" dirty="0">
                <a:latin typeface="Verdana" panose="020B0604030504040204"/>
                <a:cs typeface="Verdana" panose="020B0604030504040204"/>
              </a:rPr>
              <a:t>ct</a:t>
            </a:r>
            <a:r>
              <a:rPr sz="18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13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65" dirty="0">
                <a:latin typeface="Verdana" panose="020B0604030504040204"/>
                <a:cs typeface="Verdana" panose="020B0604030504040204"/>
              </a:rPr>
              <a:t>m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w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ork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6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v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-75" dirty="0">
                <a:latin typeface="Verdana" panose="020B0604030504040204"/>
                <a:cs typeface="Verdana" panose="020B0604030504040204"/>
              </a:rPr>
              <a:t>y  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w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9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cr</a:t>
            </a:r>
            <a:r>
              <a:rPr sz="1800" spc="2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me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13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ll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y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latin typeface="Verdana" panose="020B0604030504040204"/>
                <a:cs typeface="Verdana" panose="020B0604030504040204"/>
              </a:rPr>
              <a:t>de</a:t>
            </a:r>
            <a:r>
              <a:rPr sz="1800" spc="60" dirty="0">
                <a:latin typeface="Verdana" panose="020B0604030504040204"/>
                <a:cs typeface="Verdana" panose="020B0604030504040204"/>
              </a:rPr>
              <a:t>v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25" dirty="0">
                <a:latin typeface="Verdana" panose="020B0604030504040204"/>
                <a:cs typeface="Verdana" panose="020B0604030504040204"/>
              </a:rPr>
              <a:t>l</a:t>
            </a:r>
            <a:r>
              <a:rPr sz="1800" spc="95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i</a:t>
            </a:r>
            <a:r>
              <a:rPr sz="18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g</a:t>
            </a:r>
            <a:r>
              <a:rPr sz="18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5" dirty="0">
                <a:latin typeface="Verdana" panose="020B0604030504040204"/>
                <a:cs typeface="Verdana" panose="020B0604030504040204"/>
              </a:rPr>
              <a:t>a  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product?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16995" y="467868"/>
            <a:ext cx="696595" cy="591947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609600" y="461645"/>
          <a:ext cx="11129010" cy="585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838950" imgH="3343275" progId="Paint.Picture">
                  <p:embed/>
                </p:oleObj>
              </mc:Choice>
              <mc:Fallback>
                <p:oleObj name="" r:id="rId1" imgW="6838950" imgH="33432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461645"/>
                        <a:ext cx="11129010" cy="585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609600" y="489585"/>
          <a:ext cx="11298555" cy="585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629275" imgH="2667000" progId="Paint.Picture">
                  <p:embed/>
                </p:oleObj>
              </mc:Choice>
              <mc:Fallback>
                <p:oleObj name="" r:id="rId1" imgW="5629275" imgH="26670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489585"/>
                        <a:ext cx="11298555" cy="5858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95600"/>
              <a:ext cx="2362200" cy="236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1871421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76377" y="1867852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3127" y="801623"/>
              <a:ext cx="11000740" cy="5248910"/>
            </a:xfrm>
            <a:custGeom>
              <a:avLst/>
              <a:gdLst/>
              <a:ahLst/>
              <a:cxnLst/>
              <a:rect l="l" t="t" r="r" b="b"/>
              <a:pathLst>
                <a:path w="11000740" h="5248910">
                  <a:moveTo>
                    <a:pt x="11000232" y="0"/>
                  </a:moveTo>
                  <a:lnTo>
                    <a:pt x="0" y="0"/>
                  </a:lnTo>
                  <a:lnTo>
                    <a:pt x="0" y="5248656"/>
                  </a:lnTo>
                  <a:lnTo>
                    <a:pt x="11000232" y="5248656"/>
                  </a:lnTo>
                  <a:lnTo>
                    <a:pt x="11000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056259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33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78023" y="801623"/>
            <a:ext cx="7296911" cy="5273040"/>
          </a:xfrm>
          <a:prstGeom prst="rect">
            <a:avLst/>
          </a:prstGeom>
        </p:spPr>
      </p:pic>
    </p:spTree>
  </p:cSld>
  <p:clrMapOvr>
    <a:masterClrMapping/>
  </p:clrMapOvr>
  <p:transition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0248" y="186690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471170"/>
                  </a:moveTo>
                  <a:lnTo>
                    <a:pt x="0" y="47117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471170"/>
                  </a:lnTo>
                  <a:close/>
                </a:path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685800" y="127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016995" y="467868"/>
              <a:ext cx="696595" cy="5919470"/>
            </a:xfrm>
            <a:custGeom>
              <a:avLst/>
              <a:gdLst/>
              <a:ahLst/>
              <a:cxnLst/>
              <a:rect l="l" t="t" r="r" b="b"/>
              <a:pathLst>
                <a:path w="696595" h="5919470">
                  <a:moveTo>
                    <a:pt x="696468" y="0"/>
                  </a:moveTo>
                  <a:lnTo>
                    <a:pt x="0" y="0"/>
                  </a:lnTo>
                  <a:lnTo>
                    <a:pt x="0" y="5919216"/>
                  </a:lnTo>
                  <a:lnTo>
                    <a:pt x="696468" y="5919216"/>
                  </a:lnTo>
                  <a:lnTo>
                    <a:pt x="69646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519298" y="3079495"/>
            <a:ext cx="59201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5400" spc="-4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400" spc="4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5400" spc="-4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4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54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5400" spc="-4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look</a:t>
            </a:r>
            <a:endParaRPr sz="5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8858" y="4128261"/>
            <a:ext cx="5845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INCREMENTAL </a:t>
            </a:r>
            <a:r>
              <a:rPr sz="1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1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ITERATIVE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277981" y="82372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1871421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76377" y="1867852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78714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2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3600" i="0" spc="-27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i="0" spc="-53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i="0" spc="-65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i="0" spc="-27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i="0" spc="-1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Incre</a:t>
            </a:r>
            <a:r>
              <a:rPr sz="3600" i="0" spc="-2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i="0" spc="-1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ental</a:t>
            </a:r>
            <a:r>
              <a:rPr sz="3600" i="0" spc="-25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i="0" spc="3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Dev</a:t>
            </a:r>
            <a:r>
              <a:rPr sz="3600" i="0" spc="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i="0" spc="-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lop</a:t>
            </a:r>
            <a:r>
              <a:rPr sz="3600" i="0" spc="-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i="0" spc="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ent?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3932" y="2492098"/>
            <a:ext cx="10340340" cy="41567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20"/>
              </a:spcBef>
            </a:pPr>
            <a:r>
              <a:rPr sz="2400" spc="-23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2400" spc="-1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0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000" spc="-3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0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incr</a:t>
            </a:r>
            <a:r>
              <a:rPr sz="3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ntal</a:t>
            </a:r>
            <a:r>
              <a:rPr sz="30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000" spc="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velo</a:t>
            </a:r>
            <a:r>
              <a:rPr sz="3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nt,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469900" algn="just">
              <a:lnSpc>
                <a:spcPct val="100000"/>
              </a:lnSpc>
              <a:spcBef>
                <a:spcPts val="670"/>
              </a:spcBef>
            </a:pPr>
            <a:r>
              <a:rPr sz="2250" spc="-2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2250" spc="-4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28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hav</a:t>
            </a:r>
            <a:r>
              <a:rPr sz="28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2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reme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ts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756285" marR="7620" indent="-287020" algn="just">
              <a:lnSpc>
                <a:spcPts val="3020"/>
              </a:lnSpc>
              <a:spcBef>
                <a:spcPts val="1045"/>
              </a:spcBef>
            </a:pPr>
            <a:r>
              <a:rPr sz="2250" spc="-2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2250" spc="-4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</a:t>
            </a: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</a:t>
            </a: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gn</a:t>
            </a:r>
            <a:r>
              <a:rPr sz="28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ple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</a:t>
            </a:r>
            <a:r>
              <a:rPr sz="2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uct</a:t>
            </a:r>
            <a:r>
              <a:rPr sz="2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rs</a:t>
            </a:r>
            <a:r>
              <a:rPr sz="2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8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2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8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28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</a:t>
            </a:r>
            <a:r>
              <a:rPr sz="2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8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</a:t>
            </a: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dec</a:t>
            </a:r>
            <a:r>
              <a:rPr sz="2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late</a:t>
            </a:r>
            <a:r>
              <a:rPr sz="2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756285" marR="6350" indent="-287020" algn="just">
              <a:lnSpc>
                <a:spcPts val="3020"/>
              </a:lnSpc>
              <a:spcBef>
                <a:spcPts val="1005"/>
              </a:spcBef>
            </a:pPr>
            <a:r>
              <a:rPr sz="2250" spc="-2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2250" spc="-43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nto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chu</a:t>
            </a:r>
            <a:r>
              <a:rPr sz="2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ks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8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  </a:t>
            </a:r>
            <a:r>
              <a:rPr sz="2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separately.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756285" marR="5080" indent="-287020" algn="just">
              <a:lnSpc>
                <a:spcPct val="90000"/>
              </a:lnSpc>
              <a:spcBef>
                <a:spcPts val="970"/>
              </a:spcBef>
            </a:pPr>
            <a:r>
              <a:rPr sz="2250" spc="-22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 </a:t>
            </a:r>
            <a:r>
              <a:rPr sz="2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8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finish </a:t>
            </a:r>
            <a:r>
              <a:rPr sz="2800" spc="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chunk, </a:t>
            </a:r>
            <a:r>
              <a:rPr sz="2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aka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module,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integrate </a:t>
            </a:r>
            <a:r>
              <a:rPr sz="28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28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previously </a:t>
            </a:r>
            <a:r>
              <a:rPr sz="2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completed </a:t>
            </a:r>
            <a:r>
              <a:rPr sz="2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parts,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they </a:t>
            </a:r>
            <a:r>
              <a:rPr sz="2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 </a:t>
            </a:r>
            <a:r>
              <a:rPr sz="2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 </a:t>
            </a:r>
            <a:r>
              <a:rPr sz="2800" spc="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800" spc="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whole.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1650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1871421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76377" y="1867852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67157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2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3600" i="0" spc="-27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i="0" spc="-26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i="0" spc="-49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i="0" spc="-26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i="0" spc="-14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Iterativ</a:t>
            </a:r>
            <a:r>
              <a:rPr sz="3600" i="0" spc="-17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i="0" spc="-254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i="0" spc="3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Dev</a:t>
            </a:r>
            <a:r>
              <a:rPr sz="3600" i="0" spc="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i="0" spc="-1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lop</a:t>
            </a:r>
            <a:r>
              <a:rPr sz="3600" i="0" spc="-2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i="0" spc="-30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ent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3932" y="2440051"/>
            <a:ext cx="9977755" cy="40652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8255" indent="-342900" algn="just">
              <a:lnSpc>
                <a:spcPts val="2590"/>
              </a:lnSpc>
              <a:spcBef>
                <a:spcPts val="425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Iterative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development </a:t>
            </a:r>
            <a:r>
              <a:rPr sz="24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3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lot 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like </a:t>
            </a:r>
            <a:r>
              <a:rPr sz="2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inventing: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discovering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96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fair </a:t>
            </a: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idea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want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accomplish,</a:t>
            </a:r>
            <a:r>
              <a:rPr sz="24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24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successive</a:t>
            </a:r>
            <a:r>
              <a:rPr sz="24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approximation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gn</a:t>
            </a:r>
            <a:r>
              <a:rPr sz="24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995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900" spc="26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begin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24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designing, </a:t>
            </a:r>
            <a:r>
              <a:rPr sz="24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building, </a:t>
            </a:r>
            <a:r>
              <a:rPr sz="24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tiniest 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version </a:t>
            </a:r>
            <a:r>
              <a:rPr sz="2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have 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mind.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you’re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happy,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4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show </a:t>
            </a: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2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feedback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everybody</a:t>
            </a:r>
            <a:r>
              <a:rPr sz="24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stake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55600" marR="5715" indent="-342900" algn="just">
              <a:lnSpc>
                <a:spcPct val="90000"/>
              </a:lnSpc>
              <a:spcBef>
                <a:spcPts val="1005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00" spc="-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created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was </a:t>
            </a:r>
            <a:r>
              <a:rPr sz="24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well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received,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keep 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24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expand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 </a:t>
            </a: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iteration. </a:t>
            </a:r>
            <a:r>
              <a:rPr sz="2400" spc="-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created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got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thumbs 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down,</a:t>
            </a:r>
            <a:r>
              <a:rPr sz="24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discard</a:t>
            </a:r>
            <a:r>
              <a:rPr sz="24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back</a:t>
            </a:r>
            <a:r>
              <a:rPr sz="24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drawing</a:t>
            </a:r>
            <a:r>
              <a:rPr sz="24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board.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1650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7000"/>
              <a:ext cx="4191000" cy="4191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9076" y="5867400"/>
              <a:ext cx="9906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9476" y="9144"/>
              <a:ext cx="1600200" cy="1600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1871421"/>
                  </a:lnTo>
                  <a:lnTo>
                    <a:pt x="10971022" y="1981454"/>
                  </a:lnTo>
                  <a:lnTo>
                    <a:pt x="10201148" y="2075180"/>
                  </a:lnTo>
                  <a:lnTo>
                    <a:pt x="9947148" y="2100580"/>
                  </a:lnTo>
                  <a:lnTo>
                    <a:pt x="9434322" y="2146554"/>
                  </a:lnTo>
                  <a:lnTo>
                    <a:pt x="8927973" y="2184654"/>
                  </a:lnTo>
                  <a:lnTo>
                    <a:pt x="8675497" y="2200529"/>
                  </a:lnTo>
                  <a:lnTo>
                    <a:pt x="7926197" y="2237105"/>
                  </a:lnTo>
                  <a:lnTo>
                    <a:pt x="7191248" y="2257679"/>
                  </a:lnTo>
                  <a:lnTo>
                    <a:pt x="6473698" y="2265680"/>
                  </a:lnTo>
                  <a:lnTo>
                    <a:pt x="6006973" y="2264029"/>
                  </a:lnTo>
                  <a:lnTo>
                    <a:pt x="5108448" y="2246630"/>
                  </a:lnTo>
                  <a:lnTo>
                    <a:pt x="4467098" y="2222754"/>
                  </a:lnTo>
                  <a:lnTo>
                    <a:pt x="3665347" y="2179955"/>
                  </a:lnTo>
                  <a:lnTo>
                    <a:pt x="2931922" y="2130679"/>
                  </a:lnTo>
                  <a:lnTo>
                    <a:pt x="2592197" y="2103755"/>
                  </a:lnTo>
                  <a:lnTo>
                    <a:pt x="1979422" y="2046605"/>
                  </a:lnTo>
                  <a:lnTo>
                    <a:pt x="1233360" y="1965579"/>
                  </a:lnTo>
                  <a:lnTo>
                    <a:pt x="863473" y="1921129"/>
                  </a:lnTo>
                  <a:lnTo>
                    <a:pt x="476377" y="1867852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3127" y="643127"/>
              <a:ext cx="10906125" cy="5572125"/>
            </a:xfrm>
            <a:custGeom>
              <a:avLst/>
              <a:gdLst/>
              <a:ahLst/>
              <a:cxnLst/>
              <a:rect l="l" t="t" r="r" b="b"/>
              <a:pathLst>
                <a:path w="10906125" h="5572125">
                  <a:moveTo>
                    <a:pt x="10905744" y="0"/>
                  </a:moveTo>
                  <a:lnTo>
                    <a:pt x="0" y="0"/>
                  </a:lnTo>
                  <a:lnTo>
                    <a:pt x="0" y="5571744"/>
                  </a:lnTo>
                  <a:lnTo>
                    <a:pt x="10905744" y="5571744"/>
                  </a:lnTo>
                  <a:lnTo>
                    <a:pt x="10905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661650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5131" y="2080260"/>
            <a:ext cx="10896600" cy="26776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76501" y="65530"/>
            <a:ext cx="9405442" cy="679094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661140" y="648594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B31166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1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3882008"/>
            <a:ext cx="72650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INCREMENTA</a:t>
            </a:r>
            <a:r>
              <a:rPr sz="5400" i="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5400" i="0" spc="-3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400" i="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5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1650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9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8106</Words>
  <Application>WPS Presentation</Application>
  <PresentationFormat>On-screen Show (4:3)</PresentationFormat>
  <Paragraphs>302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SimSun</vt:lpstr>
      <vt:lpstr>Wingdings</vt:lpstr>
      <vt:lpstr>Verdana</vt:lpstr>
      <vt:lpstr>Arial MT</vt:lpstr>
      <vt:lpstr>Lucida Sans Unicode</vt:lpstr>
      <vt:lpstr>Tahoma</vt:lpstr>
      <vt:lpstr>Times New Roman</vt:lpstr>
      <vt:lpstr>Calibri</vt:lpstr>
      <vt:lpstr>Microsoft YaHei</vt:lpstr>
      <vt:lpstr>Arial Unicode MS</vt:lpstr>
      <vt:lpstr>Microsoft Sans Serif</vt:lpstr>
      <vt:lpstr>Wingdings</vt:lpstr>
      <vt:lpstr>Office Theme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What Is Incremental Development?</vt:lpstr>
      <vt:lpstr>What is Iterative Development</vt:lpstr>
      <vt:lpstr>PowerPoint 演示文稿</vt:lpstr>
      <vt:lpstr>PowerPoint 演示文稿</vt:lpstr>
      <vt:lpstr>INCREMENTAL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▶	Rather than deliver the system as a  single delivery , the development and  delivery is broken down into increments  with each increment delivering part of  the required functionality.</vt:lpstr>
      <vt:lpstr>understood</vt:lpstr>
      <vt:lpstr>▶   Customer value can be delivered with  each increment so system functionality  is available earlier</vt:lpstr>
      <vt:lpstr>Advantages and Disadvantages of Incremental  Model</vt:lpstr>
      <vt:lpstr>PowerPoint 演示文稿</vt:lpstr>
      <vt:lpstr>Iterative Model</vt:lpstr>
      <vt:lpstr>Iteration: A</vt:lpstr>
      <vt:lpstr>Iterative Model</vt:lpstr>
      <vt:lpstr>PowerPoint 演示文稿</vt:lpstr>
      <vt:lpstr>PowerPoint 演示文稿</vt:lpstr>
      <vt:lpstr>▶	Environmental</vt:lpstr>
      <vt:lpstr>PowerPoint 演示文稿</vt:lpstr>
      <vt:lpstr>with no overlaps</vt:lpstr>
      <vt:lpstr>When to use iterative model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 Software Engineering</dc:title>
  <dc:creator>Bilal Khalid Dar</dc:creator>
  <cp:lastModifiedBy>user</cp:lastModifiedBy>
  <cp:revision>12</cp:revision>
  <dcterms:created xsi:type="dcterms:W3CDTF">2023-09-12T04:31:00Z</dcterms:created>
  <dcterms:modified xsi:type="dcterms:W3CDTF">2023-09-15T05:40:40Z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2022-02-21T15:00:00Z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2023-09-02T15:00:00Z</vt:filetime>
  </property>
  <property fmtid="{D5CDD505-2E9C-101B-9397-08002B2CF9AE}" pid="5" name="ICV">
    <vt:lpwstr>ABC8C6D9663A423BB07719581699734B</vt:lpwstr>
  </property>
  <property fmtid="{D5CDD505-2E9C-101B-9397-08002B2CF9AE}" pid="6" name="KSOProductBuildVer">
    <vt:lpwstr>1033-12.2.0.13201</vt:lpwstr>
  </property>
</Properties>
</file>