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755091"/>
            <a:ext cx="65182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1304290"/>
            <a:ext cx="8673465" cy="4336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jpeg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1.jpeg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jpe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3" name="object 3"/>
            <p:cNvSpPr/>
            <p:nvPr/>
          </p:nvSpPr>
          <p:spPr>
            <a:xfrm>
              <a:off x="0" y="471169"/>
              <a:ext cx="11709400" cy="5910580"/>
            </a:xfrm>
            <a:custGeom>
              <a:avLst/>
              <a:gdLst/>
              <a:ahLst/>
              <a:cxnLst/>
              <a:rect l="l" t="t" r="r" b="b"/>
              <a:pathLst>
                <a:path w="11709400" h="5910580">
                  <a:moveTo>
                    <a:pt x="0" y="5910580"/>
                  </a:moveTo>
                  <a:lnTo>
                    <a:pt x="11709273" y="5910580"/>
                  </a:lnTo>
                  <a:lnTo>
                    <a:pt x="11709273" y="0"/>
                  </a:lnTo>
                  <a:lnTo>
                    <a:pt x="0" y="0"/>
                  </a:lnTo>
                  <a:lnTo>
                    <a:pt x="0" y="591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84350" y="838149"/>
            <a:ext cx="8622665" cy="53473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 indent="635" algn="ctr">
              <a:lnSpc>
                <a:spcPts val="7130"/>
              </a:lnSpc>
              <a:spcBef>
                <a:spcPts val="995"/>
              </a:spcBef>
            </a:pPr>
            <a:r>
              <a:rPr sz="66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Fundame</a:t>
            </a:r>
            <a:r>
              <a:rPr sz="660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600" spc="-3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tals</a:t>
            </a:r>
            <a:r>
              <a:rPr sz="6600" spc="-4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600" spc="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6600" spc="-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6600" spc="-1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5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600" spc="-6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ngin</a:t>
            </a:r>
            <a:r>
              <a:rPr sz="660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eri</a:t>
            </a:r>
            <a:r>
              <a:rPr sz="6600" spc="-3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600" spc="3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66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 spc="-165" dirty="0">
              <a:solidFill>
                <a:srgbClr val="EE52A4"/>
              </a:solidFill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sz="1800" spc="-16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9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7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8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URE</a:t>
            </a:r>
            <a:r>
              <a:rPr lang="en-US" sz="1800" spc="-17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lang="en-US" sz="1800" spc="-10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02</a:t>
            </a:r>
            <a:endParaRPr sz="1800" spc="60" dirty="0">
              <a:solidFill>
                <a:srgbClr val="EE52A4"/>
              </a:solidFill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Farheen Tabassum</a:t>
            </a:r>
            <a:b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MS Software Engineering </a:t>
            </a:r>
            <a:b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EME,NUST</a:t>
            </a:r>
            <a:endParaRPr lang="en-US" sz="28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680" y="1013205"/>
            <a:ext cx="471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FFFFFF"/>
                </a:solidFill>
              </a:rPr>
              <a:t>S</a:t>
            </a:r>
            <a:r>
              <a:rPr spc="-250" dirty="0">
                <a:solidFill>
                  <a:srgbClr val="FFFFFF"/>
                </a:solidFill>
              </a:rPr>
              <a:t>o</a:t>
            </a:r>
            <a:r>
              <a:rPr spc="-45" dirty="0">
                <a:solidFill>
                  <a:srgbClr val="FFFFFF"/>
                </a:solidFill>
              </a:rPr>
              <a:t>ftware</a:t>
            </a:r>
            <a:r>
              <a:rPr spc="-254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Engineering</a:t>
            </a:r>
            <a:endParaRPr spc="-8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410" y="2302637"/>
            <a:ext cx="7380605" cy="39865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52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tware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neer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4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≠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42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4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actually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pretty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42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aspects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98500" lvl="1" indent="-294640">
              <a:lnSpc>
                <a:spcPct val="100000"/>
              </a:lnSpc>
              <a:spcBef>
                <a:spcPts val="62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697865" algn="l"/>
                <a:tab pos="698500" algn="l"/>
              </a:tabLst>
            </a:pP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089660" lvl="2" indent="-260985">
              <a:lnSpc>
                <a:spcPct val="100000"/>
              </a:lnSpc>
              <a:spcBef>
                <a:spcPts val="585"/>
              </a:spcBef>
              <a:buClr>
                <a:srgbClr val="B31166"/>
              </a:buClr>
              <a:buSzPct val="74000"/>
              <a:buFont typeface="Symbol" panose="05050102010706020507"/>
              <a:buChar char=""/>
              <a:tabLst>
                <a:tab pos="1089660" algn="l"/>
                <a:tab pos="1090295" algn="l"/>
              </a:tabLst>
            </a:pP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(what</a:t>
            </a:r>
            <a:r>
              <a:rPr sz="17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tasks 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accomplish?)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089660" lvl="2" indent="-260985">
              <a:lnSpc>
                <a:spcPct val="100000"/>
              </a:lnSpc>
              <a:spcBef>
                <a:spcPts val="590"/>
              </a:spcBef>
              <a:buClr>
                <a:srgbClr val="B31166"/>
              </a:buClr>
              <a:buSzPct val="74000"/>
              <a:buFont typeface="Symbol" panose="05050102010706020507"/>
              <a:buChar char=""/>
              <a:tabLst>
                <a:tab pos="1089660" algn="l"/>
                <a:tab pos="1090295" algn="l"/>
              </a:tabLst>
            </a:pP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eci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beha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17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r)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698500" lvl="1" indent="-294640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697865" algn="l"/>
                <a:tab pos="698500" algn="l"/>
              </a:tabLst>
            </a:pP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1700" spc="-9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  <a:p>
            <a:pPr marL="698500" lvl="1" indent="-294640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697865" algn="l"/>
                <a:tab pos="698500" algn="l"/>
              </a:tabLst>
            </a:pPr>
            <a:r>
              <a:rPr lang="en-US" sz="1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codeing (implementation)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698500" lvl="1" indent="-294640">
              <a:lnSpc>
                <a:spcPct val="100000"/>
              </a:lnSpc>
              <a:spcBef>
                <a:spcPts val="59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697865" algn="l"/>
                <a:tab pos="698500" algn="l"/>
              </a:tabLst>
            </a:pP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(functionality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experience)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698500" lvl="1" indent="-294640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697865" algn="l"/>
                <a:tab pos="698500" algn="l"/>
              </a:tabLst>
            </a:pP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Maintaining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(new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APIs,</a:t>
            </a:r>
            <a:r>
              <a:rPr sz="17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platforms,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minor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features)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698500" lvl="1" indent="-294640">
              <a:lnSpc>
                <a:spcPct val="100000"/>
              </a:lnSpc>
              <a:spcBef>
                <a:spcPts val="590"/>
              </a:spcBef>
              <a:buClr>
                <a:srgbClr val="B31166"/>
              </a:buClr>
              <a:buSzPct val="44000"/>
              <a:buFont typeface="Wingdings" panose="05000000000000000000"/>
              <a:buChar char=""/>
              <a:tabLst>
                <a:tab pos="697865" algn="l"/>
                <a:tab pos="698500" algn="l"/>
              </a:tabLst>
            </a:pPr>
            <a:r>
              <a:rPr sz="17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ore</a:t>
            </a:r>
            <a:r>
              <a:rPr sz="17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7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hese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near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eps.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3158998"/>
            <a:ext cx="2806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</a:t>
            </a:r>
            <a:r>
              <a:rPr sz="3200" spc="-1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29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Crisis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5528" y="1149476"/>
            <a:ext cx="5111750" cy="449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Engineering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>
              <a:lnSpc>
                <a:spcPct val="100000"/>
              </a:lnSpc>
            </a:pP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“So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Cris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995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“So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Cris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s”?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98500" marR="173990" lvl="1" indent="-29464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697865" algn="l"/>
                <a:tab pos="698500" algn="l"/>
              </a:tabLst>
            </a:pP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icu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ing 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eri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iabl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compu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tions,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>
              <a:lnSpc>
                <a:spcPct val="100000"/>
              </a:lnSpc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problems?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marR="234315" indent="-294640">
              <a:lnSpc>
                <a:spcPct val="100000"/>
              </a:lnSpc>
              <a:spcBef>
                <a:spcPts val="995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 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12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670759"/>
            <a:ext cx="274002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3200" spc="-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velopment  </a:t>
            </a:r>
            <a:r>
              <a:rPr sz="3200" spc="-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6969" y="1605875"/>
            <a:ext cx="4509770" cy="34810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n't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ci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ic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995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Unreliable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Inefficient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(time,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disk)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995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06705" indent="-29464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13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3127" y="801623"/>
              <a:ext cx="11000740" cy="5248910"/>
            </a:xfrm>
            <a:custGeom>
              <a:avLst/>
              <a:gdLst/>
              <a:ahLst/>
              <a:cxnLst/>
              <a:rect l="l" t="t" r="r" b="b"/>
              <a:pathLst>
                <a:path w="11000740" h="5248910">
                  <a:moveTo>
                    <a:pt x="11000232" y="0"/>
                  </a:moveTo>
                  <a:lnTo>
                    <a:pt x="0" y="0"/>
                  </a:lnTo>
                  <a:lnTo>
                    <a:pt x="0" y="5248656"/>
                  </a:lnTo>
                  <a:lnTo>
                    <a:pt x="11000232" y="5248656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14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7883" y="1284732"/>
            <a:ext cx="9570720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61629" y="570992"/>
            <a:ext cx="2943225" cy="379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38150" algn="r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90000"/>
              </a:lnSpc>
            </a:pPr>
            <a:r>
              <a:rPr sz="3400" spc="-11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Success, </a:t>
            </a:r>
            <a:r>
              <a:rPr sz="3400" spc="-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Challanged </a:t>
            </a:r>
            <a:r>
              <a:rPr sz="3400" spc="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0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Failed </a:t>
            </a:r>
            <a:r>
              <a:rPr sz="340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2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3400" spc="-1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400" spc="1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ect</a:t>
            </a:r>
            <a:r>
              <a:rPr sz="3400" spc="-2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Ratio  </a:t>
            </a:r>
            <a:r>
              <a:rPr sz="3400" spc="-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3400" spc="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34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Scale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865" y="1240536"/>
            <a:ext cx="5486234" cy="46299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61629" y="3343478"/>
            <a:ext cx="2896870" cy="10102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560"/>
              </a:spcBef>
            </a:pPr>
            <a:r>
              <a:rPr sz="3400" spc="-1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34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</a:t>
            </a:r>
            <a:r>
              <a:rPr sz="34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400" spc="-1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re  </a:t>
            </a:r>
            <a:r>
              <a:rPr sz="340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Engineering?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629" y="4620844"/>
            <a:ext cx="2916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1800" spc="204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SOFTWARE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9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PROJECTS</a:t>
            </a:r>
            <a:r>
              <a:rPr sz="1800" spc="204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TOTALING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1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1800" spc="-434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1800" spc="-1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1800" spc="-434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6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4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1800" spc="28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1800" spc="-1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3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8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32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229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7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2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800" spc="-8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2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7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MONEY</a:t>
            </a:r>
            <a:r>
              <a:rPr sz="1800" spc="229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WENT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1647" y="398272"/>
            <a:ext cx="8230870" cy="6057900"/>
            <a:chOff x="231647" y="398272"/>
            <a:chExt cx="8230870" cy="6057900"/>
          </a:xfrm>
        </p:grpSpPr>
        <p:sp>
          <p:nvSpPr>
            <p:cNvPr id="11" name="object 11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47" y="1874519"/>
              <a:ext cx="7321295" cy="35326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16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69265"/>
            <a:ext cx="82950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</a:t>
            </a:r>
            <a:r>
              <a:rPr spc="-250" dirty="0"/>
              <a:t>o</a:t>
            </a:r>
            <a:r>
              <a:rPr spc="-45" dirty="0"/>
              <a:t>ftware</a:t>
            </a:r>
            <a:r>
              <a:rPr spc="-265" dirty="0"/>
              <a:t> </a:t>
            </a:r>
            <a:r>
              <a:rPr spc="45" dirty="0"/>
              <a:t>Produ</a:t>
            </a:r>
            <a:r>
              <a:rPr spc="25" dirty="0"/>
              <a:t>c</a:t>
            </a:r>
            <a:r>
              <a:rPr spc="-95" dirty="0"/>
              <a:t>tion</a:t>
            </a:r>
            <a:r>
              <a:rPr spc="-270" dirty="0"/>
              <a:t> </a:t>
            </a:r>
            <a:r>
              <a:rPr spc="-90" dirty="0"/>
              <a:t>has</a:t>
            </a:r>
            <a:r>
              <a:rPr spc="-254" dirty="0"/>
              <a:t> </a:t>
            </a:r>
            <a:r>
              <a:rPr spc="295" dirty="0"/>
              <a:t>a</a:t>
            </a:r>
            <a:r>
              <a:rPr spc="-270" dirty="0"/>
              <a:t> </a:t>
            </a:r>
            <a:r>
              <a:rPr spc="-30" dirty="0"/>
              <a:t>P</a:t>
            </a:r>
            <a:r>
              <a:rPr spc="170" dirty="0"/>
              <a:t>o</a:t>
            </a:r>
            <a:r>
              <a:rPr spc="155" dirty="0"/>
              <a:t>o</a:t>
            </a:r>
            <a:r>
              <a:rPr spc="-455" dirty="0"/>
              <a:t>r</a:t>
            </a:r>
            <a:r>
              <a:rPr spc="-270" dirty="0"/>
              <a:t> </a:t>
            </a:r>
            <a:r>
              <a:rPr spc="-130" dirty="0"/>
              <a:t>Track  </a:t>
            </a:r>
            <a:r>
              <a:rPr spc="10" dirty="0"/>
              <a:t>Reco</a:t>
            </a:r>
            <a:r>
              <a:rPr spc="-10" dirty="0"/>
              <a:t>r</a:t>
            </a:r>
            <a:r>
              <a:rPr spc="220" dirty="0"/>
              <a:t>d</a:t>
            </a:r>
            <a:r>
              <a:rPr spc="-254" dirty="0"/>
              <a:t> </a:t>
            </a:r>
            <a:r>
              <a:rPr spc="-145" dirty="0"/>
              <a:t>Example</a:t>
            </a:r>
            <a:r>
              <a:rPr spc="-105" dirty="0"/>
              <a:t>:</a:t>
            </a:r>
            <a:r>
              <a:rPr spc="-270" dirty="0"/>
              <a:t> </a:t>
            </a:r>
            <a:r>
              <a:rPr spc="90" dirty="0"/>
              <a:t>Spac</a:t>
            </a:r>
            <a:r>
              <a:rPr spc="95" dirty="0"/>
              <a:t>e</a:t>
            </a:r>
            <a:r>
              <a:rPr spc="-280" dirty="0"/>
              <a:t> </a:t>
            </a:r>
            <a:r>
              <a:rPr spc="-195" dirty="0"/>
              <a:t>Shuttle</a:t>
            </a:r>
            <a:endParaRPr spc="-195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1467103"/>
            <a:ext cx="197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2505051"/>
            <a:ext cx="8624570" cy="37350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Cost: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$10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Billion,</a:t>
            </a:r>
            <a:r>
              <a:rPr sz="24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millions</a:t>
            </a:r>
            <a:r>
              <a:rPr sz="24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dollars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planned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spc="-4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me: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year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5600" marR="69215" indent="-342900">
              <a:lnSpc>
                <a:spcPts val="2300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Quality: </a:t>
            </a:r>
            <a:r>
              <a:rPr sz="24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Columbia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cancelled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because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Shuttle's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onboard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marR="5080" indent="-287020">
              <a:lnSpc>
                <a:spcPct val="80000"/>
              </a:lnSpc>
              <a:spcBef>
                <a:spcPts val="1040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traced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2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years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earlier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programmer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changed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delay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factor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interrupt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mil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iseconds.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ts val="2160"/>
              </a:lnSpc>
              <a:spcBef>
                <a:spcPts val="51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likelihood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enough,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ts val="2160"/>
              </a:lnSpc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caused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harm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thousands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hours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360" marR="302895">
              <a:lnSpc>
                <a:spcPts val="1920"/>
              </a:lnSpc>
              <a:spcBef>
                <a:spcPts val="99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17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8400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Ariane</a:t>
            </a:r>
            <a:r>
              <a:rPr spc="-260" dirty="0"/>
              <a:t> </a:t>
            </a:r>
            <a:r>
              <a:rPr spc="-295" dirty="0"/>
              <a:t>5</a:t>
            </a:r>
            <a:r>
              <a:rPr spc="-270" dirty="0"/>
              <a:t> </a:t>
            </a:r>
            <a:r>
              <a:rPr spc="-160" dirty="0"/>
              <a:t>Flight</a:t>
            </a:r>
            <a:r>
              <a:rPr spc="-250" dirty="0"/>
              <a:t> </a:t>
            </a:r>
            <a:r>
              <a:rPr spc="-300" dirty="0"/>
              <a:t>50</a:t>
            </a:r>
            <a:r>
              <a:rPr spc="-295" dirty="0"/>
              <a:t>1</a:t>
            </a:r>
            <a:r>
              <a:rPr spc="-265" dirty="0"/>
              <a:t> </a:t>
            </a:r>
            <a:r>
              <a:rPr spc="-490" dirty="0"/>
              <a:t>–</a:t>
            </a:r>
            <a:r>
              <a:rPr spc="-260" dirty="0"/>
              <a:t> </a:t>
            </a:r>
            <a:r>
              <a:rPr spc="-125" dirty="0"/>
              <a:t>Reusability</a:t>
            </a:r>
            <a:r>
              <a:rPr spc="-265" dirty="0"/>
              <a:t> </a:t>
            </a:r>
            <a:r>
              <a:rPr spc="-190" dirty="0"/>
              <a:t>Failu</a:t>
            </a:r>
            <a:r>
              <a:rPr spc="-185" dirty="0"/>
              <a:t>r</a:t>
            </a:r>
            <a:r>
              <a:rPr spc="195" dirty="0"/>
              <a:t>e</a:t>
            </a:r>
            <a:endParaRPr spc="195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70226"/>
            <a:ext cx="8672195" cy="32683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58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Europe’s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newest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un-manned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satellite-launching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rocket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reused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predecessor,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Ariane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4.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Unfortunately,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Ariane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5’s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faster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engines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exploited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bug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previous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models.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Thirty-six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seconds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maiden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launch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rocket’s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engineers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hit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self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destruct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button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computer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failures.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essence,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tried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cram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64- </a:t>
            </a:r>
            <a:r>
              <a:rPr sz="2000" b="1" spc="-5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bit</a:t>
            </a:r>
            <a:r>
              <a:rPr sz="20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number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16-bit</a:t>
            </a:r>
            <a:r>
              <a:rPr sz="20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space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resulting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overflow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conditions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crashed both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primary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backup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computers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(which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were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exact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160"/>
              </a:lnSpc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Ariane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nearly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$8</a:t>
            </a:r>
            <a:r>
              <a:rPr sz="20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billion</a:t>
            </a:r>
            <a:r>
              <a:rPr sz="20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develop</a:t>
            </a:r>
            <a:r>
              <a:rPr sz="20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carrying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>
              <a:lnSpc>
                <a:spcPts val="2160"/>
              </a:lnSpc>
            </a:pP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$500</a:t>
            </a:r>
            <a:r>
              <a:rPr sz="20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mil</a:t>
            </a:r>
            <a:r>
              <a:rPr sz="20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0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ion</a:t>
            </a:r>
            <a:r>
              <a:rPr sz="20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b="1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elli</a:t>
            </a:r>
            <a:r>
              <a:rPr sz="2000" b="1" spc="-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000" b="1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b="1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b="1" spc="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yloa</a:t>
            </a:r>
            <a:r>
              <a:rPr sz="2000" b="1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000" b="1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18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5212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National</a:t>
            </a:r>
            <a:r>
              <a:rPr spc="-245" dirty="0"/>
              <a:t> </a:t>
            </a:r>
            <a:r>
              <a:rPr spc="-55" dirty="0"/>
              <a:t>Healt</a:t>
            </a:r>
            <a:r>
              <a:rPr spc="-60" dirty="0"/>
              <a:t>h</a:t>
            </a:r>
            <a:r>
              <a:rPr spc="-270" dirty="0"/>
              <a:t> </a:t>
            </a:r>
            <a:r>
              <a:rPr spc="-105" dirty="0"/>
              <a:t>Service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44317"/>
            <a:ext cx="8669020" cy="28422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6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250" spc="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yea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</a:t>
            </a:r>
            <a:r>
              <a:rPr sz="28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8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8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scovere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clinical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computer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SystmOne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had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since </a:t>
            </a:r>
            <a:r>
              <a:rPr sz="28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2009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had </a:t>
            </a:r>
            <a:r>
              <a:rPr sz="2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miscalculating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patient’s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medicines 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who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were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8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2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heart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attack.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result,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patients</a:t>
            </a:r>
            <a:r>
              <a:rPr sz="2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suffered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heart </a:t>
            </a:r>
            <a:r>
              <a:rPr sz="2800" spc="-9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attacks 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strokes</a:t>
            </a:r>
            <a:r>
              <a:rPr sz="2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since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were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told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were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low-risk,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while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suffered 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ects</a:t>
            </a:r>
            <a:r>
              <a:rPr sz="28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tak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unnece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sar</a:t>
            </a:r>
            <a:r>
              <a:rPr sz="28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1629" y="3685413"/>
            <a:ext cx="2898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Conclusion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423672" y="398272"/>
            <a:ext cx="8039100" cy="6057900"/>
            <a:chOff x="423672" y="398272"/>
            <a:chExt cx="8039100" cy="6057900"/>
          </a:xfrm>
        </p:grpSpPr>
        <p:sp>
          <p:nvSpPr>
            <p:cNvPr id="4" name="object 4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41448" y="1114044"/>
              <a:ext cx="3779520" cy="46299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20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0"/>
            <a:ext cx="12192000" cy="6856730"/>
            <a:chOff x="0" y="1270"/>
            <a:chExt cx="12192000" cy="6856730"/>
          </a:xfrm>
        </p:grpSpPr>
        <p:sp>
          <p:nvSpPr>
            <p:cNvPr id="3" name="object 3"/>
            <p:cNvSpPr/>
            <p:nvPr/>
          </p:nvSpPr>
          <p:spPr>
            <a:xfrm>
              <a:off x="11016995" y="467868"/>
              <a:ext cx="696595" cy="5919470"/>
            </a:xfrm>
            <a:custGeom>
              <a:avLst/>
              <a:gdLst/>
              <a:ahLst/>
              <a:cxnLst/>
              <a:rect l="l" t="t" r="r" b="b"/>
              <a:pathLst>
                <a:path w="696595" h="5919470">
                  <a:moveTo>
                    <a:pt x="696468" y="0"/>
                  </a:moveTo>
                  <a:lnTo>
                    <a:pt x="0" y="0"/>
                  </a:lnTo>
                  <a:lnTo>
                    <a:pt x="0" y="5919216"/>
                  </a:lnTo>
                  <a:lnTo>
                    <a:pt x="696468" y="5919216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270"/>
              <a:ext cx="12192000" cy="685673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01877" y="3164205"/>
            <a:ext cx="2653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latin typeface="Verdana" panose="020B0604030504040204"/>
                <a:cs typeface="Verdana" panose="020B0604030504040204"/>
              </a:rPr>
              <a:t>Course</a:t>
            </a:r>
            <a:r>
              <a:rPr sz="32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Books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7115" y="193090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5875">
            <a:solidFill>
              <a:srgbClr val="3A2F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57673" y="1721611"/>
            <a:ext cx="447167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Software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Engineering,</a:t>
            </a:r>
            <a:r>
              <a:rPr sz="1800" spc="2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Ninth</a:t>
            </a:r>
            <a:r>
              <a:rPr sz="1800" spc="1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Edition,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2010.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 marL="355600">
              <a:lnSpc>
                <a:spcPct val="100000"/>
              </a:lnSpc>
            </a:pP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Sommerville,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Ian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Addison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45" dirty="0">
                <a:latin typeface="Franklin Gothic Medium" panose="020B0603020102020204"/>
                <a:cs typeface="Franklin Gothic Medium" panose="020B0603020102020204"/>
              </a:rPr>
              <a:t>Wesley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>
              <a:lnSpc>
                <a:spcPct val="100000"/>
              </a:lnSpc>
            </a:pPr>
            <a:endParaRPr sz="2000">
              <a:latin typeface="Franklin Gothic Medium" panose="020B0603020102020204"/>
              <a:cs typeface="Franklin Gothic Medium" panose="020B06030201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Franklin Gothic Medium" panose="020B0603020102020204"/>
              <a:cs typeface="Franklin Gothic Medium" panose="020B0603020102020204"/>
            </a:endParaRPr>
          </a:p>
          <a:p>
            <a:pPr marL="12700">
              <a:lnSpc>
                <a:spcPct val="100000"/>
              </a:lnSpc>
            </a:pP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Franklin Gothic Medium" panose="020B0603020102020204"/>
                <a:cs typeface="Franklin Gothic Medium" panose="020B0603020102020204"/>
              </a:rPr>
              <a:t>Reference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Franklin Gothic Medium" panose="020B0603020102020204"/>
                <a:cs typeface="Franklin Gothic Medium" panose="020B0603020102020204"/>
              </a:rPr>
              <a:t>Material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7673" y="3200146"/>
            <a:ext cx="501205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SE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and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Testing,</a:t>
            </a:r>
            <a:r>
              <a:rPr sz="1800" spc="45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b.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B.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45" dirty="0">
                <a:latin typeface="Franklin Gothic Medium" panose="020B0603020102020204"/>
                <a:cs typeface="Franklin Gothic Medium" panose="020B0603020102020204"/>
              </a:rPr>
              <a:t>Agarwal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15" dirty="0">
                <a:latin typeface="Franklin Gothic Medium" panose="020B0603020102020204"/>
                <a:cs typeface="Franklin Gothic Medium" panose="020B0603020102020204"/>
              </a:rPr>
              <a:t>s.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14" dirty="0">
                <a:latin typeface="Franklin Gothic Medium" panose="020B0603020102020204"/>
                <a:cs typeface="Franklin Gothic Medium" panose="020B0603020102020204"/>
              </a:rPr>
              <a:t>P.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60" dirty="0">
                <a:latin typeface="Franklin Gothic Medium" panose="020B0603020102020204"/>
                <a:cs typeface="Franklin Gothic Medium" panose="020B0603020102020204"/>
              </a:rPr>
              <a:t>Tayal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45" dirty="0">
                <a:latin typeface="Franklin Gothic Medium" panose="020B0603020102020204"/>
                <a:cs typeface="Franklin Gothic Medium" panose="020B0603020102020204"/>
              </a:rPr>
              <a:t>m.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Gupta,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Jones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and</a:t>
            </a:r>
            <a:r>
              <a:rPr sz="1800" spc="1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Bartlett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Publishers.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So</a:t>
            </a:r>
            <a:r>
              <a:rPr sz="1800" spc="25" dirty="0">
                <a:latin typeface="Franklin Gothic Medium" panose="020B0603020102020204"/>
                <a:cs typeface="Franklin Gothic Medium" panose="020B0603020102020204"/>
              </a:rPr>
              <a:t>f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t</a:t>
            </a:r>
            <a:r>
              <a:rPr sz="1800" spc="-85" dirty="0">
                <a:latin typeface="Franklin Gothic Medium" panose="020B0603020102020204"/>
                <a:cs typeface="Franklin Gothic Medium" panose="020B0603020102020204"/>
              </a:rPr>
              <a:t>w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a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r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e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Engi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n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ee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r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i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n</a:t>
            </a:r>
            <a:r>
              <a:rPr sz="1800" spc="-30" dirty="0">
                <a:latin typeface="Franklin Gothic Medium" panose="020B0603020102020204"/>
                <a:cs typeface="Franklin Gothic Medium" panose="020B0603020102020204"/>
              </a:rPr>
              <a:t>g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:</a:t>
            </a:r>
            <a:r>
              <a:rPr sz="1800" spc="2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25" dirty="0">
                <a:latin typeface="Franklin Gothic Medium" panose="020B0603020102020204"/>
                <a:cs typeface="Franklin Gothic Medium" panose="020B0603020102020204"/>
              </a:rPr>
              <a:t>A</a:t>
            </a:r>
            <a:r>
              <a:rPr sz="180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40" dirty="0">
                <a:latin typeface="Franklin Gothic Medium" panose="020B0603020102020204"/>
                <a:cs typeface="Franklin Gothic Medium" panose="020B0603020102020204"/>
              </a:rPr>
              <a:t>Pr</a:t>
            </a:r>
            <a:r>
              <a:rPr sz="1800" spc="-50" dirty="0">
                <a:latin typeface="Franklin Gothic Medium" panose="020B0603020102020204"/>
                <a:cs typeface="Franklin Gothic Medium" panose="020B0603020102020204"/>
              </a:rPr>
              <a:t>a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ct</a:t>
            </a:r>
            <a:r>
              <a:rPr sz="1800" spc="-25" dirty="0">
                <a:latin typeface="Franklin Gothic Medium" panose="020B0603020102020204"/>
                <a:cs typeface="Franklin Gothic Medium" panose="020B0603020102020204"/>
              </a:rPr>
              <a:t>i</a:t>
            </a:r>
            <a:r>
              <a:rPr sz="1800" spc="-35" dirty="0">
                <a:latin typeface="Franklin Gothic Medium" panose="020B0603020102020204"/>
                <a:cs typeface="Franklin Gothic Medium" panose="020B0603020102020204"/>
              </a:rPr>
              <a:t>t</a:t>
            </a:r>
            <a:r>
              <a:rPr sz="1800" spc="-35" dirty="0">
                <a:latin typeface="Franklin Gothic Medium" panose="020B0603020102020204"/>
                <a:cs typeface="Franklin Gothic Medium" panose="020B0603020102020204"/>
              </a:rPr>
              <a:t>i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on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e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r</a:t>
            </a:r>
            <a:r>
              <a:rPr sz="1800" spc="15" dirty="0">
                <a:latin typeface="Franklin Gothic Medium" panose="020B0603020102020204"/>
                <a:cs typeface="Franklin Gothic Medium" panose="020B0603020102020204"/>
              </a:rPr>
              <a:t>’</a:t>
            </a:r>
            <a:r>
              <a:rPr sz="1800" spc="15" dirty="0">
                <a:latin typeface="Franklin Gothic Medium" panose="020B0603020102020204"/>
                <a:cs typeface="Franklin Gothic Medium" panose="020B0603020102020204"/>
              </a:rPr>
              <a:t>s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70" dirty="0">
                <a:latin typeface="Franklin Gothic Medium" panose="020B0603020102020204"/>
                <a:cs typeface="Franklin Gothic Medium" panose="020B0603020102020204"/>
              </a:rPr>
              <a:t>A</a:t>
            </a:r>
            <a:r>
              <a:rPr sz="1800" spc="-70" dirty="0">
                <a:latin typeface="Franklin Gothic Medium" panose="020B0603020102020204"/>
                <a:cs typeface="Franklin Gothic Medium" panose="020B0603020102020204"/>
              </a:rPr>
              <a:t>p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p</a:t>
            </a:r>
            <a:r>
              <a:rPr sz="1800" spc="-50" dirty="0">
                <a:latin typeface="Franklin Gothic Medium" panose="020B0603020102020204"/>
                <a:cs typeface="Franklin Gothic Medium" panose="020B0603020102020204"/>
              </a:rPr>
              <a:t>r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oach,  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Pressman,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R.S.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95" dirty="0">
                <a:latin typeface="Franklin Gothic Medium" panose="020B0603020102020204"/>
                <a:cs typeface="Franklin Gothic Medium" panose="020B0603020102020204"/>
              </a:rPr>
              <a:t>&amp;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35" dirty="0">
                <a:latin typeface="Franklin Gothic Medium" panose="020B0603020102020204"/>
                <a:cs typeface="Franklin Gothic Medium" panose="020B0603020102020204"/>
              </a:rPr>
              <a:t>Maxim</a:t>
            </a:r>
            <a:r>
              <a:rPr sz="1800" spc="-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B.,</a:t>
            </a:r>
            <a:r>
              <a:rPr sz="1800" spc="-2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8th Edition</a:t>
            </a:r>
            <a:r>
              <a:rPr sz="1800" spc="5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(2015), </a:t>
            </a:r>
            <a:r>
              <a:rPr sz="1800" spc="-1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1800" spc="-15" dirty="0">
                <a:latin typeface="Franklin Gothic Medium" panose="020B0603020102020204"/>
                <a:cs typeface="Franklin Gothic Medium" panose="020B0603020102020204"/>
              </a:rPr>
              <a:t>McGraw-Hill.</a:t>
            </a:r>
            <a:endParaRPr sz="18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90681" y="823087"/>
            <a:ext cx="154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3905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What</a:t>
            </a:r>
            <a:r>
              <a:rPr spc="-270" dirty="0"/>
              <a:t> </a:t>
            </a:r>
            <a:r>
              <a:rPr spc="-265" dirty="0"/>
              <a:t>i</a:t>
            </a:r>
            <a:r>
              <a:rPr spc="-490" dirty="0"/>
              <a:t>s</a:t>
            </a:r>
            <a:r>
              <a:rPr spc="-260" dirty="0"/>
              <a:t> </a:t>
            </a:r>
            <a:r>
              <a:rPr spc="-150" dirty="0"/>
              <a:t>s</a:t>
            </a:r>
            <a:r>
              <a:rPr spc="-185" dirty="0"/>
              <a:t>o</a:t>
            </a:r>
            <a:r>
              <a:rPr spc="-40" dirty="0"/>
              <a:t>ftwar</a:t>
            </a:r>
            <a:r>
              <a:rPr spc="-65" dirty="0"/>
              <a:t>e</a:t>
            </a:r>
            <a:r>
              <a:rPr spc="160" dirty="0"/>
              <a:t>?</a:t>
            </a:r>
            <a:endParaRPr spc="160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443734"/>
            <a:ext cx="9286240" cy="34607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150" spc="-2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150" spc="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</a:t>
            </a:r>
            <a:r>
              <a:rPr sz="2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7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uter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rograms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7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</a:t>
            </a:r>
            <a:r>
              <a:rPr sz="2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documentati</a:t>
            </a:r>
            <a:r>
              <a:rPr sz="2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55600" marR="5080" indent="-343535">
              <a:lnSpc>
                <a:spcPts val="2920"/>
              </a:lnSpc>
              <a:spcBef>
                <a:spcPts val="1040"/>
              </a:spcBef>
            </a:pPr>
            <a:r>
              <a:rPr sz="2150" spc="-2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150" spc="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2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2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ucts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7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7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elo</a:t>
            </a:r>
            <a:r>
              <a:rPr sz="2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7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7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particul</a:t>
            </a:r>
            <a:r>
              <a:rPr sz="2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-3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7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7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elo</a:t>
            </a:r>
            <a:r>
              <a:rPr sz="2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7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7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7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neral</a:t>
            </a:r>
            <a:r>
              <a:rPr sz="27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market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150" spc="-2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150" spc="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</a:t>
            </a:r>
            <a:r>
              <a:rPr sz="2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2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7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be: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756285" marR="495300" indent="-287020">
              <a:lnSpc>
                <a:spcPts val="2590"/>
              </a:lnSpc>
              <a:spcBef>
                <a:spcPts val="105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eloped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fferent  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omers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(de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eloped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roduct)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ts val="2735"/>
              </a:lnSpc>
              <a:spcBef>
                <a:spcPts val="67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Bespo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(cu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tom)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elo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ngle</a:t>
            </a:r>
            <a:r>
              <a:rPr sz="24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ts val="2735"/>
              </a:lnSpc>
            </a:pP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according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r>
              <a:rPr sz="24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(developed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6697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What</a:t>
            </a:r>
            <a:r>
              <a:rPr spc="-270" dirty="0"/>
              <a:t> </a:t>
            </a:r>
            <a:r>
              <a:rPr spc="-265" dirty="0"/>
              <a:t>i</a:t>
            </a:r>
            <a:r>
              <a:rPr spc="-490" dirty="0"/>
              <a:t>s</a:t>
            </a:r>
            <a:r>
              <a:rPr spc="-260" dirty="0"/>
              <a:t> </a:t>
            </a:r>
            <a:r>
              <a:rPr spc="-150" dirty="0"/>
              <a:t>s</a:t>
            </a:r>
            <a:r>
              <a:rPr spc="-185" dirty="0"/>
              <a:t>o</a:t>
            </a:r>
            <a:r>
              <a:rPr spc="-45" dirty="0"/>
              <a:t>ftware</a:t>
            </a:r>
            <a:r>
              <a:rPr spc="-265" dirty="0"/>
              <a:t> </a:t>
            </a:r>
            <a:r>
              <a:rPr spc="-15" dirty="0"/>
              <a:t>enginee</a:t>
            </a:r>
            <a:r>
              <a:rPr spc="-30" dirty="0"/>
              <a:t>r</a:t>
            </a:r>
            <a:r>
              <a:rPr spc="-10" dirty="0"/>
              <a:t>ing?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44317"/>
            <a:ext cx="8669655" cy="29698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67945" indent="-342900">
              <a:lnSpc>
                <a:spcPts val="2690"/>
              </a:lnSpc>
              <a:spcBef>
                <a:spcPts val="74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250" spc="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2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discipline</a:t>
            </a:r>
            <a:r>
              <a:rPr sz="2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concerned</a:t>
            </a:r>
            <a:r>
              <a:rPr sz="2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aspects</a:t>
            </a:r>
            <a:r>
              <a:rPr sz="2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uct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03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 </a:t>
            </a:r>
            <a:r>
              <a:rPr sz="2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engineers </a:t>
            </a:r>
            <a:r>
              <a:rPr sz="2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 </a:t>
            </a:r>
            <a:r>
              <a:rPr sz="28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systematic </a:t>
            </a:r>
            <a:r>
              <a:rPr sz="2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organized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approach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their 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appropriate </a:t>
            </a:r>
            <a:r>
              <a:rPr sz="2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tools 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techniques </a:t>
            </a:r>
            <a:r>
              <a:rPr sz="2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depending </a:t>
            </a:r>
            <a:r>
              <a:rPr sz="2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solved,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constra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nts</a:t>
            </a:r>
            <a:r>
              <a:rPr sz="28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rces</a:t>
            </a:r>
            <a:r>
              <a:rPr sz="2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lab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Difference</a:t>
            </a:r>
            <a:r>
              <a:rPr spc="-280" dirty="0"/>
              <a:t> </a:t>
            </a:r>
            <a:r>
              <a:rPr spc="75" dirty="0"/>
              <a:t>between</a:t>
            </a:r>
            <a:r>
              <a:rPr spc="-285" dirty="0"/>
              <a:t> </a:t>
            </a:r>
            <a:r>
              <a:rPr spc="-75" dirty="0"/>
              <a:t>software</a:t>
            </a:r>
            <a:endParaRPr spc="-7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engineering</a:t>
            </a:r>
            <a:r>
              <a:rPr spc="-254" dirty="0"/>
              <a:t> </a:t>
            </a:r>
            <a:r>
              <a:rPr spc="140" dirty="0"/>
              <a:t>and</a:t>
            </a:r>
            <a:r>
              <a:rPr spc="-275" dirty="0"/>
              <a:t> </a:t>
            </a:r>
            <a:r>
              <a:rPr spc="20" dirty="0"/>
              <a:t>computer</a:t>
            </a:r>
            <a:r>
              <a:rPr spc="-260" dirty="0"/>
              <a:t> </a:t>
            </a:r>
            <a:r>
              <a:rPr spc="70" dirty="0"/>
              <a:t>science?</a:t>
            </a:r>
            <a:endParaRPr spc="7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000"/>
          </a:p>
          <a:p>
            <a:pPr marL="355600" marR="5080" indent="-342900" algn="just">
              <a:lnSpc>
                <a:spcPct val="80000"/>
              </a:lnSpc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250" spc="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90" dirty="0">
                <a:solidFill>
                  <a:srgbClr val="404040"/>
                </a:solidFill>
              </a:rPr>
              <a:t>Comp</a:t>
            </a:r>
            <a:r>
              <a:rPr sz="2800" spc="80" dirty="0">
                <a:solidFill>
                  <a:srgbClr val="404040"/>
                </a:solidFill>
              </a:rPr>
              <a:t>u</a:t>
            </a:r>
            <a:r>
              <a:rPr sz="2800" spc="-155" dirty="0">
                <a:solidFill>
                  <a:srgbClr val="404040"/>
                </a:solidFill>
              </a:rPr>
              <a:t>t</a:t>
            </a:r>
            <a:r>
              <a:rPr sz="2800" spc="-105" dirty="0">
                <a:solidFill>
                  <a:srgbClr val="404040"/>
                </a:solidFill>
              </a:rPr>
              <a:t>er</a:t>
            </a:r>
            <a:r>
              <a:rPr sz="2800" dirty="0">
                <a:solidFill>
                  <a:srgbClr val="404040"/>
                </a:solidFill>
              </a:rPr>
              <a:t> </a:t>
            </a:r>
            <a:r>
              <a:rPr sz="2800" spc="-50" dirty="0">
                <a:solidFill>
                  <a:srgbClr val="404040"/>
                </a:solidFill>
              </a:rPr>
              <a:t> </a:t>
            </a:r>
            <a:r>
              <a:rPr sz="2800" spc="-20" dirty="0">
                <a:solidFill>
                  <a:srgbClr val="404040"/>
                </a:solidFill>
              </a:rPr>
              <a:t>s</a:t>
            </a:r>
            <a:r>
              <a:rPr sz="2800" spc="-10" dirty="0">
                <a:solidFill>
                  <a:srgbClr val="404040"/>
                </a:solidFill>
              </a:rPr>
              <a:t>c</a:t>
            </a:r>
            <a:r>
              <a:rPr sz="2800" spc="-200" dirty="0">
                <a:solidFill>
                  <a:srgbClr val="404040"/>
                </a:solidFill>
              </a:rPr>
              <a:t>i</a:t>
            </a:r>
            <a:r>
              <a:rPr sz="2800" spc="145" dirty="0">
                <a:solidFill>
                  <a:srgbClr val="404040"/>
                </a:solidFill>
              </a:rPr>
              <a:t>ence</a:t>
            </a:r>
            <a:r>
              <a:rPr sz="2800" dirty="0">
                <a:solidFill>
                  <a:srgbClr val="404040"/>
                </a:solidFill>
              </a:rPr>
              <a:t> </a:t>
            </a:r>
            <a:r>
              <a:rPr sz="2800" spc="-45" dirty="0">
                <a:solidFill>
                  <a:srgbClr val="404040"/>
                </a:solidFill>
              </a:rPr>
              <a:t> </a:t>
            </a:r>
            <a:r>
              <a:rPr sz="2800" spc="-190" dirty="0">
                <a:solidFill>
                  <a:srgbClr val="404040"/>
                </a:solidFill>
              </a:rPr>
              <a:t>i</a:t>
            </a:r>
            <a:r>
              <a:rPr sz="2800" spc="-385" dirty="0">
                <a:solidFill>
                  <a:srgbClr val="404040"/>
                </a:solidFill>
              </a:rPr>
              <a:t>s</a:t>
            </a:r>
            <a:r>
              <a:rPr sz="2800" dirty="0">
                <a:solidFill>
                  <a:srgbClr val="404040"/>
                </a:solidFill>
              </a:rPr>
              <a:t> </a:t>
            </a:r>
            <a:r>
              <a:rPr sz="2800" spc="-55" dirty="0">
                <a:solidFill>
                  <a:srgbClr val="404040"/>
                </a:solidFill>
              </a:rPr>
              <a:t> </a:t>
            </a:r>
            <a:r>
              <a:rPr sz="2800" spc="360" dirty="0">
                <a:solidFill>
                  <a:srgbClr val="404040"/>
                </a:solidFill>
              </a:rPr>
              <a:t>c</a:t>
            </a:r>
            <a:r>
              <a:rPr sz="2800" spc="145" dirty="0">
                <a:solidFill>
                  <a:srgbClr val="404040"/>
                </a:solidFill>
              </a:rPr>
              <a:t>on</a:t>
            </a:r>
            <a:r>
              <a:rPr sz="2800" spc="130" dirty="0">
                <a:solidFill>
                  <a:srgbClr val="404040"/>
                </a:solidFill>
              </a:rPr>
              <a:t>c</a:t>
            </a:r>
            <a:r>
              <a:rPr sz="2800" spc="-30" dirty="0">
                <a:solidFill>
                  <a:srgbClr val="404040"/>
                </a:solidFill>
              </a:rPr>
              <a:t>ern</a:t>
            </a:r>
            <a:r>
              <a:rPr sz="2800" spc="-20" dirty="0">
                <a:solidFill>
                  <a:srgbClr val="404040"/>
                </a:solidFill>
              </a:rPr>
              <a:t>e</a:t>
            </a:r>
            <a:r>
              <a:rPr sz="2800" spc="170" dirty="0">
                <a:solidFill>
                  <a:srgbClr val="404040"/>
                </a:solidFill>
              </a:rPr>
              <a:t>d</a:t>
            </a:r>
            <a:r>
              <a:rPr sz="2800" dirty="0">
                <a:solidFill>
                  <a:srgbClr val="404040"/>
                </a:solidFill>
              </a:rPr>
              <a:t> </a:t>
            </a:r>
            <a:r>
              <a:rPr sz="2800" spc="-35" dirty="0">
                <a:solidFill>
                  <a:srgbClr val="404040"/>
                </a:solidFill>
              </a:rPr>
              <a:t> </a:t>
            </a:r>
            <a:r>
              <a:rPr sz="2800" spc="-140" dirty="0">
                <a:solidFill>
                  <a:srgbClr val="404040"/>
                </a:solidFill>
              </a:rPr>
              <a:t>w</a:t>
            </a:r>
            <a:r>
              <a:rPr sz="2800" spc="-40" dirty="0">
                <a:solidFill>
                  <a:srgbClr val="404040"/>
                </a:solidFill>
              </a:rPr>
              <a:t>i</a:t>
            </a:r>
            <a:r>
              <a:rPr sz="2800" spc="-114" dirty="0">
                <a:solidFill>
                  <a:srgbClr val="404040"/>
                </a:solidFill>
              </a:rPr>
              <a:t>th</a:t>
            </a:r>
            <a:r>
              <a:rPr sz="2800" dirty="0">
                <a:solidFill>
                  <a:srgbClr val="404040"/>
                </a:solidFill>
              </a:rPr>
              <a:t> </a:t>
            </a:r>
            <a:r>
              <a:rPr sz="2800" spc="-45" dirty="0">
                <a:solidFill>
                  <a:srgbClr val="404040"/>
                </a:solidFill>
              </a:rPr>
              <a:t> </a:t>
            </a:r>
            <a:r>
              <a:rPr sz="2800" spc="-90" dirty="0">
                <a:solidFill>
                  <a:srgbClr val="404040"/>
                </a:solidFill>
              </a:rPr>
              <a:t>t</a:t>
            </a:r>
            <a:r>
              <a:rPr sz="2800" spc="-135" dirty="0">
                <a:solidFill>
                  <a:srgbClr val="404040"/>
                </a:solidFill>
              </a:rPr>
              <a:t>h</a:t>
            </a:r>
            <a:r>
              <a:rPr sz="2800" spc="-55" dirty="0">
                <a:solidFill>
                  <a:srgbClr val="404040"/>
                </a:solidFill>
              </a:rPr>
              <a:t>eory  </a:t>
            </a:r>
            <a:r>
              <a:rPr sz="2800" spc="105" dirty="0">
                <a:solidFill>
                  <a:srgbClr val="404040"/>
                </a:solidFill>
              </a:rPr>
              <a:t>and</a:t>
            </a:r>
            <a:r>
              <a:rPr sz="2800" spc="110" dirty="0">
                <a:solidFill>
                  <a:srgbClr val="404040"/>
                </a:solidFill>
              </a:rPr>
              <a:t> </a:t>
            </a:r>
            <a:r>
              <a:rPr sz="2800" spc="-70" dirty="0">
                <a:solidFill>
                  <a:srgbClr val="404040"/>
                </a:solidFill>
              </a:rPr>
              <a:t>fundamentals;</a:t>
            </a:r>
            <a:r>
              <a:rPr sz="2800" spc="-65" dirty="0">
                <a:solidFill>
                  <a:srgbClr val="404040"/>
                </a:solidFill>
              </a:rPr>
              <a:t> </a:t>
            </a:r>
            <a:r>
              <a:rPr sz="2800" spc="-60" dirty="0">
                <a:solidFill>
                  <a:srgbClr val="404040"/>
                </a:solidFill>
              </a:rPr>
              <a:t>software</a:t>
            </a:r>
            <a:r>
              <a:rPr sz="2800" spc="-55" dirty="0">
                <a:solidFill>
                  <a:srgbClr val="404040"/>
                </a:solidFill>
              </a:rPr>
              <a:t> </a:t>
            </a:r>
            <a:r>
              <a:rPr sz="2800" spc="-20" dirty="0">
                <a:solidFill>
                  <a:srgbClr val="404040"/>
                </a:solidFill>
              </a:rPr>
              <a:t>engineering</a:t>
            </a:r>
            <a:r>
              <a:rPr sz="2800" spc="-15" dirty="0">
                <a:solidFill>
                  <a:srgbClr val="404040"/>
                </a:solidFill>
              </a:rPr>
              <a:t> </a:t>
            </a:r>
            <a:r>
              <a:rPr sz="2800" spc="-280" dirty="0">
                <a:solidFill>
                  <a:srgbClr val="404040"/>
                </a:solidFill>
              </a:rPr>
              <a:t>is </a:t>
            </a:r>
            <a:r>
              <a:rPr sz="2800" spc="-275" dirty="0">
                <a:solidFill>
                  <a:srgbClr val="404040"/>
                </a:solidFill>
              </a:rPr>
              <a:t> </a:t>
            </a:r>
            <a:r>
              <a:rPr sz="2800" spc="90" dirty="0">
                <a:solidFill>
                  <a:srgbClr val="404040"/>
                </a:solidFill>
              </a:rPr>
              <a:t>concerned</a:t>
            </a:r>
            <a:r>
              <a:rPr sz="2800" spc="-90" dirty="0">
                <a:solidFill>
                  <a:srgbClr val="404040"/>
                </a:solidFill>
              </a:rPr>
              <a:t> </a:t>
            </a:r>
            <a:r>
              <a:rPr sz="2800" spc="-100" dirty="0">
                <a:solidFill>
                  <a:srgbClr val="404040"/>
                </a:solidFill>
              </a:rPr>
              <a:t>with</a:t>
            </a:r>
            <a:r>
              <a:rPr sz="2800" spc="-90" dirty="0">
                <a:solidFill>
                  <a:srgbClr val="404040"/>
                </a:solidFill>
              </a:rPr>
              <a:t> </a:t>
            </a:r>
            <a:r>
              <a:rPr sz="2800" spc="-25" dirty="0">
                <a:solidFill>
                  <a:srgbClr val="404040"/>
                </a:solidFill>
              </a:rPr>
              <a:t>the</a:t>
            </a:r>
            <a:r>
              <a:rPr sz="2800" spc="-100" dirty="0">
                <a:solidFill>
                  <a:srgbClr val="404040"/>
                </a:solidFill>
              </a:rPr>
              <a:t> </a:t>
            </a:r>
            <a:r>
              <a:rPr sz="2800" spc="-30" dirty="0">
                <a:solidFill>
                  <a:srgbClr val="404040"/>
                </a:solidFill>
              </a:rPr>
              <a:t>practicalities</a:t>
            </a:r>
            <a:r>
              <a:rPr sz="2800" spc="-90" dirty="0">
                <a:solidFill>
                  <a:srgbClr val="404040"/>
                </a:solidFill>
              </a:rPr>
              <a:t> </a:t>
            </a:r>
            <a:r>
              <a:rPr sz="2800" spc="10" dirty="0">
                <a:solidFill>
                  <a:srgbClr val="404040"/>
                </a:solidFill>
              </a:rPr>
              <a:t>of</a:t>
            </a:r>
            <a:r>
              <a:rPr sz="2800" spc="-95" dirty="0">
                <a:solidFill>
                  <a:srgbClr val="404040"/>
                </a:solidFill>
              </a:rPr>
              <a:t> </a:t>
            </a:r>
            <a:r>
              <a:rPr sz="2800" spc="30" dirty="0">
                <a:solidFill>
                  <a:srgbClr val="404040"/>
                </a:solidFill>
              </a:rPr>
              <a:t>developing </a:t>
            </a:r>
            <a:r>
              <a:rPr sz="2800" spc="-975" dirty="0">
                <a:solidFill>
                  <a:srgbClr val="404040"/>
                </a:solidFill>
              </a:rPr>
              <a:t> </a:t>
            </a:r>
            <a:r>
              <a:rPr sz="2800" spc="105" dirty="0">
                <a:solidFill>
                  <a:srgbClr val="404040"/>
                </a:solidFill>
              </a:rPr>
              <a:t>an</a:t>
            </a:r>
            <a:r>
              <a:rPr sz="2800" spc="110" dirty="0">
                <a:solidFill>
                  <a:srgbClr val="404040"/>
                </a:solidFill>
              </a:rPr>
              <a:t>d</a:t>
            </a:r>
            <a:r>
              <a:rPr sz="2800" spc="-200" dirty="0">
                <a:solidFill>
                  <a:srgbClr val="404040"/>
                </a:solidFill>
              </a:rPr>
              <a:t> </a:t>
            </a:r>
            <a:r>
              <a:rPr sz="2800" spc="-35" dirty="0">
                <a:solidFill>
                  <a:srgbClr val="404040"/>
                </a:solidFill>
              </a:rPr>
              <a:t>del</a:t>
            </a:r>
            <a:r>
              <a:rPr sz="2800" spc="-5" dirty="0">
                <a:solidFill>
                  <a:srgbClr val="404040"/>
                </a:solidFill>
              </a:rPr>
              <a:t>i</a:t>
            </a:r>
            <a:r>
              <a:rPr sz="2800" spc="-155" dirty="0">
                <a:solidFill>
                  <a:srgbClr val="404040"/>
                </a:solidFill>
              </a:rPr>
              <a:t>ver</a:t>
            </a:r>
            <a:r>
              <a:rPr sz="2800" spc="-75" dirty="0">
                <a:solidFill>
                  <a:srgbClr val="404040"/>
                </a:solidFill>
              </a:rPr>
              <a:t>i</a:t>
            </a:r>
            <a:r>
              <a:rPr sz="2800" spc="35" dirty="0">
                <a:solidFill>
                  <a:srgbClr val="404040"/>
                </a:solidFill>
              </a:rPr>
              <a:t>ng</a:t>
            </a:r>
            <a:r>
              <a:rPr sz="2800" spc="-195" dirty="0">
                <a:solidFill>
                  <a:srgbClr val="404040"/>
                </a:solidFill>
              </a:rPr>
              <a:t> </a:t>
            </a:r>
            <a:r>
              <a:rPr sz="2800" spc="-114" dirty="0">
                <a:solidFill>
                  <a:srgbClr val="404040"/>
                </a:solidFill>
              </a:rPr>
              <a:t>useful</a:t>
            </a:r>
            <a:r>
              <a:rPr sz="2800" spc="-210" dirty="0">
                <a:solidFill>
                  <a:srgbClr val="404040"/>
                </a:solidFill>
              </a:rPr>
              <a:t> </a:t>
            </a:r>
            <a:r>
              <a:rPr sz="2800" spc="-65" dirty="0">
                <a:solidFill>
                  <a:srgbClr val="404040"/>
                </a:solidFill>
              </a:rPr>
              <a:t>software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/>
          </a:p>
          <a:p>
            <a:pPr marL="355600" marR="10160" indent="-342900" algn="just">
              <a:lnSpc>
                <a:spcPts val="2690"/>
              </a:lnSpc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250" spc="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90" dirty="0">
                <a:solidFill>
                  <a:srgbClr val="404040"/>
                </a:solidFill>
              </a:rPr>
              <a:t>Comp</a:t>
            </a:r>
            <a:r>
              <a:rPr sz="2800" spc="80" dirty="0">
                <a:solidFill>
                  <a:srgbClr val="404040"/>
                </a:solidFill>
              </a:rPr>
              <a:t>u</a:t>
            </a:r>
            <a:r>
              <a:rPr sz="2800" spc="-155" dirty="0">
                <a:solidFill>
                  <a:srgbClr val="404040"/>
                </a:solidFill>
              </a:rPr>
              <a:t>t</a:t>
            </a:r>
            <a:r>
              <a:rPr sz="2800" spc="-105" dirty="0">
                <a:solidFill>
                  <a:srgbClr val="404040"/>
                </a:solidFill>
              </a:rPr>
              <a:t>er</a:t>
            </a:r>
            <a:r>
              <a:rPr sz="2800" dirty="0">
                <a:solidFill>
                  <a:srgbClr val="404040"/>
                </a:solidFill>
              </a:rPr>
              <a:t>   </a:t>
            </a:r>
            <a:r>
              <a:rPr sz="2800" spc="-484" dirty="0">
                <a:solidFill>
                  <a:srgbClr val="404040"/>
                </a:solidFill>
              </a:rPr>
              <a:t> </a:t>
            </a:r>
            <a:r>
              <a:rPr sz="2800" spc="-100" dirty="0">
                <a:solidFill>
                  <a:srgbClr val="404040"/>
                </a:solidFill>
              </a:rPr>
              <a:t>sc</a:t>
            </a:r>
            <a:r>
              <a:rPr sz="2800" spc="-40" dirty="0">
                <a:solidFill>
                  <a:srgbClr val="404040"/>
                </a:solidFill>
              </a:rPr>
              <a:t>i</a:t>
            </a:r>
            <a:r>
              <a:rPr sz="2800" spc="150" dirty="0">
                <a:solidFill>
                  <a:srgbClr val="404040"/>
                </a:solidFill>
              </a:rPr>
              <a:t>en</a:t>
            </a:r>
            <a:r>
              <a:rPr sz="2800" spc="140" dirty="0">
                <a:solidFill>
                  <a:srgbClr val="404040"/>
                </a:solidFill>
              </a:rPr>
              <a:t>c</a:t>
            </a:r>
            <a:r>
              <a:rPr sz="2800" spc="145" dirty="0">
                <a:solidFill>
                  <a:srgbClr val="404040"/>
                </a:solidFill>
              </a:rPr>
              <a:t>e</a:t>
            </a:r>
            <a:r>
              <a:rPr sz="2800" dirty="0">
                <a:solidFill>
                  <a:srgbClr val="404040"/>
                </a:solidFill>
              </a:rPr>
              <a:t>   </a:t>
            </a:r>
            <a:r>
              <a:rPr sz="2800" spc="-480" dirty="0">
                <a:solidFill>
                  <a:srgbClr val="404040"/>
                </a:solidFill>
              </a:rPr>
              <a:t> </a:t>
            </a:r>
            <a:r>
              <a:rPr sz="2800" spc="-90" dirty="0">
                <a:solidFill>
                  <a:srgbClr val="404040"/>
                </a:solidFill>
              </a:rPr>
              <a:t>t</a:t>
            </a:r>
            <a:r>
              <a:rPr sz="2800" spc="-135" dirty="0">
                <a:solidFill>
                  <a:srgbClr val="404040"/>
                </a:solidFill>
              </a:rPr>
              <a:t>h</a:t>
            </a:r>
            <a:r>
              <a:rPr sz="2800" spc="-85" dirty="0">
                <a:solidFill>
                  <a:srgbClr val="404040"/>
                </a:solidFill>
              </a:rPr>
              <a:t>eor</a:t>
            </a:r>
            <a:r>
              <a:rPr sz="2800" spc="-35" dirty="0">
                <a:solidFill>
                  <a:srgbClr val="404040"/>
                </a:solidFill>
              </a:rPr>
              <a:t>i</a:t>
            </a:r>
            <a:r>
              <a:rPr sz="2800" spc="-114" dirty="0">
                <a:solidFill>
                  <a:srgbClr val="404040"/>
                </a:solidFill>
              </a:rPr>
              <a:t>es</a:t>
            </a:r>
            <a:r>
              <a:rPr sz="2800" dirty="0">
                <a:solidFill>
                  <a:srgbClr val="404040"/>
                </a:solidFill>
              </a:rPr>
              <a:t>   </a:t>
            </a:r>
            <a:r>
              <a:rPr sz="2800" spc="-475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ar</a:t>
            </a:r>
            <a:r>
              <a:rPr sz="2800" spc="5" dirty="0">
                <a:solidFill>
                  <a:srgbClr val="404040"/>
                </a:solidFill>
              </a:rPr>
              <a:t>e</a:t>
            </a:r>
            <a:r>
              <a:rPr sz="2800" dirty="0">
                <a:solidFill>
                  <a:srgbClr val="404040"/>
                </a:solidFill>
              </a:rPr>
              <a:t>   </a:t>
            </a:r>
            <a:r>
              <a:rPr sz="2800" spc="-490" dirty="0">
                <a:solidFill>
                  <a:srgbClr val="404040"/>
                </a:solidFill>
              </a:rPr>
              <a:t> </a:t>
            </a:r>
            <a:r>
              <a:rPr sz="2800" spc="125" dirty="0">
                <a:solidFill>
                  <a:srgbClr val="404040"/>
                </a:solidFill>
              </a:rPr>
              <a:t>c</a:t>
            </a:r>
            <a:r>
              <a:rPr sz="2800" spc="155" dirty="0">
                <a:solidFill>
                  <a:srgbClr val="404040"/>
                </a:solidFill>
              </a:rPr>
              <a:t>u</a:t>
            </a:r>
            <a:r>
              <a:rPr sz="2800" spc="-150" dirty="0">
                <a:solidFill>
                  <a:srgbClr val="404040"/>
                </a:solidFill>
              </a:rPr>
              <a:t>rre</a:t>
            </a:r>
            <a:r>
              <a:rPr sz="2800" spc="-190" dirty="0">
                <a:solidFill>
                  <a:srgbClr val="404040"/>
                </a:solidFill>
              </a:rPr>
              <a:t>n</a:t>
            </a:r>
            <a:r>
              <a:rPr sz="2800" spc="-165" dirty="0">
                <a:solidFill>
                  <a:srgbClr val="404040"/>
                </a:solidFill>
              </a:rPr>
              <a:t>tly  </a:t>
            </a:r>
            <a:r>
              <a:rPr sz="2800" spc="-90" dirty="0">
                <a:solidFill>
                  <a:srgbClr val="404040"/>
                </a:solidFill>
              </a:rPr>
              <a:t>insufficient </a:t>
            </a:r>
            <a:r>
              <a:rPr sz="2800" spc="-15" dirty="0">
                <a:solidFill>
                  <a:srgbClr val="404040"/>
                </a:solidFill>
              </a:rPr>
              <a:t>to </a:t>
            </a:r>
            <a:r>
              <a:rPr sz="2800" spc="140" dirty="0">
                <a:solidFill>
                  <a:srgbClr val="404040"/>
                </a:solidFill>
              </a:rPr>
              <a:t>act </a:t>
            </a:r>
            <a:r>
              <a:rPr sz="2800" spc="-80" dirty="0">
                <a:solidFill>
                  <a:srgbClr val="404040"/>
                </a:solidFill>
              </a:rPr>
              <a:t>as </a:t>
            </a:r>
            <a:r>
              <a:rPr sz="2800" spc="225" dirty="0">
                <a:solidFill>
                  <a:srgbClr val="404040"/>
                </a:solidFill>
              </a:rPr>
              <a:t>a </a:t>
            </a:r>
            <a:r>
              <a:rPr sz="2800" spc="60" dirty="0">
                <a:solidFill>
                  <a:srgbClr val="404040"/>
                </a:solidFill>
              </a:rPr>
              <a:t>complete </a:t>
            </a:r>
            <a:r>
              <a:rPr sz="2800" spc="-40" dirty="0">
                <a:solidFill>
                  <a:srgbClr val="404040"/>
                </a:solidFill>
              </a:rPr>
              <a:t>underpinning </a:t>
            </a:r>
            <a:r>
              <a:rPr sz="2800" spc="-35" dirty="0">
                <a:solidFill>
                  <a:srgbClr val="404040"/>
                </a:solidFill>
              </a:rPr>
              <a:t> </a:t>
            </a:r>
            <a:r>
              <a:rPr sz="2800" spc="-110" dirty="0">
                <a:solidFill>
                  <a:srgbClr val="404040"/>
                </a:solidFill>
              </a:rPr>
              <a:t>for</a:t>
            </a:r>
            <a:r>
              <a:rPr sz="2800" spc="-215" dirty="0">
                <a:solidFill>
                  <a:srgbClr val="404040"/>
                </a:solidFill>
              </a:rPr>
              <a:t> </a:t>
            </a:r>
            <a:r>
              <a:rPr sz="2800" spc="-65" dirty="0">
                <a:solidFill>
                  <a:srgbClr val="404040"/>
                </a:solidFill>
              </a:rPr>
              <a:t>softwar</a:t>
            </a:r>
            <a:r>
              <a:rPr sz="2800" spc="-65" dirty="0">
                <a:solidFill>
                  <a:srgbClr val="404040"/>
                </a:solidFill>
              </a:rPr>
              <a:t>e</a:t>
            </a:r>
            <a:r>
              <a:rPr sz="2800" spc="-18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eng</a:t>
            </a:r>
            <a:r>
              <a:rPr sz="2800" spc="5" dirty="0">
                <a:solidFill>
                  <a:srgbClr val="404040"/>
                </a:solidFill>
              </a:rPr>
              <a:t>i</a:t>
            </a:r>
            <a:r>
              <a:rPr sz="2800" spc="75" dirty="0">
                <a:solidFill>
                  <a:srgbClr val="404040"/>
                </a:solidFill>
              </a:rPr>
              <a:t>ne</a:t>
            </a:r>
            <a:r>
              <a:rPr sz="2800" spc="60" dirty="0">
                <a:solidFill>
                  <a:srgbClr val="404040"/>
                </a:solidFill>
              </a:rPr>
              <a:t>e</a:t>
            </a:r>
            <a:r>
              <a:rPr sz="2800" spc="-345" dirty="0">
                <a:solidFill>
                  <a:srgbClr val="404040"/>
                </a:solidFill>
              </a:rPr>
              <a:t>r</a:t>
            </a:r>
            <a:r>
              <a:rPr sz="2800" spc="-215" dirty="0">
                <a:solidFill>
                  <a:srgbClr val="404040"/>
                </a:solidFill>
              </a:rPr>
              <a:t>i</a:t>
            </a:r>
            <a:r>
              <a:rPr sz="2800" spc="35" dirty="0">
                <a:solidFill>
                  <a:srgbClr val="404040"/>
                </a:solidFill>
              </a:rPr>
              <a:t>ng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4520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</a:t>
            </a:r>
            <a:r>
              <a:rPr spc="-250" dirty="0"/>
              <a:t>o</a:t>
            </a:r>
            <a:r>
              <a:rPr spc="-45" dirty="0"/>
              <a:t>ftware</a:t>
            </a:r>
            <a:r>
              <a:rPr spc="-265" dirty="0"/>
              <a:t> </a:t>
            </a:r>
            <a:r>
              <a:rPr spc="-265" dirty="0"/>
              <a:t>i</a:t>
            </a:r>
            <a:r>
              <a:rPr spc="-490" dirty="0"/>
              <a:t>s</a:t>
            </a:r>
            <a:r>
              <a:rPr spc="-270" dirty="0"/>
              <a:t> </a:t>
            </a:r>
            <a:r>
              <a:rPr spc="130" dirty="0"/>
              <a:t>Co</a:t>
            </a:r>
            <a:r>
              <a:rPr spc="180" dirty="0"/>
              <a:t>m</a:t>
            </a:r>
            <a:r>
              <a:rPr spc="-70" dirty="0"/>
              <a:t>plex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38221"/>
            <a:ext cx="8428355" cy="318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4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30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b="1" dirty="0">
                <a:solidFill>
                  <a:srgbClr val="1F2023"/>
                </a:solidFill>
                <a:latin typeface="Arial" panose="020B0604020202020204"/>
                <a:cs typeface="Arial" panose="020B0604020202020204"/>
              </a:rPr>
              <a:t>≠</a:t>
            </a:r>
            <a:r>
              <a:rPr sz="2600" b="1" spc="-5" dirty="0">
                <a:solidFill>
                  <a:srgbClr val="1F202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compli</a:t>
            </a:r>
            <a:r>
              <a:rPr sz="3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ated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Verdana" panose="020B0604030504040204"/>
              <a:cs typeface="Verdana" panose="020B0604030504040204"/>
            </a:endParaRPr>
          </a:p>
          <a:p>
            <a:pPr marL="355600" marR="5080" indent="-342900">
              <a:lnSpc>
                <a:spcPts val="2880"/>
              </a:lnSpc>
              <a:spcBef>
                <a:spcPts val="5"/>
              </a:spcBef>
            </a:pPr>
            <a:r>
              <a:rPr sz="2400" spc="-2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4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3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6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30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composed</a:t>
            </a:r>
            <a:r>
              <a:rPr sz="3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3000" spc="-4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</a:t>
            </a:r>
            <a:r>
              <a:rPr sz="3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rts  </a:t>
            </a:r>
            <a:r>
              <a:rPr sz="3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3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ate</a:t>
            </a:r>
            <a:r>
              <a:rPr sz="3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30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</a:t>
            </a:r>
            <a:r>
              <a:rPr sz="3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Verdana" panose="020B0604030504040204"/>
              <a:cs typeface="Verdana" panose="020B0604030504040204"/>
            </a:endParaRPr>
          </a:p>
          <a:p>
            <a:pPr marL="355600" marR="922655" indent="-342900">
              <a:lnSpc>
                <a:spcPts val="2880"/>
              </a:lnSpc>
              <a:spcBef>
                <a:spcPts val="5"/>
              </a:spcBef>
            </a:pPr>
            <a:r>
              <a:rPr sz="2400" spc="-2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4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Complicated</a:t>
            </a:r>
            <a:r>
              <a:rPr sz="3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6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30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30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3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understood,</a:t>
            </a:r>
            <a:r>
              <a:rPr sz="3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3000" spc="-10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explained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24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5934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The</a:t>
            </a:r>
            <a:r>
              <a:rPr spc="-270" dirty="0"/>
              <a:t> </a:t>
            </a:r>
            <a:r>
              <a:rPr spc="-55" dirty="0"/>
              <a:t>Role</a:t>
            </a:r>
            <a:r>
              <a:rPr spc="-270" dirty="0"/>
              <a:t> </a:t>
            </a:r>
            <a:r>
              <a:rPr spc="15" dirty="0"/>
              <a:t>of</a:t>
            </a:r>
            <a:r>
              <a:rPr spc="-270" dirty="0"/>
              <a:t> </a:t>
            </a:r>
            <a:r>
              <a:rPr spc="-254" dirty="0"/>
              <a:t>So</a:t>
            </a:r>
            <a:r>
              <a:rPr spc="-150" dirty="0"/>
              <a:t>f</a:t>
            </a:r>
            <a:r>
              <a:rPr spc="-25" dirty="0"/>
              <a:t>tware</a:t>
            </a:r>
            <a:r>
              <a:rPr spc="-260" dirty="0"/>
              <a:t> </a:t>
            </a:r>
            <a:r>
              <a:rPr spc="-85" dirty="0"/>
              <a:t>Engg.</a:t>
            </a:r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26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3501897"/>
            <a:ext cx="3253740" cy="161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9822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b="1" u="heavy" spc="-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Fi</a:t>
            </a:r>
            <a:r>
              <a:rPr sz="1600" b="1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r</a:t>
            </a:r>
            <a:r>
              <a:rPr sz="16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600" b="1" u="heavy" spc="-1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t</a:t>
            </a:r>
            <a:r>
              <a:rPr sz="1600" b="1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la</a:t>
            </a:r>
            <a:r>
              <a:rPr sz="1600" b="1" u="heavy" spc="-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w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600" b="1" u="heavy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o</a:t>
            </a:r>
            <a:r>
              <a:rPr sz="1600" b="1" u="heavy" spc="-1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f</a:t>
            </a:r>
            <a:r>
              <a:rPr sz="16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6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6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oft</a:t>
            </a:r>
            <a:r>
              <a:rPr sz="1600" b="1" u="heavy" spc="-1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w</a:t>
            </a:r>
            <a:r>
              <a:rPr sz="1600" b="1" u="heavy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a</a:t>
            </a:r>
            <a:r>
              <a:rPr sz="1600" b="1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r</a:t>
            </a:r>
            <a:r>
              <a:rPr sz="1600" b="1" u="heavy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 </a:t>
            </a:r>
            <a:r>
              <a:rPr sz="1600" b="1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engineering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doma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16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6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hout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6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andin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6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1664" y="3019044"/>
            <a:ext cx="7085330" cy="2406650"/>
            <a:chOff x="4931664" y="3019044"/>
            <a:chExt cx="7085330" cy="240665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1664" y="3019044"/>
              <a:ext cx="7085076" cy="2406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004" y="3022092"/>
              <a:ext cx="6982968" cy="2304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8155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Sec</a:t>
            </a:r>
            <a:r>
              <a:rPr spc="20" dirty="0"/>
              <a:t>o</a:t>
            </a:r>
            <a:r>
              <a:rPr spc="70" dirty="0"/>
              <a:t>nd</a:t>
            </a:r>
            <a:r>
              <a:rPr spc="-270" dirty="0"/>
              <a:t> </a:t>
            </a:r>
            <a:r>
              <a:rPr dirty="0"/>
              <a:t>Law</a:t>
            </a:r>
            <a:r>
              <a:rPr spc="-270" dirty="0"/>
              <a:t> </a:t>
            </a:r>
            <a:r>
              <a:rPr spc="15" dirty="0"/>
              <a:t>of</a:t>
            </a:r>
            <a:r>
              <a:rPr spc="-285" dirty="0"/>
              <a:t> </a:t>
            </a:r>
            <a:r>
              <a:rPr spc="-145" dirty="0"/>
              <a:t>Softwa</a:t>
            </a:r>
            <a:r>
              <a:rPr spc="-120" dirty="0"/>
              <a:t>r</a:t>
            </a:r>
            <a:r>
              <a:rPr spc="195" dirty="0"/>
              <a:t>e</a:t>
            </a:r>
            <a:r>
              <a:rPr spc="-250" dirty="0"/>
              <a:t> </a:t>
            </a:r>
            <a:r>
              <a:rPr spc="-105" dirty="0"/>
              <a:t>Engineeri</a:t>
            </a:r>
            <a:r>
              <a:rPr spc="-135" dirty="0"/>
              <a:t>n</a:t>
            </a:r>
            <a:r>
              <a:rPr spc="180" dirty="0"/>
              <a:t>g</a:t>
            </a:r>
            <a:endParaRPr spc="18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06690"/>
            <a:ext cx="7912734" cy="16300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people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(Computers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software,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quickly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becomes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outdated)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9100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nurture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software,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people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able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27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8878" y="4982413"/>
            <a:ext cx="100825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Exampl</a:t>
            </a:r>
            <a:r>
              <a:rPr sz="42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3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420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ATM</a:t>
            </a:r>
            <a:r>
              <a:rPr sz="420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Mac</a:t>
            </a:r>
            <a:r>
              <a:rPr sz="4200" spc="2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2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200" spc="-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3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(Ho</a:t>
            </a:r>
            <a:r>
              <a:rPr sz="4200" spc="-1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20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29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200" spc="-3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200" spc="-3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works)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1227" y="0"/>
            <a:ext cx="10478135" cy="4337685"/>
            <a:chOff x="681227" y="0"/>
            <a:chExt cx="10478135" cy="433768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227" y="728472"/>
              <a:ext cx="8799576" cy="36088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567" y="731519"/>
              <a:ext cx="8697467" cy="35067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1" y="0"/>
              <a:ext cx="760488" cy="12039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28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1629" y="1380490"/>
            <a:ext cx="2555240" cy="29705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05"/>
              </a:spcBef>
            </a:pPr>
            <a:r>
              <a:rPr sz="4200" spc="50" dirty="0"/>
              <a:t>Cartoon </a:t>
            </a:r>
            <a:r>
              <a:rPr sz="4200" spc="55" dirty="0"/>
              <a:t> </a:t>
            </a:r>
            <a:r>
              <a:rPr sz="4200" spc="-400" dirty="0"/>
              <a:t>Strip</a:t>
            </a:r>
            <a:r>
              <a:rPr sz="4200" spc="-375" dirty="0"/>
              <a:t>:</a:t>
            </a:r>
            <a:r>
              <a:rPr sz="4200" spc="-315" dirty="0"/>
              <a:t> </a:t>
            </a:r>
            <a:r>
              <a:rPr sz="4200" spc="-55" dirty="0"/>
              <a:t>H</a:t>
            </a:r>
            <a:r>
              <a:rPr sz="4200" spc="-55" dirty="0"/>
              <a:t>o</a:t>
            </a:r>
            <a:r>
              <a:rPr sz="4200" spc="30" dirty="0"/>
              <a:t>w  </a:t>
            </a:r>
            <a:r>
              <a:rPr sz="4200" spc="-85" dirty="0"/>
              <a:t>ATM</a:t>
            </a:r>
            <a:endParaRPr sz="4200"/>
          </a:p>
          <a:p>
            <a:pPr marL="12700" marR="228600">
              <a:lnSpc>
                <a:spcPts val="4540"/>
              </a:lnSpc>
              <a:spcBef>
                <a:spcPts val="60"/>
              </a:spcBef>
            </a:pPr>
            <a:r>
              <a:rPr sz="4200" spc="120" dirty="0"/>
              <a:t>Machine  </a:t>
            </a:r>
            <a:r>
              <a:rPr sz="4200" spc="-280" dirty="0"/>
              <a:t>Works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0" y="398272"/>
            <a:ext cx="8462645" cy="6057900"/>
            <a:chOff x="0" y="398272"/>
            <a:chExt cx="8462645" cy="6057900"/>
          </a:xfrm>
        </p:grpSpPr>
        <p:sp>
          <p:nvSpPr>
            <p:cNvPr id="4" name="object 4"/>
            <p:cNvSpPr/>
            <p:nvPr/>
          </p:nvSpPr>
          <p:spPr>
            <a:xfrm>
              <a:off x="423671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143000"/>
              <a:ext cx="8004047" cy="50063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61629" y="3168218"/>
            <a:ext cx="2783205" cy="118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u="heavy" spc="-10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Verdana" panose="020B0604030504040204"/>
                <a:cs typeface="Verdana" panose="020B0604030504040204"/>
              </a:rPr>
              <a:t>Software </a:t>
            </a:r>
            <a:r>
              <a:rPr sz="3800" spc="-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u="heavy" spc="-12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Verdana" panose="020B0604030504040204"/>
                <a:cs typeface="Verdana" panose="020B0604030504040204"/>
              </a:rPr>
              <a:t>Engineer</a:t>
            </a:r>
            <a:r>
              <a:rPr sz="3800" u="heavy" spc="-8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3800" u="heavy" spc="5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Verdana" panose="020B0604030504040204"/>
                <a:cs typeface="Verdana" panose="020B0604030504040204"/>
              </a:rPr>
              <a:t>ng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3672" y="398272"/>
            <a:ext cx="8039100" cy="6057900"/>
            <a:chOff x="423672" y="398272"/>
            <a:chExt cx="8039100" cy="6057900"/>
          </a:xfrm>
        </p:grpSpPr>
        <p:sp>
          <p:nvSpPr>
            <p:cNvPr id="10" name="object 10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472" y="1493519"/>
              <a:ext cx="6443472" cy="38709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651997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676525"/>
            <a:ext cx="25888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3200" spc="-3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200" spc="-3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Engine</a:t>
            </a:r>
            <a:r>
              <a:rPr sz="3200" spc="-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3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1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9433" y="927353"/>
            <a:ext cx="4630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anda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610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12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26633" y="1327861"/>
            <a:ext cx="4890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5200" algn="l"/>
                <a:tab pos="2618740" algn="l"/>
                <a:tab pos="3100070" algn="l"/>
                <a:tab pos="3509010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3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i="1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	</a:t>
            </a:r>
            <a:r>
              <a:rPr sz="2000" i="1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	</a:t>
            </a:r>
            <a:r>
              <a:rPr sz="2000" i="1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	</a:t>
            </a:r>
            <a:r>
              <a:rPr sz="2000" i="1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	</a:t>
            </a:r>
            <a:r>
              <a:rPr sz="2000" i="1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systematic,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3145" y="1602739"/>
            <a:ext cx="460502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i="1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disciplined,</a:t>
            </a:r>
            <a:r>
              <a:rPr sz="2000" i="1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quantifiable</a:t>
            </a:r>
            <a:r>
              <a:rPr sz="2000" i="1" spc="6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approach </a:t>
            </a:r>
            <a:r>
              <a:rPr sz="2000" i="1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i="1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development, </a:t>
            </a:r>
            <a:r>
              <a:rPr sz="2000" i="1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operation, </a:t>
            </a:r>
            <a:r>
              <a:rPr sz="2000" i="1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i="1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i="1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i="1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enance</a:t>
            </a:r>
            <a:r>
              <a:rPr sz="2000" i="1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i="1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i="1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i="1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i="1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i="1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i="1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i="1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i="1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000" i="1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i="1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i="1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i="1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i="1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i="1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i="1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4038" y="2425700"/>
            <a:ext cx="2793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0875" algn="l"/>
                <a:tab pos="2525395" algn="l"/>
              </a:tabLst>
            </a:pPr>
            <a:r>
              <a:rPr sz="2000" i="1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i="1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i="1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i="1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ginee</a:t>
            </a:r>
            <a:r>
              <a:rPr sz="2000" i="1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i="1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i="1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000" i="1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9433" y="2425700"/>
            <a:ext cx="218821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>
              <a:lnSpc>
                <a:spcPts val="2280"/>
              </a:lnSpc>
              <a:spcBef>
                <a:spcPts val="105"/>
              </a:spcBef>
            </a:pPr>
            <a:r>
              <a:rPr sz="20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ts val="2280"/>
              </a:lnSpc>
            </a:pPr>
            <a:r>
              <a:rPr sz="2000" i="1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2333" y="3503421"/>
            <a:ext cx="5003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9305" algn="l"/>
                <a:tab pos="2287905" algn="l"/>
                <a:tab pos="2801620" algn="l"/>
                <a:tab pos="4583430" algn="l"/>
              </a:tabLst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niti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333" y="3777741"/>
            <a:ext cx="145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prescriptive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6633" y="4082008"/>
            <a:ext cx="4890135" cy="17799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5080" indent="-287020">
              <a:lnSpc>
                <a:spcPts val="2160"/>
              </a:lnSpc>
              <a:spcBef>
                <a:spcPts val="1040"/>
              </a:spcBef>
              <a:tabLst>
                <a:tab pos="577850" algn="l"/>
                <a:tab pos="1102360" algn="l"/>
                <a:tab pos="240220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3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	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just	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say</a:t>
            </a:r>
            <a:r>
              <a:rPr sz="2000" spc="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	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qualities</a:t>
            </a:r>
            <a:r>
              <a:rPr sz="2000" spc="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S.E.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34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result,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people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>
              <a:lnSpc>
                <a:spcPts val="2280"/>
              </a:lnSpc>
            </a:pPr>
            <a:r>
              <a:rPr sz="20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6289" y="645546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5805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Why</a:t>
            </a:r>
            <a:r>
              <a:rPr spc="-270" dirty="0"/>
              <a:t> </a:t>
            </a:r>
            <a:r>
              <a:rPr spc="-270" dirty="0"/>
              <a:t>S</a:t>
            </a:r>
            <a:r>
              <a:rPr spc="-254" dirty="0"/>
              <a:t>o</a:t>
            </a:r>
            <a:r>
              <a:rPr spc="-45" dirty="0"/>
              <a:t>ftware</a:t>
            </a:r>
            <a:r>
              <a:rPr spc="-280" dirty="0"/>
              <a:t> </a:t>
            </a:r>
            <a:r>
              <a:rPr spc="-340" dirty="0"/>
              <a:t>E</a:t>
            </a:r>
            <a:r>
              <a:rPr spc="-50" dirty="0"/>
              <a:t>nginee</a:t>
            </a:r>
            <a:r>
              <a:rPr spc="-50" dirty="0"/>
              <a:t>r</a:t>
            </a:r>
            <a:r>
              <a:rPr spc="-65" dirty="0"/>
              <a:t>ing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632709"/>
            <a:ext cx="7176134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points: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2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B31166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rate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B31166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budget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sf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8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920364"/>
            <a:ext cx="27298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1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320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</a:t>
            </a:r>
            <a:r>
              <a:rPr sz="3200" spc="-1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2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9433" y="1796288"/>
            <a:ext cx="526923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duc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Consistency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mprov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nimu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iab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6289" y="645546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13476" y="402336"/>
              <a:ext cx="6055360" cy="6053455"/>
            </a:xfrm>
            <a:custGeom>
              <a:avLst/>
              <a:gdLst/>
              <a:ahLst/>
              <a:cxnLst/>
              <a:rect l="l" t="t" r="r" b="b"/>
              <a:pathLst>
                <a:path w="6055359" h="6053455">
                  <a:moveTo>
                    <a:pt x="6054852" y="0"/>
                  </a:moveTo>
                  <a:lnTo>
                    <a:pt x="0" y="0"/>
                  </a:lnTo>
                  <a:lnTo>
                    <a:pt x="0" y="6053328"/>
                  </a:lnTo>
                  <a:lnTo>
                    <a:pt x="6054852" y="6053328"/>
                  </a:lnTo>
                  <a:lnTo>
                    <a:pt x="6054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735" y="0"/>
                  </a:lnTo>
                  <a:lnTo>
                    <a:pt x="4864735" y="3226816"/>
                  </a:lnTo>
                  <a:lnTo>
                    <a:pt x="4863846" y="3352673"/>
                  </a:lnTo>
                  <a:lnTo>
                    <a:pt x="4863846" y="3477387"/>
                  </a:lnTo>
                  <a:lnTo>
                    <a:pt x="4861941" y="3600831"/>
                  </a:lnTo>
                  <a:lnTo>
                    <a:pt x="4859147" y="3721862"/>
                  </a:lnTo>
                  <a:lnTo>
                    <a:pt x="4856480" y="3841750"/>
                  </a:lnTo>
                  <a:lnTo>
                    <a:pt x="4853432" y="3959225"/>
                  </a:lnTo>
                  <a:lnTo>
                    <a:pt x="4848987" y="4076065"/>
                  </a:lnTo>
                  <a:lnTo>
                    <a:pt x="4844034" y="4191000"/>
                  </a:lnTo>
                  <a:lnTo>
                    <a:pt x="4839716" y="4303649"/>
                  </a:lnTo>
                  <a:lnTo>
                    <a:pt x="4827270" y="4523359"/>
                  </a:lnTo>
                  <a:lnTo>
                    <a:pt x="4814062" y="4734052"/>
                  </a:lnTo>
                  <a:lnTo>
                    <a:pt x="4800219" y="4936236"/>
                  </a:lnTo>
                  <a:lnTo>
                    <a:pt x="4785106" y="5127498"/>
                  </a:lnTo>
                  <a:lnTo>
                    <a:pt x="4769231" y="5310378"/>
                  </a:lnTo>
                  <a:lnTo>
                    <a:pt x="4752086" y="5479796"/>
                  </a:lnTo>
                  <a:lnTo>
                    <a:pt x="4735322" y="5639016"/>
                  </a:lnTo>
                  <a:lnTo>
                    <a:pt x="4718431" y="5785497"/>
                  </a:lnTo>
                  <a:lnTo>
                    <a:pt x="4702683" y="5919889"/>
                  </a:lnTo>
                  <a:lnTo>
                    <a:pt x="4687570" y="6039129"/>
                  </a:lnTo>
                  <a:lnTo>
                    <a:pt x="4673219" y="6146889"/>
                  </a:lnTo>
                  <a:lnTo>
                    <a:pt x="4661408" y="6237681"/>
                  </a:lnTo>
                  <a:lnTo>
                    <a:pt x="4650105" y="6313957"/>
                  </a:lnTo>
                  <a:lnTo>
                    <a:pt x="4639767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15637" y="950722"/>
                  </a:lnTo>
                  <a:lnTo>
                    <a:pt x="4734560" y="1088136"/>
                  </a:lnTo>
                  <a:lnTo>
                    <a:pt x="4752086" y="1226185"/>
                  </a:lnTo>
                  <a:lnTo>
                    <a:pt x="4767199" y="1362329"/>
                  </a:lnTo>
                  <a:lnTo>
                    <a:pt x="4781423" y="1500378"/>
                  </a:lnTo>
                  <a:lnTo>
                    <a:pt x="4794504" y="1637792"/>
                  </a:lnTo>
                  <a:lnTo>
                    <a:pt x="4805807" y="1772793"/>
                  </a:lnTo>
                  <a:lnTo>
                    <a:pt x="4817110" y="1909572"/>
                  </a:lnTo>
                  <a:lnTo>
                    <a:pt x="4826508" y="2044573"/>
                  </a:lnTo>
                  <a:lnTo>
                    <a:pt x="4833874" y="2179574"/>
                  </a:lnTo>
                  <a:lnTo>
                    <a:pt x="4841494" y="2313940"/>
                  </a:lnTo>
                  <a:lnTo>
                    <a:pt x="4847971" y="2447036"/>
                  </a:lnTo>
                  <a:lnTo>
                    <a:pt x="4852543" y="2579116"/>
                  </a:lnTo>
                  <a:lnTo>
                    <a:pt x="4856480" y="2711069"/>
                  </a:lnTo>
                  <a:lnTo>
                    <a:pt x="4860290" y="2841752"/>
                  </a:lnTo>
                  <a:lnTo>
                    <a:pt x="4861941" y="2970657"/>
                  </a:lnTo>
                  <a:lnTo>
                    <a:pt x="4863846" y="3099689"/>
                  </a:lnTo>
                  <a:lnTo>
                    <a:pt x="4864735" y="3226816"/>
                  </a:lnTo>
                  <a:lnTo>
                    <a:pt x="4864735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5879516" y="6380480"/>
                  </a:lnTo>
                  <a:lnTo>
                    <a:pt x="5884100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33932" y="2270505"/>
            <a:ext cx="26358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3600" spc="-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Engineering  </a:t>
            </a:r>
            <a:r>
              <a:rPr sz="3600" spc="-2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Myths: </a:t>
            </a:r>
            <a:r>
              <a:rPr sz="3600" spc="-2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Practitioner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93791" y="809244"/>
            <a:ext cx="6391910" cy="1498600"/>
            <a:chOff x="5193791" y="809244"/>
            <a:chExt cx="6391910" cy="1498600"/>
          </a:xfrm>
        </p:grpSpPr>
        <p:sp>
          <p:nvSpPr>
            <p:cNvPr id="16" name="object 16"/>
            <p:cNvSpPr/>
            <p:nvPr/>
          </p:nvSpPr>
          <p:spPr>
            <a:xfrm>
              <a:off x="5193791" y="809244"/>
              <a:ext cx="6391910" cy="1498600"/>
            </a:xfrm>
            <a:custGeom>
              <a:avLst/>
              <a:gdLst/>
              <a:ahLst/>
              <a:cxnLst/>
              <a:rect l="l" t="t" r="r" b="b"/>
              <a:pathLst>
                <a:path w="6391909" h="1498600">
                  <a:moveTo>
                    <a:pt x="6241796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31"/>
                  </a:lnTo>
                  <a:lnTo>
                    <a:pt x="7636" y="1395614"/>
                  </a:lnTo>
                  <a:lnTo>
                    <a:pt x="28903" y="1436754"/>
                  </a:lnTo>
                  <a:lnTo>
                    <a:pt x="61337" y="1469188"/>
                  </a:lnTo>
                  <a:lnTo>
                    <a:pt x="102477" y="1490455"/>
                  </a:lnTo>
                  <a:lnTo>
                    <a:pt x="149860" y="1498091"/>
                  </a:lnTo>
                  <a:lnTo>
                    <a:pt x="6241796" y="1498091"/>
                  </a:lnTo>
                  <a:lnTo>
                    <a:pt x="6289178" y="1490455"/>
                  </a:lnTo>
                  <a:lnTo>
                    <a:pt x="6330318" y="1469188"/>
                  </a:lnTo>
                  <a:lnTo>
                    <a:pt x="6362752" y="1436754"/>
                  </a:lnTo>
                  <a:lnTo>
                    <a:pt x="6384019" y="1395614"/>
                  </a:lnTo>
                  <a:lnTo>
                    <a:pt x="6391656" y="1348231"/>
                  </a:lnTo>
                  <a:lnTo>
                    <a:pt x="6391656" y="149859"/>
                  </a:lnTo>
                  <a:lnTo>
                    <a:pt x="6384019" y="102477"/>
                  </a:lnTo>
                  <a:lnTo>
                    <a:pt x="6362752" y="61337"/>
                  </a:lnTo>
                  <a:lnTo>
                    <a:pt x="6330318" y="28903"/>
                  </a:lnTo>
                  <a:lnTo>
                    <a:pt x="6289178" y="7636"/>
                  </a:lnTo>
                  <a:lnTo>
                    <a:pt x="6241796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89815" y="1270926"/>
              <a:ext cx="407670" cy="548005"/>
            </a:xfrm>
            <a:custGeom>
              <a:avLst/>
              <a:gdLst/>
              <a:ahLst/>
              <a:cxnLst/>
              <a:rect l="l" t="t" r="r" b="b"/>
              <a:pathLst>
                <a:path w="407670" h="548005">
                  <a:moveTo>
                    <a:pt x="262115" y="295617"/>
                  </a:moveTo>
                  <a:lnTo>
                    <a:pt x="227584" y="290728"/>
                  </a:lnTo>
                  <a:lnTo>
                    <a:pt x="185775" y="271754"/>
                  </a:lnTo>
                  <a:lnTo>
                    <a:pt x="170484" y="274548"/>
                  </a:lnTo>
                  <a:lnTo>
                    <a:pt x="108013" y="295694"/>
                  </a:lnTo>
                  <a:lnTo>
                    <a:pt x="50088" y="327266"/>
                  </a:lnTo>
                  <a:lnTo>
                    <a:pt x="28549" y="359498"/>
                  </a:lnTo>
                  <a:lnTo>
                    <a:pt x="0" y="518706"/>
                  </a:lnTo>
                  <a:lnTo>
                    <a:pt x="76" y="527850"/>
                  </a:lnTo>
                  <a:lnTo>
                    <a:pt x="2451" y="536524"/>
                  </a:lnTo>
                  <a:lnTo>
                    <a:pt x="6959" y="544322"/>
                  </a:lnTo>
                  <a:lnTo>
                    <a:pt x="10185" y="547560"/>
                  </a:lnTo>
                  <a:lnTo>
                    <a:pt x="71577" y="486156"/>
                  </a:lnTo>
                  <a:lnTo>
                    <a:pt x="71577" y="405371"/>
                  </a:lnTo>
                  <a:lnTo>
                    <a:pt x="74599" y="390372"/>
                  </a:lnTo>
                  <a:lnTo>
                    <a:pt x="82867" y="378117"/>
                  </a:lnTo>
                  <a:lnTo>
                    <a:pt x="95123" y="369862"/>
                  </a:lnTo>
                  <a:lnTo>
                    <a:pt x="110121" y="366826"/>
                  </a:lnTo>
                  <a:lnTo>
                    <a:pt x="190919" y="366826"/>
                  </a:lnTo>
                  <a:lnTo>
                    <a:pt x="262115" y="295617"/>
                  </a:lnTo>
                  <a:close/>
                </a:path>
                <a:path w="407670" h="548005">
                  <a:moveTo>
                    <a:pt x="407543" y="135839"/>
                  </a:moveTo>
                  <a:lnTo>
                    <a:pt x="400621" y="92900"/>
                  </a:lnTo>
                  <a:lnTo>
                    <a:pt x="381330" y="55613"/>
                  </a:lnTo>
                  <a:lnTo>
                    <a:pt x="351929" y="26212"/>
                  </a:lnTo>
                  <a:lnTo>
                    <a:pt x="314642" y="6921"/>
                  </a:lnTo>
                  <a:lnTo>
                    <a:pt x="271691" y="0"/>
                  </a:lnTo>
                  <a:lnTo>
                    <a:pt x="228752" y="6921"/>
                  </a:lnTo>
                  <a:lnTo>
                    <a:pt x="191465" y="26212"/>
                  </a:lnTo>
                  <a:lnTo>
                    <a:pt x="162064" y="55613"/>
                  </a:lnTo>
                  <a:lnTo>
                    <a:pt x="142773" y="92900"/>
                  </a:lnTo>
                  <a:lnTo>
                    <a:pt x="135851" y="135839"/>
                  </a:lnTo>
                  <a:lnTo>
                    <a:pt x="142773" y="178765"/>
                  </a:lnTo>
                  <a:lnTo>
                    <a:pt x="162064" y="216052"/>
                  </a:lnTo>
                  <a:lnTo>
                    <a:pt x="191465" y="245452"/>
                  </a:lnTo>
                  <a:lnTo>
                    <a:pt x="228752" y="264744"/>
                  </a:lnTo>
                  <a:lnTo>
                    <a:pt x="271691" y="271665"/>
                  </a:lnTo>
                  <a:lnTo>
                    <a:pt x="288836" y="268897"/>
                  </a:lnTo>
                  <a:lnTo>
                    <a:pt x="404787" y="152958"/>
                  </a:lnTo>
                  <a:lnTo>
                    <a:pt x="407543" y="135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8632" y="1654730"/>
              <a:ext cx="85118" cy="8511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072121" y="983742"/>
            <a:ext cx="23006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“L</a:t>
            </a:r>
            <a:r>
              <a:rPr sz="25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t’s</a:t>
            </a:r>
            <a:r>
              <a:rPr sz="25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</a:t>
            </a:r>
            <a:r>
              <a:rPr sz="2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5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</a:t>
            </a:r>
            <a:r>
              <a:rPr sz="25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2121" y="1334261"/>
            <a:ext cx="21672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95"/>
              </a:spcBef>
            </a:pPr>
            <a:r>
              <a:rPr sz="25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code,</a:t>
            </a:r>
            <a:r>
              <a:rPr sz="25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5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we’</a:t>
            </a:r>
            <a:r>
              <a:rPr sz="25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5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80"/>
              </a:lnSpc>
            </a:pPr>
            <a:r>
              <a:rPr sz="25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5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done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48418" y="1036142"/>
            <a:ext cx="11150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1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ner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1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48418" y="1190625"/>
            <a:ext cx="1458595" cy="870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65"/>
              </a:lnSpc>
              <a:spcBef>
                <a:spcPts val="105"/>
              </a:spcBef>
            </a:pP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1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1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e,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265"/>
              </a:lnSpc>
            </a:pP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11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1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1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take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marL="12700" marR="112395">
              <a:lnSpc>
                <a:spcPts val="1210"/>
              </a:lnSpc>
              <a:spcBef>
                <a:spcPts val="500"/>
              </a:spcBef>
            </a:pPr>
            <a:r>
              <a:rPr sz="11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80</a:t>
            </a:r>
            <a:r>
              <a:rPr sz="11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11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</a:t>
            </a:r>
            <a:r>
              <a:rPr sz="11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fort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1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exp</a:t>
            </a:r>
            <a:r>
              <a:rPr sz="11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ended</a:t>
            </a:r>
            <a:r>
              <a:rPr sz="11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aft</a:t>
            </a:r>
            <a:r>
              <a:rPr sz="1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1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1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delivery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93791" y="2682239"/>
            <a:ext cx="6391910" cy="1498600"/>
            <a:chOff x="5193791" y="2682239"/>
            <a:chExt cx="6391910" cy="1498600"/>
          </a:xfrm>
        </p:grpSpPr>
        <p:sp>
          <p:nvSpPr>
            <p:cNvPr id="24" name="object 24"/>
            <p:cNvSpPr/>
            <p:nvPr/>
          </p:nvSpPr>
          <p:spPr>
            <a:xfrm>
              <a:off x="5193791" y="2682239"/>
              <a:ext cx="6391910" cy="1498600"/>
            </a:xfrm>
            <a:custGeom>
              <a:avLst/>
              <a:gdLst/>
              <a:ahLst/>
              <a:cxnLst/>
              <a:rect l="l" t="t" r="r" b="b"/>
              <a:pathLst>
                <a:path w="6391909" h="1498600">
                  <a:moveTo>
                    <a:pt x="6241796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348232"/>
                  </a:lnTo>
                  <a:lnTo>
                    <a:pt x="7636" y="1395614"/>
                  </a:lnTo>
                  <a:lnTo>
                    <a:pt x="28903" y="1436754"/>
                  </a:lnTo>
                  <a:lnTo>
                    <a:pt x="61337" y="1469188"/>
                  </a:lnTo>
                  <a:lnTo>
                    <a:pt x="102477" y="1490455"/>
                  </a:lnTo>
                  <a:lnTo>
                    <a:pt x="149860" y="1498092"/>
                  </a:lnTo>
                  <a:lnTo>
                    <a:pt x="6241796" y="1498092"/>
                  </a:lnTo>
                  <a:lnTo>
                    <a:pt x="6289178" y="1490455"/>
                  </a:lnTo>
                  <a:lnTo>
                    <a:pt x="6330318" y="1469188"/>
                  </a:lnTo>
                  <a:lnTo>
                    <a:pt x="6362752" y="1436754"/>
                  </a:lnTo>
                  <a:lnTo>
                    <a:pt x="6384019" y="1395614"/>
                  </a:lnTo>
                  <a:lnTo>
                    <a:pt x="6391656" y="1348232"/>
                  </a:lnTo>
                  <a:lnTo>
                    <a:pt x="6391656" y="149860"/>
                  </a:lnTo>
                  <a:lnTo>
                    <a:pt x="6384019" y="102477"/>
                  </a:lnTo>
                  <a:lnTo>
                    <a:pt x="6362752" y="61337"/>
                  </a:lnTo>
                  <a:lnTo>
                    <a:pt x="6330318" y="28903"/>
                  </a:lnTo>
                  <a:lnTo>
                    <a:pt x="6289178" y="7636"/>
                  </a:lnTo>
                  <a:lnTo>
                    <a:pt x="6241796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25926" y="3091545"/>
              <a:ext cx="598170" cy="655955"/>
            </a:xfrm>
            <a:custGeom>
              <a:avLst/>
              <a:gdLst/>
              <a:ahLst/>
              <a:cxnLst/>
              <a:rect l="l" t="t" r="r" b="b"/>
              <a:pathLst>
                <a:path w="598170" h="655954">
                  <a:moveTo>
                    <a:pt x="162210" y="447251"/>
                  </a:moveTo>
                  <a:lnTo>
                    <a:pt x="123753" y="464536"/>
                  </a:lnTo>
                  <a:lnTo>
                    <a:pt x="17621" y="570654"/>
                  </a:lnTo>
                  <a:lnTo>
                    <a:pt x="0" y="612584"/>
                  </a:lnTo>
                  <a:lnTo>
                    <a:pt x="4236" y="634968"/>
                  </a:lnTo>
                  <a:lnTo>
                    <a:pt x="17189" y="654693"/>
                  </a:lnTo>
                  <a:lnTo>
                    <a:pt x="17621" y="655125"/>
                  </a:lnTo>
                  <a:lnTo>
                    <a:pt x="18376" y="655626"/>
                  </a:lnTo>
                  <a:lnTo>
                    <a:pt x="225854" y="448152"/>
                  </a:lnTo>
                  <a:lnTo>
                    <a:pt x="176649" y="448152"/>
                  </a:lnTo>
                  <a:lnTo>
                    <a:pt x="162210" y="447251"/>
                  </a:lnTo>
                  <a:close/>
                </a:path>
                <a:path w="598170" h="655954">
                  <a:moveTo>
                    <a:pt x="405188" y="0"/>
                  </a:moveTo>
                  <a:lnTo>
                    <a:pt x="362005" y="5730"/>
                  </a:lnTo>
                  <a:lnTo>
                    <a:pt x="320301" y="18723"/>
                  </a:lnTo>
                  <a:lnTo>
                    <a:pt x="281087" y="38843"/>
                  </a:lnTo>
                  <a:lnTo>
                    <a:pt x="245375" y="65956"/>
                  </a:lnTo>
                  <a:lnTo>
                    <a:pt x="214177" y="99928"/>
                  </a:lnTo>
                  <a:lnTo>
                    <a:pt x="188389" y="141192"/>
                  </a:lnTo>
                  <a:lnTo>
                    <a:pt x="171196" y="185577"/>
                  </a:lnTo>
                  <a:lnTo>
                    <a:pt x="162600" y="231834"/>
                  </a:lnTo>
                  <a:lnTo>
                    <a:pt x="162600" y="278716"/>
                  </a:lnTo>
                  <a:lnTo>
                    <a:pt x="171196" y="324974"/>
                  </a:lnTo>
                  <a:lnTo>
                    <a:pt x="188389" y="369361"/>
                  </a:lnTo>
                  <a:lnTo>
                    <a:pt x="214178" y="410628"/>
                  </a:lnTo>
                  <a:lnTo>
                    <a:pt x="176649" y="448152"/>
                  </a:lnTo>
                  <a:lnTo>
                    <a:pt x="225854" y="448152"/>
                  </a:lnTo>
                  <a:lnTo>
                    <a:pt x="274022" y="399985"/>
                  </a:lnTo>
                  <a:lnTo>
                    <a:pt x="257425" y="383390"/>
                  </a:lnTo>
                  <a:lnTo>
                    <a:pt x="233357" y="345603"/>
                  </a:lnTo>
                  <a:lnTo>
                    <a:pt x="217971" y="302776"/>
                  </a:lnTo>
                  <a:lnTo>
                    <a:pt x="212479" y="256120"/>
                  </a:lnTo>
                  <a:lnTo>
                    <a:pt x="217861" y="209402"/>
                  </a:lnTo>
                  <a:lnTo>
                    <a:pt x="233191" y="166516"/>
                  </a:lnTo>
                  <a:lnTo>
                    <a:pt x="257246" y="128686"/>
                  </a:lnTo>
                  <a:lnTo>
                    <a:pt x="288802" y="97133"/>
                  </a:lnTo>
                  <a:lnTo>
                    <a:pt x="326638" y="73081"/>
                  </a:lnTo>
                  <a:lnTo>
                    <a:pt x="369529" y="57754"/>
                  </a:lnTo>
                  <a:lnTo>
                    <a:pt x="416253" y="52373"/>
                  </a:lnTo>
                  <a:lnTo>
                    <a:pt x="572443" y="52373"/>
                  </a:lnTo>
                  <a:lnTo>
                    <a:pt x="533487" y="27724"/>
                  </a:lnTo>
                  <a:lnTo>
                    <a:pt x="491941" y="10862"/>
                  </a:lnTo>
                  <a:lnTo>
                    <a:pt x="448837" y="1665"/>
                  </a:lnTo>
                  <a:lnTo>
                    <a:pt x="405188" y="0"/>
                  </a:lnTo>
                  <a:close/>
                </a:path>
                <a:path w="598170" h="655954">
                  <a:moveTo>
                    <a:pt x="572443" y="52373"/>
                  </a:moveTo>
                  <a:lnTo>
                    <a:pt x="416253" y="52373"/>
                  </a:lnTo>
                  <a:lnTo>
                    <a:pt x="462977" y="57754"/>
                  </a:lnTo>
                  <a:lnTo>
                    <a:pt x="505868" y="73081"/>
                  </a:lnTo>
                  <a:lnTo>
                    <a:pt x="543704" y="97133"/>
                  </a:lnTo>
                  <a:lnTo>
                    <a:pt x="560292" y="113720"/>
                  </a:lnTo>
                  <a:lnTo>
                    <a:pt x="598094" y="75919"/>
                  </a:lnTo>
                  <a:lnTo>
                    <a:pt x="572443" y="52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5410" y="3194218"/>
              <a:ext cx="191646" cy="26818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72121" y="3032505"/>
            <a:ext cx="25361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95"/>
              </a:spcBef>
            </a:pPr>
            <a:r>
              <a:rPr sz="2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5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ntil</a:t>
            </a:r>
            <a:r>
              <a:rPr sz="2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5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fini</a:t>
            </a:r>
            <a:r>
              <a:rPr sz="25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5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5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t,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80"/>
              </a:lnSpc>
            </a:pPr>
            <a:r>
              <a:rPr sz="25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asses</a:t>
            </a:r>
            <a:r>
              <a:rPr sz="2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its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48418" y="3017266"/>
            <a:ext cx="1468120" cy="8102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10"/>
              </a:spcBef>
            </a:pPr>
            <a:r>
              <a:rPr sz="11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1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gn  </a:t>
            </a:r>
            <a:r>
              <a:rPr sz="1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1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1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  </a:t>
            </a:r>
            <a:r>
              <a:rPr sz="1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effe</a:t>
            </a:r>
            <a:r>
              <a:rPr sz="11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1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</a:t>
            </a:r>
            <a:r>
              <a:rPr sz="11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1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11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1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1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1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11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ore  </a:t>
            </a:r>
            <a:r>
              <a:rPr sz="11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bugs)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93791" y="4555235"/>
            <a:ext cx="6391910" cy="1498600"/>
            <a:chOff x="5193791" y="4555235"/>
            <a:chExt cx="6391910" cy="1498600"/>
          </a:xfrm>
        </p:grpSpPr>
        <p:sp>
          <p:nvSpPr>
            <p:cNvPr id="30" name="object 30"/>
            <p:cNvSpPr/>
            <p:nvPr/>
          </p:nvSpPr>
          <p:spPr>
            <a:xfrm>
              <a:off x="5193791" y="4555235"/>
              <a:ext cx="6391910" cy="1498600"/>
            </a:xfrm>
            <a:custGeom>
              <a:avLst/>
              <a:gdLst/>
              <a:ahLst/>
              <a:cxnLst/>
              <a:rect l="l" t="t" r="r" b="b"/>
              <a:pathLst>
                <a:path w="6391909" h="1498600">
                  <a:moveTo>
                    <a:pt x="6241796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82"/>
                  </a:lnTo>
                  <a:lnTo>
                    <a:pt x="7636" y="1395635"/>
                  </a:lnTo>
                  <a:lnTo>
                    <a:pt x="28903" y="1436759"/>
                  </a:lnTo>
                  <a:lnTo>
                    <a:pt x="61337" y="1469188"/>
                  </a:lnTo>
                  <a:lnTo>
                    <a:pt x="102477" y="1490454"/>
                  </a:lnTo>
                  <a:lnTo>
                    <a:pt x="149860" y="1498092"/>
                  </a:lnTo>
                  <a:lnTo>
                    <a:pt x="6241796" y="1498092"/>
                  </a:lnTo>
                  <a:lnTo>
                    <a:pt x="6289178" y="1490454"/>
                  </a:lnTo>
                  <a:lnTo>
                    <a:pt x="6330318" y="1469188"/>
                  </a:lnTo>
                  <a:lnTo>
                    <a:pt x="6362752" y="1436759"/>
                  </a:lnTo>
                  <a:lnTo>
                    <a:pt x="6384019" y="1395635"/>
                  </a:lnTo>
                  <a:lnTo>
                    <a:pt x="6391656" y="1348282"/>
                  </a:lnTo>
                  <a:lnTo>
                    <a:pt x="6391656" y="149859"/>
                  </a:lnTo>
                  <a:lnTo>
                    <a:pt x="6384019" y="102477"/>
                  </a:lnTo>
                  <a:lnTo>
                    <a:pt x="6362752" y="61337"/>
                  </a:lnTo>
                  <a:lnTo>
                    <a:pt x="6330318" y="28903"/>
                  </a:lnTo>
                  <a:lnTo>
                    <a:pt x="6289178" y="7636"/>
                  </a:lnTo>
                  <a:lnTo>
                    <a:pt x="6241796" y="0"/>
                  </a:lnTo>
                  <a:close/>
                </a:path>
              </a:pathLst>
            </a:custGeom>
            <a:solidFill>
              <a:srgbClr val="E993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13399" y="5067858"/>
              <a:ext cx="696595" cy="607060"/>
            </a:xfrm>
            <a:custGeom>
              <a:avLst/>
              <a:gdLst/>
              <a:ahLst/>
              <a:cxnLst/>
              <a:rect l="l" t="t" r="r" b="b"/>
              <a:pathLst>
                <a:path w="696595" h="607060">
                  <a:moveTo>
                    <a:pt x="696214" y="556056"/>
                  </a:moveTo>
                  <a:lnTo>
                    <a:pt x="687285" y="555091"/>
                  </a:lnTo>
                  <a:lnTo>
                    <a:pt x="678484" y="553440"/>
                  </a:lnTo>
                  <a:lnTo>
                    <a:pt x="669848" y="551091"/>
                  </a:lnTo>
                  <a:lnTo>
                    <a:pt x="661403" y="548081"/>
                  </a:lnTo>
                  <a:lnTo>
                    <a:pt x="648716" y="543763"/>
                  </a:lnTo>
                  <a:lnTo>
                    <a:pt x="635749" y="540512"/>
                  </a:lnTo>
                  <a:lnTo>
                    <a:pt x="622554" y="538353"/>
                  </a:lnTo>
                  <a:lnTo>
                    <a:pt x="609193" y="537298"/>
                  </a:lnTo>
                  <a:lnTo>
                    <a:pt x="595845" y="538353"/>
                  </a:lnTo>
                  <a:lnTo>
                    <a:pt x="582637" y="540512"/>
                  </a:lnTo>
                  <a:lnTo>
                    <a:pt x="569671" y="543763"/>
                  </a:lnTo>
                  <a:lnTo>
                    <a:pt x="556983" y="548081"/>
                  </a:lnTo>
                  <a:lnTo>
                    <a:pt x="548538" y="551091"/>
                  </a:lnTo>
                  <a:lnTo>
                    <a:pt x="539889" y="553440"/>
                  </a:lnTo>
                  <a:lnTo>
                    <a:pt x="531088" y="555091"/>
                  </a:lnTo>
                  <a:lnTo>
                    <a:pt x="522173" y="556056"/>
                  </a:lnTo>
                  <a:lnTo>
                    <a:pt x="513257" y="555091"/>
                  </a:lnTo>
                  <a:lnTo>
                    <a:pt x="504456" y="553440"/>
                  </a:lnTo>
                  <a:lnTo>
                    <a:pt x="495808" y="551091"/>
                  </a:lnTo>
                  <a:lnTo>
                    <a:pt x="487362" y="548081"/>
                  </a:lnTo>
                  <a:lnTo>
                    <a:pt x="474675" y="543763"/>
                  </a:lnTo>
                  <a:lnTo>
                    <a:pt x="461695" y="540512"/>
                  </a:lnTo>
                  <a:lnTo>
                    <a:pt x="448500" y="538353"/>
                  </a:lnTo>
                  <a:lnTo>
                    <a:pt x="435140" y="537298"/>
                  </a:lnTo>
                  <a:lnTo>
                    <a:pt x="421792" y="538353"/>
                  </a:lnTo>
                  <a:lnTo>
                    <a:pt x="408584" y="540512"/>
                  </a:lnTo>
                  <a:lnTo>
                    <a:pt x="395605" y="543763"/>
                  </a:lnTo>
                  <a:lnTo>
                    <a:pt x="382930" y="548081"/>
                  </a:lnTo>
                  <a:lnTo>
                    <a:pt x="374472" y="551091"/>
                  </a:lnTo>
                  <a:lnTo>
                    <a:pt x="365836" y="553440"/>
                  </a:lnTo>
                  <a:lnTo>
                    <a:pt x="357035" y="555091"/>
                  </a:lnTo>
                  <a:lnTo>
                    <a:pt x="348119" y="556056"/>
                  </a:lnTo>
                  <a:lnTo>
                    <a:pt x="339191" y="555091"/>
                  </a:lnTo>
                  <a:lnTo>
                    <a:pt x="330390" y="553440"/>
                  </a:lnTo>
                  <a:lnTo>
                    <a:pt x="321754" y="551091"/>
                  </a:lnTo>
                  <a:lnTo>
                    <a:pt x="313296" y="548081"/>
                  </a:lnTo>
                  <a:lnTo>
                    <a:pt x="300621" y="543763"/>
                  </a:lnTo>
                  <a:lnTo>
                    <a:pt x="287642" y="540512"/>
                  </a:lnTo>
                  <a:lnTo>
                    <a:pt x="274447" y="538353"/>
                  </a:lnTo>
                  <a:lnTo>
                    <a:pt x="261086" y="537298"/>
                  </a:lnTo>
                  <a:lnTo>
                    <a:pt x="247726" y="538353"/>
                  </a:lnTo>
                  <a:lnTo>
                    <a:pt x="234530" y="540512"/>
                  </a:lnTo>
                  <a:lnTo>
                    <a:pt x="221551" y="543763"/>
                  </a:lnTo>
                  <a:lnTo>
                    <a:pt x="208864" y="548081"/>
                  </a:lnTo>
                  <a:lnTo>
                    <a:pt x="200418" y="551091"/>
                  </a:lnTo>
                  <a:lnTo>
                    <a:pt x="191770" y="553440"/>
                  </a:lnTo>
                  <a:lnTo>
                    <a:pt x="182968" y="555091"/>
                  </a:lnTo>
                  <a:lnTo>
                    <a:pt x="174053" y="556056"/>
                  </a:lnTo>
                  <a:lnTo>
                    <a:pt x="165138" y="555091"/>
                  </a:lnTo>
                  <a:lnTo>
                    <a:pt x="156337" y="553440"/>
                  </a:lnTo>
                  <a:lnTo>
                    <a:pt x="147688" y="551091"/>
                  </a:lnTo>
                  <a:lnTo>
                    <a:pt x="139242" y="548081"/>
                  </a:lnTo>
                  <a:lnTo>
                    <a:pt x="126568" y="543763"/>
                  </a:lnTo>
                  <a:lnTo>
                    <a:pt x="113588" y="540512"/>
                  </a:lnTo>
                  <a:lnTo>
                    <a:pt x="100380" y="538353"/>
                  </a:lnTo>
                  <a:lnTo>
                    <a:pt x="87033" y="537298"/>
                  </a:lnTo>
                  <a:lnTo>
                    <a:pt x="73672" y="538353"/>
                  </a:lnTo>
                  <a:lnTo>
                    <a:pt x="60477" y="540512"/>
                  </a:lnTo>
                  <a:lnTo>
                    <a:pt x="47498" y="543763"/>
                  </a:lnTo>
                  <a:lnTo>
                    <a:pt x="34810" y="548081"/>
                  </a:lnTo>
                  <a:lnTo>
                    <a:pt x="26365" y="551091"/>
                  </a:lnTo>
                  <a:lnTo>
                    <a:pt x="17716" y="553440"/>
                  </a:lnTo>
                  <a:lnTo>
                    <a:pt x="8915" y="555091"/>
                  </a:lnTo>
                  <a:lnTo>
                    <a:pt x="0" y="556056"/>
                  </a:lnTo>
                  <a:lnTo>
                    <a:pt x="0" y="606996"/>
                  </a:lnTo>
                  <a:lnTo>
                    <a:pt x="39535" y="600532"/>
                  </a:lnTo>
                  <a:lnTo>
                    <a:pt x="60655" y="593064"/>
                  </a:lnTo>
                  <a:lnTo>
                    <a:pt x="69291" y="590588"/>
                  </a:lnTo>
                  <a:lnTo>
                    <a:pt x="78092" y="588810"/>
                  </a:lnTo>
                  <a:lnTo>
                    <a:pt x="87033" y="587717"/>
                  </a:lnTo>
                  <a:lnTo>
                    <a:pt x="95961" y="588810"/>
                  </a:lnTo>
                  <a:lnTo>
                    <a:pt x="104762" y="590588"/>
                  </a:lnTo>
                  <a:lnTo>
                    <a:pt x="113411" y="593064"/>
                  </a:lnTo>
                  <a:lnTo>
                    <a:pt x="121843" y="596214"/>
                  </a:lnTo>
                  <a:lnTo>
                    <a:pt x="134531" y="600532"/>
                  </a:lnTo>
                  <a:lnTo>
                    <a:pt x="147497" y="603770"/>
                  </a:lnTo>
                  <a:lnTo>
                    <a:pt x="160705" y="605929"/>
                  </a:lnTo>
                  <a:lnTo>
                    <a:pt x="174053" y="606996"/>
                  </a:lnTo>
                  <a:lnTo>
                    <a:pt x="187413" y="605929"/>
                  </a:lnTo>
                  <a:lnTo>
                    <a:pt x="200621" y="603770"/>
                  </a:lnTo>
                  <a:lnTo>
                    <a:pt x="213588" y="600532"/>
                  </a:lnTo>
                  <a:lnTo>
                    <a:pt x="226275" y="596214"/>
                  </a:lnTo>
                  <a:lnTo>
                    <a:pt x="234708" y="593064"/>
                  </a:lnTo>
                  <a:lnTo>
                    <a:pt x="243344" y="590588"/>
                  </a:lnTo>
                  <a:lnTo>
                    <a:pt x="252145" y="588810"/>
                  </a:lnTo>
                  <a:lnTo>
                    <a:pt x="261086" y="587717"/>
                  </a:lnTo>
                  <a:lnTo>
                    <a:pt x="270002" y="588683"/>
                  </a:lnTo>
                  <a:lnTo>
                    <a:pt x="278803" y="590346"/>
                  </a:lnTo>
                  <a:lnTo>
                    <a:pt x="287451" y="592683"/>
                  </a:lnTo>
                  <a:lnTo>
                    <a:pt x="308559" y="600163"/>
                  </a:lnTo>
                  <a:lnTo>
                    <a:pt x="321525" y="603554"/>
                  </a:lnTo>
                  <a:lnTo>
                    <a:pt x="334733" y="605828"/>
                  </a:lnTo>
                  <a:lnTo>
                    <a:pt x="348119" y="606996"/>
                  </a:lnTo>
                  <a:lnTo>
                    <a:pt x="361467" y="605929"/>
                  </a:lnTo>
                  <a:lnTo>
                    <a:pt x="374675" y="603770"/>
                  </a:lnTo>
                  <a:lnTo>
                    <a:pt x="387642" y="600532"/>
                  </a:lnTo>
                  <a:lnTo>
                    <a:pt x="400329" y="596214"/>
                  </a:lnTo>
                  <a:lnTo>
                    <a:pt x="408762" y="593064"/>
                  </a:lnTo>
                  <a:lnTo>
                    <a:pt x="417398" y="590588"/>
                  </a:lnTo>
                  <a:lnTo>
                    <a:pt x="426212" y="588810"/>
                  </a:lnTo>
                  <a:lnTo>
                    <a:pt x="435140" y="587717"/>
                  </a:lnTo>
                  <a:lnTo>
                    <a:pt x="444080" y="588810"/>
                  </a:lnTo>
                  <a:lnTo>
                    <a:pt x="452882" y="590588"/>
                  </a:lnTo>
                  <a:lnTo>
                    <a:pt x="461518" y="593064"/>
                  </a:lnTo>
                  <a:lnTo>
                    <a:pt x="469950" y="596214"/>
                  </a:lnTo>
                  <a:lnTo>
                    <a:pt x="482638" y="600532"/>
                  </a:lnTo>
                  <a:lnTo>
                    <a:pt x="495617" y="603770"/>
                  </a:lnTo>
                  <a:lnTo>
                    <a:pt x="508812" y="605929"/>
                  </a:lnTo>
                  <a:lnTo>
                    <a:pt x="522173" y="606996"/>
                  </a:lnTo>
                  <a:lnTo>
                    <a:pt x="535533" y="605929"/>
                  </a:lnTo>
                  <a:lnTo>
                    <a:pt x="548728" y="603770"/>
                  </a:lnTo>
                  <a:lnTo>
                    <a:pt x="561708" y="600532"/>
                  </a:lnTo>
                  <a:lnTo>
                    <a:pt x="574382" y="596214"/>
                  </a:lnTo>
                  <a:lnTo>
                    <a:pt x="582815" y="593064"/>
                  </a:lnTo>
                  <a:lnTo>
                    <a:pt x="591464" y="590588"/>
                  </a:lnTo>
                  <a:lnTo>
                    <a:pt x="600265" y="588810"/>
                  </a:lnTo>
                  <a:lnTo>
                    <a:pt x="609193" y="587717"/>
                  </a:lnTo>
                  <a:lnTo>
                    <a:pt x="618121" y="588683"/>
                  </a:lnTo>
                  <a:lnTo>
                    <a:pt x="626910" y="590346"/>
                  </a:lnTo>
                  <a:lnTo>
                    <a:pt x="635558" y="592683"/>
                  </a:lnTo>
                  <a:lnTo>
                    <a:pt x="656653" y="600163"/>
                  </a:lnTo>
                  <a:lnTo>
                    <a:pt x="669620" y="603554"/>
                  </a:lnTo>
                  <a:lnTo>
                    <a:pt x="682840" y="605828"/>
                  </a:lnTo>
                  <a:lnTo>
                    <a:pt x="696214" y="606996"/>
                  </a:lnTo>
                  <a:lnTo>
                    <a:pt x="696214" y="587717"/>
                  </a:lnTo>
                  <a:lnTo>
                    <a:pt x="696214" y="556056"/>
                  </a:lnTo>
                  <a:close/>
                </a:path>
                <a:path w="696595" h="607060">
                  <a:moveTo>
                    <a:pt x="696214" y="454190"/>
                  </a:moveTo>
                  <a:lnTo>
                    <a:pt x="687285" y="453224"/>
                  </a:lnTo>
                  <a:lnTo>
                    <a:pt x="678484" y="451561"/>
                  </a:lnTo>
                  <a:lnTo>
                    <a:pt x="669848" y="449224"/>
                  </a:lnTo>
                  <a:lnTo>
                    <a:pt x="661403" y="446201"/>
                  </a:lnTo>
                  <a:lnTo>
                    <a:pt x="648716" y="441883"/>
                  </a:lnTo>
                  <a:lnTo>
                    <a:pt x="635749" y="438645"/>
                  </a:lnTo>
                  <a:lnTo>
                    <a:pt x="622554" y="436486"/>
                  </a:lnTo>
                  <a:lnTo>
                    <a:pt x="609193" y="435419"/>
                  </a:lnTo>
                  <a:lnTo>
                    <a:pt x="595845" y="436486"/>
                  </a:lnTo>
                  <a:lnTo>
                    <a:pt x="582637" y="438645"/>
                  </a:lnTo>
                  <a:lnTo>
                    <a:pt x="569671" y="441883"/>
                  </a:lnTo>
                  <a:lnTo>
                    <a:pt x="556983" y="446201"/>
                  </a:lnTo>
                  <a:lnTo>
                    <a:pt x="548538" y="449224"/>
                  </a:lnTo>
                  <a:lnTo>
                    <a:pt x="539889" y="451561"/>
                  </a:lnTo>
                  <a:lnTo>
                    <a:pt x="531088" y="453224"/>
                  </a:lnTo>
                  <a:lnTo>
                    <a:pt x="522173" y="454190"/>
                  </a:lnTo>
                  <a:lnTo>
                    <a:pt x="513257" y="453224"/>
                  </a:lnTo>
                  <a:lnTo>
                    <a:pt x="504456" y="451561"/>
                  </a:lnTo>
                  <a:lnTo>
                    <a:pt x="495808" y="449224"/>
                  </a:lnTo>
                  <a:lnTo>
                    <a:pt x="487362" y="446201"/>
                  </a:lnTo>
                  <a:lnTo>
                    <a:pt x="474675" y="441883"/>
                  </a:lnTo>
                  <a:lnTo>
                    <a:pt x="461695" y="438645"/>
                  </a:lnTo>
                  <a:lnTo>
                    <a:pt x="448500" y="436486"/>
                  </a:lnTo>
                  <a:lnTo>
                    <a:pt x="435140" y="435419"/>
                  </a:lnTo>
                  <a:lnTo>
                    <a:pt x="421792" y="436486"/>
                  </a:lnTo>
                  <a:lnTo>
                    <a:pt x="408584" y="438645"/>
                  </a:lnTo>
                  <a:lnTo>
                    <a:pt x="395605" y="441883"/>
                  </a:lnTo>
                  <a:lnTo>
                    <a:pt x="382930" y="446201"/>
                  </a:lnTo>
                  <a:lnTo>
                    <a:pt x="374472" y="449224"/>
                  </a:lnTo>
                  <a:lnTo>
                    <a:pt x="365836" y="451561"/>
                  </a:lnTo>
                  <a:lnTo>
                    <a:pt x="357035" y="453224"/>
                  </a:lnTo>
                  <a:lnTo>
                    <a:pt x="348107" y="454190"/>
                  </a:lnTo>
                  <a:lnTo>
                    <a:pt x="339191" y="453224"/>
                  </a:lnTo>
                  <a:lnTo>
                    <a:pt x="330390" y="451561"/>
                  </a:lnTo>
                  <a:lnTo>
                    <a:pt x="321754" y="449224"/>
                  </a:lnTo>
                  <a:lnTo>
                    <a:pt x="313296" y="446201"/>
                  </a:lnTo>
                  <a:lnTo>
                    <a:pt x="300621" y="441883"/>
                  </a:lnTo>
                  <a:lnTo>
                    <a:pt x="287642" y="438645"/>
                  </a:lnTo>
                  <a:lnTo>
                    <a:pt x="274447" y="436486"/>
                  </a:lnTo>
                  <a:lnTo>
                    <a:pt x="261086" y="435419"/>
                  </a:lnTo>
                  <a:lnTo>
                    <a:pt x="247726" y="436486"/>
                  </a:lnTo>
                  <a:lnTo>
                    <a:pt x="234530" y="438645"/>
                  </a:lnTo>
                  <a:lnTo>
                    <a:pt x="221551" y="441883"/>
                  </a:lnTo>
                  <a:lnTo>
                    <a:pt x="208864" y="446201"/>
                  </a:lnTo>
                  <a:lnTo>
                    <a:pt x="200418" y="449224"/>
                  </a:lnTo>
                  <a:lnTo>
                    <a:pt x="191770" y="451561"/>
                  </a:lnTo>
                  <a:lnTo>
                    <a:pt x="182968" y="453224"/>
                  </a:lnTo>
                  <a:lnTo>
                    <a:pt x="174053" y="454190"/>
                  </a:lnTo>
                  <a:lnTo>
                    <a:pt x="165138" y="453224"/>
                  </a:lnTo>
                  <a:lnTo>
                    <a:pt x="156337" y="451561"/>
                  </a:lnTo>
                  <a:lnTo>
                    <a:pt x="147688" y="449224"/>
                  </a:lnTo>
                  <a:lnTo>
                    <a:pt x="139242" y="446201"/>
                  </a:lnTo>
                  <a:lnTo>
                    <a:pt x="126568" y="441883"/>
                  </a:lnTo>
                  <a:lnTo>
                    <a:pt x="113588" y="438645"/>
                  </a:lnTo>
                  <a:lnTo>
                    <a:pt x="100380" y="436486"/>
                  </a:lnTo>
                  <a:lnTo>
                    <a:pt x="87033" y="435419"/>
                  </a:lnTo>
                  <a:lnTo>
                    <a:pt x="73672" y="436486"/>
                  </a:lnTo>
                  <a:lnTo>
                    <a:pt x="60477" y="438645"/>
                  </a:lnTo>
                  <a:lnTo>
                    <a:pt x="47498" y="441883"/>
                  </a:lnTo>
                  <a:lnTo>
                    <a:pt x="34810" y="446201"/>
                  </a:lnTo>
                  <a:lnTo>
                    <a:pt x="26365" y="449224"/>
                  </a:lnTo>
                  <a:lnTo>
                    <a:pt x="17716" y="451561"/>
                  </a:lnTo>
                  <a:lnTo>
                    <a:pt x="8915" y="453224"/>
                  </a:lnTo>
                  <a:lnTo>
                    <a:pt x="0" y="454190"/>
                  </a:lnTo>
                  <a:lnTo>
                    <a:pt x="0" y="505117"/>
                  </a:lnTo>
                  <a:lnTo>
                    <a:pt x="39535" y="498652"/>
                  </a:lnTo>
                  <a:lnTo>
                    <a:pt x="60655" y="491185"/>
                  </a:lnTo>
                  <a:lnTo>
                    <a:pt x="69291" y="488721"/>
                  </a:lnTo>
                  <a:lnTo>
                    <a:pt x="78092" y="486930"/>
                  </a:lnTo>
                  <a:lnTo>
                    <a:pt x="87033" y="485851"/>
                  </a:lnTo>
                  <a:lnTo>
                    <a:pt x="95961" y="486930"/>
                  </a:lnTo>
                  <a:lnTo>
                    <a:pt x="104762" y="488721"/>
                  </a:lnTo>
                  <a:lnTo>
                    <a:pt x="113411" y="491185"/>
                  </a:lnTo>
                  <a:lnTo>
                    <a:pt x="121843" y="494334"/>
                  </a:lnTo>
                  <a:lnTo>
                    <a:pt x="134531" y="498652"/>
                  </a:lnTo>
                  <a:lnTo>
                    <a:pt x="147497" y="501904"/>
                  </a:lnTo>
                  <a:lnTo>
                    <a:pt x="160705" y="504063"/>
                  </a:lnTo>
                  <a:lnTo>
                    <a:pt x="174053" y="505117"/>
                  </a:lnTo>
                  <a:lnTo>
                    <a:pt x="187413" y="504063"/>
                  </a:lnTo>
                  <a:lnTo>
                    <a:pt x="200621" y="501904"/>
                  </a:lnTo>
                  <a:lnTo>
                    <a:pt x="213588" y="498652"/>
                  </a:lnTo>
                  <a:lnTo>
                    <a:pt x="226275" y="494334"/>
                  </a:lnTo>
                  <a:lnTo>
                    <a:pt x="234708" y="491185"/>
                  </a:lnTo>
                  <a:lnTo>
                    <a:pt x="243344" y="488721"/>
                  </a:lnTo>
                  <a:lnTo>
                    <a:pt x="252145" y="486930"/>
                  </a:lnTo>
                  <a:lnTo>
                    <a:pt x="261086" y="485851"/>
                  </a:lnTo>
                  <a:lnTo>
                    <a:pt x="270002" y="486816"/>
                  </a:lnTo>
                  <a:lnTo>
                    <a:pt x="278803" y="488467"/>
                  </a:lnTo>
                  <a:lnTo>
                    <a:pt x="287451" y="490816"/>
                  </a:lnTo>
                  <a:lnTo>
                    <a:pt x="308559" y="498297"/>
                  </a:lnTo>
                  <a:lnTo>
                    <a:pt x="321525" y="501675"/>
                  </a:lnTo>
                  <a:lnTo>
                    <a:pt x="334733" y="503961"/>
                  </a:lnTo>
                  <a:lnTo>
                    <a:pt x="348119" y="505117"/>
                  </a:lnTo>
                  <a:lnTo>
                    <a:pt x="361467" y="504063"/>
                  </a:lnTo>
                  <a:lnTo>
                    <a:pt x="374675" y="501904"/>
                  </a:lnTo>
                  <a:lnTo>
                    <a:pt x="387642" y="498652"/>
                  </a:lnTo>
                  <a:lnTo>
                    <a:pt x="400329" y="494334"/>
                  </a:lnTo>
                  <a:lnTo>
                    <a:pt x="408762" y="491185"/>
                  </a:lnTo>
                  <a:lnTo>
                    <a:pt x="417398" y="488721"/>
                  </a:lnTo>
                  <a:lnTo>
                    <a:pt x="426212" y="486930"/>
                  </a:lnTo>
                  <a:lnTo>
                    <a:pt x="435140" y="485851"/>
                  </a:lnTo>
                  <a:lnTo>
                    <a:pt x="444080" y="486930"/>
                  </a:lnTo>
                  <a:lnTo>
                    <a:pt x="452882" y="488721"/>
                  </a:lnTo>
                  <a:lnTo>
                    <a:pt x="461518" y="491185"/>
                  </a:lnTo>
                  <a:lnTo>
                    <a:pt x="469950" y="494334"/>
                  </a:lnTo>
                  <a:lnTo>
                    <a:pt x="482638" y="498652"/>
                  </a:lnTo>
                  <a:lnTo>
                    <a:pt x="495617" y="501904"/>
                  </a:lnTo>
                  <a:lnTo>
                    <a:pt x="508812" y="504063"/>
                  </a:lnTo>
                  <a:lnTo>
                    <a:pt x="522173" y="505117"/>
                  </a:lnTo>
                  <a:lnTo>
                    <a:pt x="535533" y="504063"/>
                  </a:lnTo>
                  <a:lnTo>
                    <a:pt x="548728" y="501904"/>
                  </a:lnTo>
                  <a:lnTo>
                    <a:pt x="561708" y="498652"/>
                  </a:lnTo>
                  <a:lnTo>
                    <a:pt x="574382" y="494334"/>
                  </a:lnTo>
                  <a:lnTo>
                    <a:pt x="582815" y="491185"/>
                  </a:lnTo>
                  <a:lnTo>
                    <a:pt x="591464" y="488721"/>
                  </a:lnTo>
                  <a:lnTo>
                    <a:pt x="600265" y="486930"/>
                  </a:lnTo>
                  <a:lnTo>
                    <a:pt x="609193" y="485851"/>
                  </a:lnTo>
                  <a:lnTo>
                    <a:pt x="618121" y="486816"/>
                  </a:lnTo>
                  <a:lnTo>
                    <a:pt x="626910" y="488467"/>
                  </a:lnTo>
                  <a:lnTo>
                    <a:pt x="635558" y="490816"/>
                  </a:lnTo>
                  <a:lnTo>
                    <a:pt x="656653" y="498297"/>
                  </a:lnTo>
                  <a:lnTo>
                    <a:pt x="669620" y="501675"/>
                  </a:lnTo>
                  <a:lnTo>
                    <a:pt x="682840" y="503961"/>
                  </a:lnTo>
                  <a:lnTo>
                    <a:pt x="696214" y="505117"/>
                  </a:lnTo>
                  <a:lnTo>
                    <a:pt x="696214" y="485851"/>
                  </a:lnTo>
                  <a:lnTo>
                    <a:pt x="696214" y="454190"/>
                  </a:lnTo>
                  <a:close/>
                </a:path>
                <a:path w="696595" h="607060">
                  <a:moveTo>
                    <a:pt x="696214" y="129463"/>
                  </a:moveTo>
                  <a:lnTo>
                    <a:pt x="647179" y="122542"/>
                  </a:lnTo>
                  <a:lnTo>
                    <a:pt x="636790" y="118059"/>
                  </a:lnTo>
                  <a:lnTo>
                    <a:pt x="636790" y="154927"/>
                  </a:lnTo>
                  <a:lnTo>
                    <a:pt x="636790" y="229209"/>
                  </a:lnTo>
                  <a:lnTo>
                    <a:pt x="602830" y="229209"/>
                  </a:lnTo>
                  <a:lnTo>
                    <a:pt x="602830" y="142024"/>
                  </a:lnTo>
                  <a:lnTo>
                    <a:pt x="611111" y="145783"/>
                  </a:lnTo>
                  <a:lnTo>
                    <a:pt x="619544" y="149186"/>
                  </a:lnTo>
                  <a:lnTo>
                    <a:pt x="628103" y="152234"/>
                  </a:lnTo>
                  <a:lnTo>
                    <a:pt x="636790" y="154927"/>
                  </a:lnTo>
                  <a:lnTo>
                    <a:pt x="636790" y="118059"/>
                  </a:lnTo>
                  <a:lnTo>
                    <a:pt x="603237" y="103568"/>
                  </a:lnTo>
                  <a:lnTo>
                    <a:pt x="597496" y="98983"/>
                  </a:lnTo>
                  <a:lnTo>
                    <a:pt x="568871" y="76136"/>
                  </a:lnTo>
                  <a:lnTo>
                    <a:pt x="568871" y="229209"/>
                  </a:lnTo>
                  <a:lnTo>
                    <a:pt x="543394" y="229209"/>
                  </a:lnTo>
                  <a:lnTo>
                    <a:pt x="543394" y="98983"/>
                  </a:lnTo>
                  <a:lnTo>
                    <a:pt x="549389" y="105041"/>
                  </a:lnTo>
                  <a:lnTo>
                    <a:pt x="555637" y="110832"/>
                  </a:lnTo>
                  <a:lnTo>
                    <a:pt x="562140" y="116344"/>
                  </a:lnTo>
                  <a:lnTo>
                    <a:pt x="568756" y="121488"/>
                  </a:lnTo>
                  <a:lnTo>
                    <a:pt x="568871" y="229209"/>
                  </a:lnTo>
                  <a:lnTo>
                    <a:pt x="568871" y="76136"/>
                  </a:lnTo>
                  <a:lnTo>
                    <a:pt x="567677" y="75171"/>
                  </a:lnTo>
                  <a:lnTo>
                    <a:pt x="543801" y="39992"/>
                  </a:lnTo>
                  <a:lnTo>
                    <a:pt x="534911" y="673"/>
                  </a:lnTo>
                  <a:lnTo>
                    <a:pt x="534911" y="0"/>
                  </a:lnTo>
                  <a:lnTo>
                    <a:pt x="500938" y="0"/>
                  </a:lnTo>
                  <a:lnTo>
                    <a:pt x="500938" y="673"/>
                  </a:lnTo>
                  <a:lnTo>
                    <a:pt x="492455" y="34747"/>
                  </a:lnTo>
                  <a:lnTo>
                    <a:pt x="492455" y="98983"/>
                  </a:lnTo>
                  <a:lnTo>
                    <a:pt x="492455" y="229209"/>
                  </a:lnTo>
                  <a:lnTo>
                    <a:pt x="466979" y="229209"/>
                  </a:lnTo>
                  <a:lnTo>
                    <a:pt x="466979" y="141947"/>
                  </a:lnTo>
                  <a:lnTo>
                    <a:pt x="466979" y="129120"/>
                  </a:lnTo>
                  <a:lnTo>
                    <a:pt x="466979" y="121488"/>
                  </a:lnTo>
                  <a:lnTo>
                    <a:pt x="473710" y="116268"/>
                  </a:lnTo>
                  <a:lnTo>
                    <a:pt x="480199" y="110782"/>
                  </a:lnTo>
                  <a:lnTo>
                    <a:pt x="486460" y="105016"/>
                  </a:lnTo>
                  <a:lnTo>
                    <a:pt x="492455" y="98983"/>
                  </a:lnTo>
                  <a:lnTo>
                    <a:pt x="492455" y="34747"/>
                  </a:lnTo>
                  <a:lnTo>
                    <a:pt x="491375" y="39077"/>
                  </a:lnTo>
                  <a:lnTo>
                    <a:pt x="466483" y="74053"/>
                  </a:lnTo>
                  <a:lnTo>
                    <a:pt x="433019" y="101142"/>
                  </a:lnTo>
                  <a:lnTo>
                    <a:pt x="433019" y="141947"/>
                  </a:lnTo>
                  <a:lnTo>
                    <a:pt x="433019" y="229209"/>
                  </a:lnTo>
                  <a:lnTo>
                    <a:pt x="399059" y="229209"/>
                  </a:lnTo>
                  <a:lnTo>
                    <a:pt x="399059" y="161721"/>
                  </a:lnTo>
                  <a:lnTo>
                    <a:pt x="399059" y="154851"/>
                  </a:lnTo>
                  <a:lnTo>
                    <a:pt x="407746" y="152158"/>
                  </a:lnTo>
                  <a:lnTo>
                    <a:pt x="416407" y="149059"/>
                  </a:lnTo>
                  <a:lnTo>
                    <a:pt x="424789" y="145681"/>
                  </a:lnTo>
                  <a:lnTo>
                    <a:pt x="433019" y="141947"/>
                  </a:lnTo>
                  <a:lnTo>
                    <a:pt x="433019" y="101142"/>
                  </a:lnTo>
                  <a:lnTo>
                    <a:pt x="431101" y="102692"/>
                  </a:lnTo>
                  <a:lnTo>
                    <a:pt x="390042" y="122021"/>
                  </a:lnTo>
                  <a:lnTo>
                    <a:pt x="365099" y="126250"/>
                  </a:lnTo>
                  <a:lnTo>
                    <a:pt x="365099" y="161721"/>
                  </a:lnTo>
                  <a:lnTo>
                    <a:pt x="365099" y="229641"/>
                  </a:lnTo>
                  <a:lnTo>
                    <a:pt x="331127" y="229641"/>
                  </a:lnTo>
                  <a:lnTo>
                    <a:pt x="331127" y="161721"/>
                  </a:lnTo>
                  <a:lnTo>
                    <a:pt x="336740" y="162407"/>
                  </a:lnTo>
                  <a:lnTo>
                    <a:pt x="342430" y="162915"/>
                  </a:lnTo>
                  <a:lnTo>
                    <a:pt x="353796" y="163423"/>
                  </a:lnTo>
                  <a:lnTo>
                    <a:pt x="359486" y="162407"/>
                  </a:lnTo>
                  <a:lnTo>
                    <a:pt x="365099" y="161721"/>
                  </a:lnTo>
                  <a:lnTo>
                    <a:pt x="365099" y="126250"/>
                  </a:lnTo>
                  <a:lnTo>
                    <a:pt x="348107" y="129120"/>
                  </a:lnTo>
                  <a:lnTo>
                    <a:pt x="306184" y="122021"/>
                  </a:lnTo>
                  <a:lnTo>
                    <a:pt x="297167" y="117779"/>
                  </a:lnTo>
                  <a:lnTo>
                    <a:pt x="297167" y="154762"/>
                  </a:lnTo>
                  <a:lnTo>
                    <a:pt x="297167" y="229209"/>
                  </a:lnTo>
                  <a:lnTo>
                    <a:pt x="263207" y="229209"/>
                  </a:lnTo>
                  <a:lnTo>
                    <a:pt x="263207" y="141947"/>
                  </a:lnTo>
                  <a:lnTo>
                    <a:pt x="271538" y="145694"/>
                  </a:lnTo>
                  <a:lnTo>
                    <a:pt x="280035" y="149110"/>
                  </a:lnTo>
                  <a:lnTo>
                    <a:pt x="288480" y="152095"/>
                  </a:lnTo>
                  <a:lnTo>
                    <a:pt x="297167" y="154762"/>
                  </a:lnTo>
                  <a:lnTo>
                    <a:pt x="297167" y="117779"/>
                  </a:lnTo>
                  <a:lnTo>
                    <a:pt x="265125" y="102692"/>
                  </a:lnTo>
                  <a:lnTo>
                    <a:pt x="260540" y="98983"/>
                  </a:lnTo>
                  <a:lnTo>
                    <a:pt x="229743" y="74053"/>
                  </a:lnTo>
                  <a:lnTo>
                    <a:pt x="229247" y="73367"/>
                  </a:lnTo>
                  <a:lnTo>
                    <a:pt x="229247" y="121488"/>
                  </a:lnTo>
                  <a:lnTo>
                    <a:pt x="229247" y="229209"/>
                  </a:lnTo>
                  <a:lnTo>
                    <a:pt x="203771" y="229209"/>
                  </a:lnTo>
                  <a:lnTo>
                    <a:pt x="203771" y="98983"/>
                  </a:lnTo>
                  <a:lnTo>
                    <a:pt x="209804" y="105041"/>
                  </a:lnTo>
                  <a:lnTo>
                    <a:pt x="216077" y="110832"/>
                  </a:lnTo>
                  <a:lnTo>
                    <a:pt x="222605" y="116344"/>
                  </a:lnTo>
                  <a:lnTo>
                    <a:pt x="229247" y="121488"/>
                  </a:lnTo>
                  <a:lnTo>
                    <a:pt x="229247" y="73367"/>
                  </a:lnTo>
                  <a:lnTo>
                    <a:pt x="204851" y="39077"/>
                  </a:lnTo>
                  <a:lnTo>
                    <a:pt x="195287" y="673"/>
                  </a:lnTo>
                  <a:lnTo>
                    <a:pt x="195287" y="0"/>
                  </a:lnTo>
                  <a:lnTo>
                    <a:pt x="161315" y="0"/>
                  </a:lnTo>
                  <a:lnTo>
                    <a:pt x="161315" y="673"/>
                  </a:lnTo>
                  <a:lnTo>
                    <a:pt x="152831" y="38341"/>
                  </a:lnTo>
                  <a:lnTo>
                    <a:pt x="152831" y="98983"/>
                  </a:lnTo>
                  <a:lnTo>
                    <a:pt x="152831" y="229209"/>
                  </a:lnTo>
                  <a:lnTo>
                    <a:pt x="127355" y="229209"/>
                  </a:lnTo>
                  <a:lnTo>
                    <a:pt x="127355" y="142024"/>
                  </a:lnTo>
                  <a:lnTo>
                    <a:pt x="127469" y="121488"/>
                  </a:lnTo>
                  <a:lnTo>
                    <a:pt x="134175" y="116268"/>
                  </a:lnTo>
                  <a:lnTo>
                    <a:pt x="140639" y="110782"/>
                  </a:lnTo>
                  <a:lnTo>
                    <a:pt x="146862" y="105016"/>
                  </a:lnTo>
                  <a:lnTo>
                    <a:pt x="152831" y="98983"/>
                  </a:lnTo>
                  <a:lnTo>
                    <a:pt x="152831" y="38341"/>
                  </a:lnTo>
                  <a:lnTo>
                    <a:pt x="152425" y="40144"/>
                  </a:lnTo>
                  <a:lnTo>
                    <a:pt x="128549" y="75349"/>
                  </a:lnTo>
                  <a:lnTo>
                    <a:pt x="93395" y="103378"/>
                  </a:lnTo>
                  <a:lnTo>
                    <a:pt x="93395" y="142024"/>
                  </a:lnTo>
                  <a:lnTo>
                    <a:pt x="93395" y="229209"/>
                  </a:lnTo>
                  <a:lnTo>
                    <a:pt x="59436" y="229209"/>
                  </a:lnTo>
                  <a:lnTo>
                    <a:pt x="59436" y="161810"/>
                  </a:lnTo>
                  <a:lnTo>
                    <a:pt x="59436" y="154927"/>
                  </a:lnTo>
                  <a:lnTo>
                    <a:pt x="68122" y="152234"/>
                  </a:lnTo>
                  <a:lnTo>
                    <a:pt x="77000" y="149059"/>
                  </a:lnTo>
                  <a:lnTo>
                    <a:pt x="85344" y="145681"/>
                  </a:lnTo>
                  <a:lnTo>
                    <a:pt x="93395" y="142024"/>
                  </a:lnTo>
                  <a:lnTo>
                    <a:pt x="93395" y="103378"/>
                  </a:lnTo>
                  <a:lnTo>
                    <a:pt x="92989" y="103695"/>
                  </a:lnTo>
                  <a:lnTo>
                    <a:pt x="49034" y="122593"/>
                  </a:lnTo>
                  <a:lnTo>
                    <a:pt x="0" y="129463"/>
                  </a:lnTo>
                  <a:lnTo>
                    <a:pt x="0" y="163423"/>
                  </a:lnTo>
                  <a:lnTo>
                    <a:pt x="6388" y="163309"/>
                  </a:lnTo>
                  <a:lnTo>
                    <a:pt x="12763" y="162991"/>
                  </a:lnTo>
                  <a:lnTo>
                    <a:pt x="19126" y="162496"/>
                  </a:lnTo>
                  <a:lnTo>
                    <a:pt x="25476" y="161810"/>
                  </a:lnTo>
                  <a:lnTo>
                    <a:pt x="25476" y="229209"/>
                  </a:lnTo>
                  <a:lnTo>
                    <a:pt x="0" y="229209"/>
                  </a:lnTo>
                  <a:lnTo>
                    <a:pt x="0" y="297129"/>
                  </a:lnTo>
                  <a:lnTo>
                    <a:pt x="152831" y="297129"/>
                  </a:lnTo>
                  <a:lnTo>
                    <a:pt x="152831" y="397979"/>
                  </a:lnTo>
                  <a:lnTo>
                    <a:pt x="160451" y="400189"/>
                  </a:lnTo>
                  <a:lnTo>
                    <a:pt x="168275" y="401624"/>
                  </a:lnTo>
                  <a:lnTo>
                    <a:pt x="176174" y="402234"/>
                  </a:lnTo>
                  <a:lnTo>
                    <a:pt x="183197" y="401497"/>
                  </a:lnTo>
                  <a:lnTo>
                    <a:pt x="190157" y="400329"/>
                  </a:lnTo>
                  <a:lnTo>
                    <a:pt x="197015" y="398729"/>
                  </a:lnTo>
                  <a:lnTo>
                    <a:pt x="203771" y="396709"/>
                  </a:lnTo>
                  <a:lnTo>
                    <a:pt x="203771" y="297129"/>
                  </a:lnTo>
                  <a:lnTo>
                    <a:pt x="492455" y="297129"/>
                  </a:lnTo>
                  <a:lnTo>
                    <a:pt x="492455" y="399008"/>
                  </a:lnTo>
                  <a:lnTo>
                    <a:pt x="500062" y="401256"/>
                  </a:lnTo>
                  <a:lnTo>
                    <a:pt x="507885" y="402678"/>
                  </a:lnTo>
                  <a:lnTo>
                    <a:pt x="515797" y="403250"/>
                  </a:lnTo>
                  <a:lnTo>
                    <a:pt x="522820" y="402513"/>
                  </a:lnTo>
                  <a:lnTo>
                    <a:pt x="529780" y="401345"/>
                  </a:lnTo>
                  <a:lnTo>
                    <a:pt x="536638" y="399757"/>
                  </a:lnTo>
                  <a:lnTo>
                    <a:pt x="543394" y="397725"/>
                  </a:lnTo>
                  <a:lnTo>
                    <a:pt x="543394" y="297129"/>
                  </a:lnTo>
                  <a:lnTo>
                    <a:pt x="696214" y="297129"/>
                  </a:lnTo>
                  <a:lnTo>
                    <a:pt x="696214" y="229641"/>
                  </a:lnTo>
                  <a:lnTo>
                    <a:pt x="696214" y="229209"/>
                  </a:lnTo>
                  <a:lnTo>
                    <a:pt x="670737" y="229209"/>
                  </a:lnTo>
                  <a:lnTo>
                    <a:pt x="670737" y="161810"/>
                  </a:lnTo>
                  <a:lnTo>
                    <a:pt x="677113" y="162496"/>
                  </a:lnTo>
                  <a:lnTo>
                    <a:pt x="683475" y="162991"/>
                  </a:lnTo>
                  <a:lnTo>
                    <a:pt x="689838" y="163309"/>
                  </a:lnTo>
                  <a:lnTo>
                    <a:pt x="696214" y="163423"/>
                  </a:lnTo>
                  <a:lnTo>
                    <a:pt x="696214" y="161810"/>
                  </a:lnTo>
                  <a:lnTo>
                    <a:pt x="696214" y="142024"/>
                  </a:lnTo>
                  <a:lnTo>
                    <a:pt x="696214" y="129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072121" y="4731258"/>
            <a:ext cx="2547620" cy="11074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35"/>
              </a:spcBef>
            </a:pPr>
            <a:r>
              <a:rPr sz="2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5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here</a:t>
            </a:r>
            <a:r>
              <a:rPr sz="25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5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  </a:t>
            </a:r>
            <a:r>
              <a:rPr sz="25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5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5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5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</a:t>
            </a:r>
            <a:r>
              <a:rPr sz="2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5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ware  </a:t>
            </a:r>
            <a:r>
              <a:rPr sz="2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48418" y="5122545"/>
            <a:ext cx="1311910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35"/>
              </a:spcBef>
            </a:pPr>
            <a:r>
              <a:rPr sz="11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11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1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1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1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edo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e?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13476" y="402336"/>
              <a:ext cx="6055360" cy="6053455"/>
            </a:xfrm>
            <a:custGeom>
              <a:avLst/>
              <a:gdLst/>
              <a:ahLst/>
              <a:cxnLst/>
              <a:rect l="l" t="t" r="r" b="b"/>
              <a:pathLst>
                <a:path w="6055359" h="6053455">
                  <a:moveTo>
                    <a:pt x="6054852" y="0"/>
                  </a:moveTo>
                  <a:lnTo>
                    <a:pt x="0" y="0"/>
                  </a:lnTo>
                  <a:lnTo>
                    <a:pt x="0" y="6053328"/>
                  </a:lnTo>
                  <a:lnTo>
                    <a:pt x="6054852" y="6053328"/>
                  </a:lnTo>
                  <a:lnTo>
                    <a:pt x="6054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735" y="0"/>
                  </a:lnTo>
                  <a:lnTo>
                    <a:pt x="4864735" y="3226816"/>
                  </a:lnTo>
                  <a:lnTo>
                    <a:pt x="4863846" y="3352673"/>
                  </a:lnTo>
                  <a:lnTo>
                    <a:pt x="4863846" y="3477387"/>
                  </a:lnTo>
                  <a:lnTo>
                    <a:pt x="4861941" y="3600831"/>
                  </a:lnTo>
                  <a:lnTo>
                    <a:pt x="4859147" y="3721862"/>
                  </a:lnTo>
                  <a:lnTo>
                    <a:pt x="4856480" y="3841750"/>
                  </a:lnTo>
                  <a:lnTo>
                    <a:pt x="4853432" y="3959225"/>
                  </a:lnTo>
                  <a:lnTo>
                    <a:pt x="4848987" y="4076065"/>
                  </a:lnTo>
                  <a:lnTo>
                    <a:pt x="4844034" y="4191000"/>
                  </a:lnTo>
                  <a:lnTo>
                    <a:pt x="4839716" y="4303649"/>
                  </a:lnTo>
                  <a:lnTo>
                    <a:pt x="4827270" y="4523359"/>
                  </a:lnTo>
                  <a:lnTo>
                    <a:pt x="4814062" y="4734052"/>
                  </a:lnTo>
                  <a:lnTo>
                    <a:pt x="4800219" y="4936236"/>
                  </a:lnTo>
                  <a:lnTo>
                    <a:pt x="4785106" y="5127498"/>
                  </a:lnTo>
                  <a:lnTo>
                    <a:pt x="4769231" y="5310378"/>
                  </a:lnTo>
                  <a:lnTo>
                    <a:pt x="4752086" y="5479796"/>
                  </a:lnTo>
                  <a:lnTo>
                    <a:pt x="4735322" y="5639016"/>
                  </a:lnTo>
                  <a:lnTo>
                    <a:pt x="4718431" y="5785497"/>
                  </a:lnTo>
                  <a:lnTo>
                    <a:pt x="4702683" y="5919889"/>
                  </a:lnTo>
                  <a:lnTo>
                    <a:pt x="4687570" y="6039129"/>
                  </a:lnTo>
                  <a:lnTo>
                    <a:pt x="4673219" y="6146889"/>
                  </a:lnTo>
                  <a:lnTo>
                    <a:pt x="4661408" y="6237681"/>
                  </a:lnTo>
                  <a:lnTo>
                    <a:pt x="4650105" y="6313957"/>
                  </a:lnTo>
                  <a:lnTo>
                    <a:pt x="4639767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15637" y="950722"/>
                  </a:lnTo>
                  <a:lnTo>
                    <a:pt x="4734560" y="1088136"/>
                  </a:lnTo>
                  <a:lnTo>
                    <a:pt x="4752086" y="1226185"/>
                  </a:lnTo>
                  <a:lnTo>
                    <a:pt x="4767199" y="1362329"/>
                  </a:lnTo>
                  <a:lnTo>
                    <a:pt x="4781423" y="1500378"/>
                  </a:lnTo>
                  <a:lnTo>
                    <a:pt x="4794504" y="1637792"/>
                  </a:lnTo>
                  <a:lnTo>
                    <a:pt x="4805807" y="1772793"/>
                  </a:lnTo>
                  <a:lnTo>
                    <a:pt x="4817110" y="1909572"/>
                  </a:lnTo>
                  <a:lnTo>
                    <a:pt x="4826508" y="2044573"/>
                  </a:lnTo>
                  <a:lnTo>
                    <a:pt x="4833874" y="2179574"/>
                  </a:lnTo>
                  <a:lnTo>
                    <a:pt x="4841494" y="2313940"/>
                  </a:lnTo>
                  <a:lnTo>
                    <a:pt x="4847971" y="2447036"/>
                  </a:lnTo>
                  <a:lnTo>
                    <a:pt x="4852543" y="2579116"/>
                  </a:lnTo>
                  <a:lnTo>
                    <a:pt x="4856480" y="2711069"/>
                  </a:lnTo>
                  <a:lnTo>
                    <a:pt x="4860290" y="2841752"/>
                  </a:lnTo>
                  <a:lnTo>
                    <a:pt x="4861941" y="2970657"/>
                  </a:lnTo>
                  <a:lnTo>
                    <a:pt x="4863846" y="3099689"/>
                  </a:lnTo>
                  <a:lnTo>
                    <a:pt x="4864735" y="3226816"/>
                  </a:lnTo>
                  <a:lnTo>
                    <a:pt x="4864735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5879516" y="6380480"/>
                  </a:lnTo>
                  <a:lnTo>
                    <a:pt x="5884100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33932" y="2270505"/>
            <a:ext cx="26358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3600" spc="-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Engineering  </a:t>
            </a:r>
            <a:r>
              <a:rPr sz="3600" spc="-2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Myths: </a:t>
            </a:r>
            <a:r>
              <a:rPr sz="3600" spc="-2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5028" y="0"/>
            <a:ext cx="6410960" cy="2738755"/>
            <a:chOff x="5185028" y="0"/>
            <a:chExt cx="6410960" cy="2738755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1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94553" y="826769"/>
              <a:ext cx="6391910" cy="1902460"/>
            </a:xfrm>
            <a:custGeom>
              <a:avLst/>
              <a:gdLst/>
              <a:ahLst/>
              <a:cxnLst/>
              <a:rect l="l" t="t" r="r" b="b"/>
              <a:pathLst>
                <a:path w="6391909" h="1902460">
                  <a:moveTo>
                    <a:pt x="6074664" y="0"/>
                  </a:moveTo>
                  <a:lnTo>
                    <a:pt x="316992" y="0"/>
                  </a:lnTo>
                  <a:lnTo>
                    <a:pt x="270163" y="3438"/>
                  </a:lnTo>
                  <a:lnTo>
                    <a:pt x="225463" y="13426"/>
                  </a:lnTo>
                  <a:lnTo>
                    <a:pt x="183383" y="29472"/>
                  </a:lnTo>
                  <a:lnTo>
                    <a:pt x="144414" y="51085"/>
                  </a:lnTo>
                  <a:lnTo>
                    <a:pt x="109047" y="77774"/>
                  </a:lnTo>
                  <a:lnTo>
                    <a:pt x="77774" y="109047"/>
                  </a:lnTo>
                  <a:lnTo>
                    <a:pt x="51085" y="144414"/>
                  </a:lnTo>
                  <a:lnTo>
                    <a:pt x="29472" y="183383"/>
                  </a:lnTo>
                  <a:lnTo>
                    <a:pt x="13426" y="225463"/>
                  </a:lnTo>
                  <a:lnTo>
                    <a:pt x="3438" y="270163"/>
                  </a:lnTo>
                  <a:lnTo>
                    <a:pt x="0" y="316991"/>
                  </a:lnTo>
                  <a:lnTo>
                    <a:pt x="0" y="1584959"/>
                  </a:lnTo>
                  <a:lnTo>
                    <a:pt x="3438" y="1631788"/>
                  </a:lnTo>
                  <a:lnTo>
                    <a:pt x="13426" y="1676488"/>
                  </a:lnTo>
                  <a:lnTo>
                    <a:pt x="29472" y="1718568"/>
                  </a:lnTo>
                  <a:lnTo>
                    <a:pt x="51085" y="1757537"/>
                  </a:lnTo>
                  <a:lnTo>
                    <a:pt x="77774" y="1792904"/>
                  </a:lnTo>
                  <a:lnTo>
                    <a:pt x="109047" y="1824177"/>
                  </a:lnTo>
                  <a:lnTo>
                    <a:pt x="144414" y="1850866"/>
                  </a:lnTo>
                  <a:lnTo>
                    <a:pt x="183383" y="1872479"/>
                  </a:lnTo>
                  <a:lnTo>
                    <a:pt x="225463" y="1888525"/>
                  </a:lnTo>
                  <a:lnTo>
                    <a:pt x="270163" y="1898513"/>
                  </a:lnTo>
                  <a:lnTo>
                    <a:pt x="316992" y="1901952"/>
                  </a:lnTo>
                  <a:lnTo>
                    <a:pt x="6074664" y="1901952"/>
                  </a:lnTo>
                  <a:lnTo>
                    <a:pt x="6121492" y="1898513"/>
                  </a:lnTo>
                  <a:lnTo>
                    <a:pt x="6166192" y="1888525"/>
                  </a:lnTo>
                  <a:lnTo>
                    <a:pt x="6208272" y="1872479"/>
                  </a:lnTo>
                  <a:lnTo>
                    <a:pt x="6247241" y="1850866"/>
                  </a:lnTo>
                  <a:lnTo>
                    <a:pt x="6282608" y="1824177"/>
                  </a:lnTo>
                  <a:lnTo>
                    <a:pt x="6313881" y="1792904"/>
                  </a:lnTo>
                  <a:lnTo>
                    <a:pt x="6340570" y="1757537"/>
                  </a:lnTo>
                  <a:lnTo>
                    <a:pt x="6362183" y="1718568"/>
                  </a:lnTo>
                  <a:lnTo>
                    <a:pt x="6378229" y="1676488"/>
                  </a:lnTo>
                  <a:lnTo>
                    <a:pt x="6388217" y="1631788"/>
                  </a:lnTo>
                  <a:lnTo>
                    <a:pt x="6391656" y="1584959"/>
                  </a:lnTo>
                  <a:lnTo>
                    <a:pt x="6391656" y="316991"/>
                  </a:lnTo>
                  <a:lnTo>
                    <a:pt x="6388217" y="270163"/>
                  </a:lnTo>
                  <a:lnTo>
                    <a:pt x="6378229" y="225463"/>
                  </a:lnTo>
                  <a:lnTo>
                    <a:pt x="6362183" y="183383"/>
                  </a:lnTo>
                  <a:lnTo>
                    <a:pt x="6340570" y="144414"/>
                  </a:lnTo>
                  <a:lnTo>
                    <a:pt x="6313881" y="109047"/>
                  </a:lnTo>
                  <a:lnTo>
                    <a:pt x="6282608" y="77774"/>
                  </a:lnTo>
                  <a:lnTo>
                    <a:pt x="6247241" y="51085"/>
                  </a:lnTo>
                  <a:lnTo>
                    <a:pt x="6208272" y="29472"/>
                  </a:lnTo>
                  <a:lnTo>
                    <a:pt x="6166192" y="13426"/>
                  </a:lnTo>
                  <a:lnTo>
                    <a:pt x="6121492" y="3438"/>
                  </a:lnTo>
                  <a:lnTo>
                    <a:pt x="6074664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94553" y="826769"/>
              <a:ext cx="6391910" cy="1902460"/>
            </a:xfrm>
            <a:custGeom>
              <a:avLst/>
              <a:gdLst/>
              <a:ahLst/>
              <a:cxnLst/>
              <a:rect l="l" t="t" r="r" b="b"/>
              <a:pathLst>
                <a:path w="6391909" h="1902460">
                  <a:moveTo>
                    <a:pt x="0" y="316991"/>
                  </a:moveTo>
                  <a:lnTo>
                    <a:pt x="3438" y="270163"/>
                  </a:lnTo>
                  <a:lnTo>
                    <a:pt x="13426" y="225463"/>
                  </a:lnTo>
                  <a:lnTo>
                    <a:pt x="29472" y="183383"/>
                  </a:lnTo>
                  <a:lnTo>
                    <a:pt x="51085" y="144414"/>
                  </a:lnTo>
                  <a:lnTo>
                    <a:pt x="77774" y="109047"/>
                  </a:lnTo>
                  <a:lnTo>
                    <a:pt x="109047" y="77774"/>
                  </a:lnTo>
                  <a:lnTo>
                    <a:pt x="144414" y="51085"/>
                  </a:lnTo>
                  <a:lnTo>
                    <a:pt x="183383" y="29472"/>
                  </a:lnTo>
                  <a:lnTo>
                    <a:pt x="225463" y="13426"/>
                  </a:lnTo>
                  <a:lnTo>
                    <a:pt x="270163" y="3438"/>
                  </a:lnTo>
                  <a:lnTo>
                    <a:pt x="316992" y="0"/>
                  </a:lnTo>
                  <a:lnTo>
                    <a:pt x="6074664" y="0"/>
                  </a:lnTo>
                  <a:lnTo>
                    <a:pt x="6121492" y="3438"/>
                  </a:lnTo>
                  <a:lnTo>
                    <a:pt x="6166192" y="13426"/>
                  </a:lnTo>
                  <a:lnTo>
                    <a:pt x="6208272" y="29472"/>
                  </a:lnTo>
                  <a:lnTo>
                    <a:pt x="6247241" y="51085"/>
                  </a:lnTo>
                  <a:lnTo>
                    <a:pt x="6282608" y="77774"/>
                  </a:lnTo>
                  <a:lnTo>
                    <a:pt x="6313881" y="109047"/>
                  </a:lnTo>
                  <a:lnTo>
                    <a:pt x="6340570" y="144414"/>
                  </a:lnTo>
                  <a:lnTo>
                    <a:pt x="6362183" y="183383"/>
                  </a:lnTo>
                  <a:lnTo>
                    <a:pt x="6378229" y="225463"/>
                  </a:lnTo>
                  <a:lnTo>
                    <a:pt x="6388217" y="270163"/>
                  </a:lnTo>
                  <a:lnTo>
                    <a:pt x="6391656" y="316991"/>
                  </a:lnTo>
                  <a:lnTo>
                    <a:pt x="6391656" y="1584959"/>
                  </a:lnTo>
                  <a:lnTo>
                    <a:pt x="6388217" y="1631788"/>
                  </a:lnTo>
                  <a:lnTo>
                    <a:pt x="6378229" y="1676488"/>
                  </a:lnTo>
                  <a:lnTo>
                    <a:pt x="6362183" y="1718568"/>
                  </a:lnTo>
                  <a:lnTo>
                    <a:pt x="6340570" y="1757537"/>
                  </a:lnTo>
                  <a:lnTo>
                    <a:pt x="6313881" y="1792904"/>
                  </a:lnTo>
                  <a:lnTo>
                    <a:pt x="6282608" y="1824177"/>
                  </a:lnTo>
                  <a:lnTo>
                    <a:pt x="6247241" y="1850866"/>
                  </a:lnTo>
                  <a:lnTo>
                    <a:pt x="6208272" y="1872479"/>
                  </a:lnTo>
                  <a:lnTo>
                    <a:pt x="6166192" y="1888525"/>
                  </a:lnTo>
                  <a:lnTo>
                    <a:pt x="6121492" y="1898513"/>
                  </a:lnTo>
                  <a:lnTo>
                    <a:pt x="6074664" y="1901952"/>
                  </a:lnTo>
                  <a:lnTo>
                    <a:pt x="316992" y="1901952"/>
                  </a:lnTo>
                  <a:lnTo>
                    <a:pt x="270163" y="1898513"/>
                  </a:lnTo>
                  <a:lnTo>
                    <a:pt x="225463" y="1888525"/>
                  </a:lnTo>
                  <a:lnTo>
                    <a:pt x="183383" y="1872479"/>
                  </a:lnTo>
                  <a:lnTo>
                    <a:pt x="144414" y="1850866"/>
                  </a:lnTo>
                  <a:lnTo>
                    <a:pt x="109047" y="1824177"/>
                  </a:lnTo>
                  <a:lnTo>
                    <a:pt x="77774" y="1792904"/>
                  </a:lnTo>
                  <a:lnTo>
                    <a:pt x="51085" y="1757537"/>
                  </a:lnTo>
                  <a:lnTo>
                    <a:pt x="29472" y="1718568"/>
                  </a:lnTo>
                  <a:lnTo>
                    <a:pt x="13426" y="1676488"/>
                  </a:lnTo>
                  <a:lnTo>
                    <a:pt x="3438" y="1631788"/>
                  </a:lnTo>
                  <a:lnTo>
                    <a:pt x="0" y="1584959"/>
                  </a:lnTo>
                  <a:lnTo>
                    <a:pt x="0" y="31699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404484" y="372973"/>
            <a:ext cx="5479415" cy="188468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5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920"/>
              </a:lnSpc>
              <a:spcBef>
                <a:spcPts val="1890"/>
              </a:spcBef>
            </a:pPr>
            <a:r>
              <a:rPr sz="3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“We</a:t>
            </a:r>
            <a:r>
              <a:rPr sz="34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4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refi</a:t>
            </a:r>
            <a:r>
              <a:rPr sz="3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400" spc="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3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920"/>
              </a:lnSpc>
            </a:pPr>
            <a:r>
              <a:rPr sz="3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requirements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5308" y="2719196"/>
            <a:ext cx="36423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700" spc="15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recipe</a:t>
            </a:r>
            <a:r>
              <a:rPr sz="27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5" dirty="0">
                <a:latin typeface="Verdana" panose="020B0604030504040204"/>
                <a:cs typeface="Verdana" panose="020B0604030504040204"/>
              </a:rPr>
              <a:t>for</a:t>
            </a:r>
            <a:r>
              <a:rPr sz="27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30" dirty="0">
                <a:latin typeface="Verdana" panose="020B0604030504040204"/>
                <a:cs typeface="Verdana" panose="020B0604030504040204"/>
              </a:rPr>
              <a:t>di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125" dirty="0">
                <a:latin typeface="Verdana" panose="020B0604030504040204"/>
                <a:cs typeface="Verdana" panose="020B0604030504040204"/>
              </a:rPr>
              <a:t>aster.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85028" y="3281553"/>
            <a:ext cx="6410960" cy="1921510"/>
            <a:chOff x="5185028" y="3281553"/>
            <a:chExt cx="6410960" cy="1921510"/>
          </a:xfrm>
        </p:grpSpPr>
        <p:sp>
          <p:nvSpPr>
            <p:cNvPr id="19" name="object 19"/>
            <p:cNvSpPr/>
            <p:nvPr/>
          </p:nvSpPr>
          <p:spPr>
            <a:xfrm>
              <a:off x="5194553" y="3291078"/>
              <a:ext cx="6391910" cy="1902460"/>
            </a:xfrm>
            <a:custGeom>
              <a:avLst/>
              <a:gdLst/>
              <a:ahLst/>
              <a:cxnLst/>
              <a:rect l="l" t="t" r="r" b="b"/>
              <a:pathLst>
                <a:path w="6391909" h="1902460">
                  <a:moveTo>
                    <a:pt x="6074664" y="0"/>
                  </a:moveTo>
                  <a:lnTo>
                    <a:pt x="316992" y="0"/>
                  </a:lnTo>
                  <a:lnTo>
                    <a:pt x="270163" y="3438"/>
                  </a:lnTo>
                  <a:lnTo>
                    <a:pt x="225463" y="13426"/>
                  </a:lnTo>
                  <a:lnTo>
                    <a:pt x="183383" y="29472"/>
                  </a:lnTo>
                  <a:lnTo>
                    <a:pt x="144414" y="51085"/>
                  </a:lnTo>
                  <a:lnTo>
                    <a:pt x="109047" y="77774"/>
                  </a:lnTo>
                  <a:lnTo>
                    <a:pt x="77774" y="109047"/>
                  </a:lnTo>
                  <a:lnTo>
                    <a:pt x="51085" y="144414"/>
                  </a:lnTo>
                  <a:lnTo>
                    <a:pt x="29472" y="183383"/>
                  </a:lnTo>
                  <a:lnTo>
                    <a:pt x="13426" y="225463"/>
                  </a:lnTo>
                  <a:lnTo>
                    <a:pt x="3438" y="270163"/>
                  </a:lnTo>
                  <a:lnTo>
                    <a:pt x="0" y="316992"/>
                  </a:lnTo>
                  <a:lnTo>
                    <a:pt x="0" y="1584960"/>
                  </a:lnTo>
                  <a:lnTo>
                    <a:pt x="3438" y="1631788"/>
                  </a:lnTo>
                  <a:lnTo>
                    <a:pt x="13426" y="1676488"/>
                  </a:lnTo>
                  <a:lnTo>
                    <a:pt x="29472" y="1718568"/>
                  </a:lnTo>
                  <a:lnTo>
                    <a:pt x="51085" y="1757537"/>
                  </a:lnTo>
                  <a:lnTo>
                    <a:pt x="77774" y="1792904"/>
                  </a:lnTo>
                  <a:lnTo>
                    <a:pt x="109047" y="1824177"/>
                  </a:lnTo>
                  <a:lnTo>
                    <a:pt x="144414" y="1850866"/>
                  </a:lnTo>
                  <a:lnTo>
                    <a:pt x="183383" y="1872479"/>
                  </a:lnTo>
                  <a:lnTo>
                    <a:pt x="225463" y="1888525"/>
                  </a:lnTo>
                  <a:lnTo>
                    <a:pt x="270163" y="1898513"/>
                  </a:lnTo>
                  <a:lnTo>
                    <a:pt x="316992" y="1901952"/>
                  </a:lnTo>
                  <a:lnTo>
                    <a:pt x="6074664" y="1901952"/>
                  </a:lnTo>
                  <a:lnTo>
                    <a:pt x="6121492" y="1898513"/>
                  </a:lnTo>
                  <a:lnTo>
                    <a:pt x="6166192" y="1888525"/>
                  </a:lnTo>
                  <a:lnTo>
                    <a:pt x="6208272" y="1872479"/>
                  </a:lnTo>
                  <a:lnTo>
                    <a:pt x="6247241" y="1850866"/>
                  </a:lnTo>
                  <a:lnTo>
                    <a:pt x="6282608" y="1824177"/>
                  </a:lnTo>
                  <a:lnTo>
                    <a:pt x="6313881" y="1792904"/>
                  </a:lnTo>
                  <a:lnTo>
                    <a:pt x="6340570" y="1757537"/>
                  </a:lnTo>
                  <a:lnTo>
                    <a:pt x="6362183" y="1718568"/>
                  </a:lnTo>
                  <a:lnTo>
                    <a:pt x="6378229" y="1676488"/>
                  </a:lnTo>
                  <a:lnTo>
                    <a:pt x="6388217" y="1631788"/>
                  </a:lnTo>
                  <a:lnTo>
                    <a:pt x="6391656" y="1584960"/>
                  </a:lnTo>
                  <a:lnTo>
                    <a:pt x="6391656" y="316992"/>
                  </a:lnTo>
                  <a:lnTo>
                    <a:pt x="6388217" y="270163"/>
                  </a:lnTo>
                  <a:lnTo>
                    <a:pt x="6378229" y="225463"/>
                  </a:lnTo>
                  <a:lnTo>
                    <a:pt x="6362183" y="183383"/>
                  </a:lnTo>
                  <a:lnTo>
                    <a:pt x="6340570" y="144414"/>
                  </a:lnTo>
                  <a:lnTo>
                    <a:pt x="6313881" y="109047"/>
                  </a:lnTo>
                  <a:lnTo>
                    <a:pt x="6282608" y="77774"/>
                  </a:lnTo>
                  <a:lnTo>
                    <a:pt x="6247241" y="51085"/>
                  </a:lnTo>
                  <a:lnTo>
                    <a:pt x="6208272" y="29472"/>
                  </a:lnTo>
                  <a:lnTo>
                    <a:pt x="6166192" y="13426"/>
                  </a:lnTo>
                  <a:lnTo>
                    <a:pt x="6121492" y="3438"/>
                  </a:lnTo>
                  <a:lnTo>
                    <a:pt x="6074664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94553" y="3291078"/>
              <a:ext cx="6391910" cy="1902460"/>
            </a:xfrm>
            <a:custGeom>
              <a:avLst/>
              <a:gdLst/>
              <a:ahLst/>
              <a:cxnLst/>
              <a:rect l="l" t="t" r="r" b="b"/>
              <a:pathLst>
                <a:path w="6391909" h="1902460">
                  <a:moveTo>
                    <a:pt x="0" y="316992"/>
                  </a:moveTo>
                  <a:lnTo>
                    <a:pt x="3438" y="270163"/>
                  </a:lnTo>
                  <a:lnTo>
                    <a:pt x="13426" y="225463"/>
                  </a:lnTo>
                  <a:lnTo>
                    <a:pt x="29472" y="183383"/>
                  </a:lnTo>
                  <a:lnTo>
                    <a:pt x="51085" y="144414"/>
                  </a:lnTo>
                  <a:lnTo>
                    <a:pt x="77774" y="109047"/>
                  </a:lnTo>
                  <a:lnTo>
                    <a:pt x="109047" y="77774"/>
                  </a:lnTo>
                  <a:lnTo>
                    <a:pt x="144414" y="51085"/>
                  </a:lnTo>
                  <a:lnTo>
                    <a:pt x="183383" y="29472"/>
                  </a:lnTo>
                  <a:lnTo>
                    <a:pt x="225463" y="13426"/>
                  </a:lnTo>
                  <a:lnTo>
                    <a:pt x="270163" y="3438"/>
                  </a:lnTo>
                  <a:lnTo>
                    <a:pt x="316992" y="0"/>
                  </a:lnTo>
                  <a:lnTo>
                    <a:pt x="6074664" y="0"/>
                  </a:lnTo>
                  <a:lnTo>
                    <a:pt x="6121492" y="3438"/>
                  </a:lnTo>
                  <a:lnTo>
                    <a:pt x="6166192" y="13426"/>
                  </a:lnTo>
                  <a:lnTo>
                    <a:pt x="6208272" y="29472"/>
                  </a:lnTo>
                  <a:lnTo>
                    <a:pt x="6247241" y="51085"/>
                  </a:lnTo>
                  <a:lnTo>
                    <a:pt x="6282608" y="77774"/>
                  </a:lnTo>
                  <a:lnTo>
                    <a:pt x="6313881" y="109047"/>
                  </a:lnTo>
                  <a:lnTo>
                    <a:pt x="6340570" y="144414"/>
                  </a:lnTo>
                  <a:lnTo>
                    <a:pt x="6362183" y="183383"/>
                  </a:lnTo>
                  <a:lnTo>
                    <a:pt x="6378229" y="225463"/>
                  </a:lnTo>
                  <a:lnTo>
                    <a:pt x="6388217" y="270163"/>
                  </a:lnTo>
                  <a:lnTo>
                    <a:pt x="6391656" y="316992"/>
                  </a:lnTo>
                  <a:lnTo>
                    <a:pt x="6391656" y="1584960"/>
                  </a:lnTo>
                  <a:lnTo>
                    <a:pt x="6388217" y="1631788"/>
                  </a:lnTo>
                  <a:lnTo>
                    <a:pt x="6378229" y="1676488"/>
                  </a:lnTo>
                  <a:lnTo>
                    <a:pt x="6362183" y="1718568"/>
                  </a:lnTo>
                  <a:lnTo>
                    <a:pt x="6340570" y="1757537"/>
                  </a:lnTo>
                  <a:lnTo>
                    <a:pt x="6313881" y="1792904"/>
                  </a:lnTo>
                  <a:lnTo>
                    <a:pt x="6282608" y="1824177"/>
                  </a:lnTo>
                  <a:lnTo>
                    <a:pt x="6247241" y="1850866"/>
                  </a:lnTo>
                  <a:lnTo>
                    <a:pt x="6208272" y="1872479"/>
                  </a:lnTo>
                  <a:lnTo>
                    <a:pt x="6166192" y="1888525"/>
                  </a:lnTo>
                  <a:lnTo>
                    <a:pt x="6121492" y="1898513"/>
                  </a:lnTo>
                  <a:lnTo>
                    <a:pt x="6074664" y="1901952"/>
                  </a:lnTo>
                  <a:lnTo>
                    <a:pt x="316992" y="1901952"/>
                  </a:lnTo>
                  <a:lnTo>
                    <a:pt x="270163" y="1898513"/>
                  </a:lnTo>
                  <a:lnTo>
                    <a:pt x="225463" y="1888525"/>
                  </a:lnTo>
                  <a:lnTo>
                    <a:pt x="183383" y="1872479"/>
                  </a:lnTo>
                  <a:lnTo>
                    <a:pt x="144414" y="1850866"/>
                  </a:lnTo>
                  <a:lnTo>
                    <a:pt x="109047" y="1824177"/>
                  </a:lnTo>
                  <a:lnTo>
                    <a:pt x="77774" y="1792904"/>
                  </a:lnTo>
                  <a:lnTo>
                    <a:pt x="51085" y="1757537"/>
                  </a:lnTo>
                  <a:lnTo>
                    <a:pt x="29472" y="1718568"/>
                  </a:lnTo>
                  <a:lnTo>
                    <a:pt x="13426" y="1676488"/>
                  </a:lnTo>
                  <a:lnTo>
                    <a:pt x="3438" y="1631788"/>
                  </a:lnTo>
                  <a:lnTo>
                    <a:pt x="0" y="1584960"/>
                  </a:lnTo>
                  <a:lnTo>
                    <a:pt x="0" y="31699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04484" y="3465067"/>
            <a:ext cx="48120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“The</a:t>
            </a:r>
            <a:r>
              <a:rPr sz="3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34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3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4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4484" y="3942079"/>
            <a:ext cx="48812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3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4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4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5308" y="4418787"/>
            <a:ext cx="5520055" cy="158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34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34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4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4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later</a:t>
            </a:r>
            <a:endParaRPr sz="3400">
              <a:latin typeface="Verdana" panose="020B0604030504040204"/>
              <a:cs typeface="Verdana" panose="020B0604030504040204"/>
            </a:endParaRPr>
          </a:p>
          <a:p>
            <a:pPr marL="241300" marR="5080" indent="-228600">
              <a:lnSpc>
                <a:spcPts val="2980"/>
              </a:lnSpc>
              <a:spcBef>
                <a:spcPts val="2270"/>
              </a:spcBef>
              <a:buChar char="•"/>
              <a:tabLst>
                <a:tab pos="241300" algn="l"/>
              </a:tabLst>
            </a:pPr>
            <a:r>
              <a:rPr sz="2700" spc="-105" dirty="0">
                <a:latin typeface="Verdana" panose="020B0604030504040204"/>
                <a:cs typeface="Verdana" panose="020B0604030504040204"/>
              </a:rPr>
              <a:t>As</a:t>
            </a:r>
            <a:r>
              <a:rPr sz="27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time</a:t>
            </a:r>
            <a:r>
              <a:rPr sz="27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90" dirty="0">
                <a:latin typeface="Verdana" panose="020B0604030504040204"/>
                <a:cs typeface="Verdana" panose="020B0604030504040204"/>
              </a:rPr>
              <a:t>pas</a:t>
            </a:r>
            <a:r>
              <a:rPr sz="27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114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235" dirty="0">
                <a:latin typeface="Verdana" panose="020B0604030504040204"/>
                <a:cs typeface="Verdana" panose="020B0604030504040204"/>
              </a:rPr>
              <a:t>,</a:t>
            </a:r>
            <a:r>
              <a:rPr sz="27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cost</a:t>
            </a:r>
            <a:r>
              <a:rPr sz="27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of</a:t>
            </a:r>
            <a:r>
              <a:rPr sz="27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14" dirty="0">
                <a:latin typeface="Verdana" panose="020B0604030504040204"/>
                <a:cs typeface="Verdana" panose="020B0604030504040204"/>
              </a:rPr>
              <a:t>chan</a:t>
            </a:r>
            <a:r>
              <a:rPr sz="2700" spc="105" dirty="0">
                <a:latin typeface="Verdana" panose="020B0604030504040204"/>
                <a:cs typeface="Verdana" panose="020B0604030504040204"/>
              </a:rPr>
              <a:t>g</a:t>
            </a:r>
            <a:r>
              <a:rPr sz="2700" spc="-90" dirty="0">
                <a:latin typeface="Verdana" panose="020B0604030504040204"/>
                <a:cs typeface="Verdana" panose="020B0604030504040204"/>
              </a:rPr>
              <a:t>es  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grows</a:t>
            </a:r>
            <a:r>
              <a:rPr sz="27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4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apidly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13476" y="402336"/>
              <a:ext cx="6055360" cy="6053455"/>
            </a:xfrm>
            <a:custGeom>
              <a:avLst/>
              <a:gdLst/>
              <a:ahLst/>
              <a:cxnLst/>
              <a:rect l="l" t="t" r="r" b="b"/>
              <a:pathLst>
                <a:path w="6055359" h="6053455">
                  <a:moveTo>
                    <a:pt x="6054852" y="0"/>
                  </a:moveTo>
                  <a:lnTo>
                    <a:pt x="0" y="0"/>
                  </a:lnTo>
                  <a:lnTo>
                    <a:pt x="0" y="6053328"/>
                  </a:lnTo>
                  <a:lnTo>
                    <a:pt x="6054852" y="6053328"/>
                  </a:lnTo>
                  <a:lnTo>
                    <a:pt x="6054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735" y="0"/>
                  </a:lnTo>
                  <a:lnTo>
                    <a:pt x="4864735" y="3226816"/>
                  </a:lnTo>
                  <a:lnTo>
                    <a:pt x="4863846" y="3352673"/>
                  </a:lnTo>
                  <a:lnTo>
                    <a:pt x="4863846" y="3477387"/>
                  </a:lnTo>
                  <a:lnTo>
                    <a:pt x="4861941" y="3600831"/>
                  </a:lnTo>
                  <a:lnTo>
                    <a:pt x="4859147" y="3721862"/>
                  </a:lnTo>
                  <a:lnTo>
                    <a:pt x="4856480" y="3841750"/>
                  </a:lnTo>
                  <a:lnTo>
                    <a:pt x="4853432" y="3959225"/>
                  </a:lnTo>
                  <a:lnTo>
                    <a:pt x="4848987" y="4076065"/>
                  </a:lnTo>
                  <a:lnTo>
                    <a:pt x="4844034" y="4191000"/>
                  </a:lnTo>
                  <a:lnTo>
                    <a:pt x="4839716" y="4303649"/>
                  </a:lnTo>
                  <a:lnTo>
                    <a:pt x="4827270" y="4523359"/>
                  </a:lnTo>
                  <a:lnTo>
                    <a:pt x="4814062" y="4734052"/>
                  </a:lnTo>
                  <a:lnTo>
                    <a:pt x="4800219" y="4936236"/>
                  </a:lnTo>
                  <a:lnTo>
                    <a:pt x="4785106" y="5127498"/>
                  </a:lnTo>
                  <a:lnTo>
                    <a:pt x="4769231" y="5310378"/>
                  </a:lnTo>
                  <a:lnTo>
                    <a:pt x="4752086" y="5479796"/>
                  </a:lnTo>
                  <a:lnTo>
                    <a:pt x="4735322" y="5639016"/>
                  </a:lnTo>
                  <a:lnTo>
                    <a:pt x="4718431" y="5785497"/>
                  </a:lnTo>
                  <a:lnTo>
                    <a:pt x="4702683" y="5919889"/>
                  </a:lnTo>
                  <a:lnTo>
                    <a:pt x="4687570" y="6039129"/>
                  </a:lnTo>
                  <a:lnTo>
                    <a:pt x="4673219" y="6146889"/>
                  </a:lnTo>
                  <a:lnTo>
                    <a:pt x="4661408" y="6237681"/>
                  </a:lnTo>
                  <a:lnTo>
                    <a:pt x="4650105" y="6313957"/>
                  </a:lnTo>
                  <a:lnTo>
                    <a:pt x="4639767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15637" y="950722"/>
                  </a:lnTo>
                  <a:lnTo>
                    <a:pt x="4734560" y="1088136"/>
                  </a:lnTo>
                  <a:lnTo>
                    <a:pt x="4752086" y="1226185"/>
                  </a:lnTo>
                  <a:lnTo>
                    <a:pt x="4767199" y="1362329"/>
                  </a:lnTo>
                  <a:lnTo>
                    <a:pt x="4781423" y="1500378"/>
                  </a:lnTo>
                  <a:lnTo>
                    <a:pt x="4794504" y="1637792"/>
                  </a:lnTo>
                  <a:lnTo>
                    <a:pt x="4805807" y="1772793"/>
                  </a:lnTo>
                  <a:lnTo>
                    <a:pt x="4817110" y="1909572"/>
                  </a:lnTo>
                  <a:lnTo>
                    <a:pt x="4826508" y="2044573"/>
                  </a:lnTo>
                  <a:lnTo>
                    <a:pt x="4833874" y="2179574"/>
                  </a:lnTo>
                  <a:lnTo>
                    <a:pt x="4841494" y="2313940"/>
                  </a:lnTo>
                  <a:lnTo>
                    <a:pt x="4847971" y="2447036"/>
                  </a:lnTo>
                  <a:lnTo>
                    <a:pt x="4852543" y="2579116"/>
                  </a:lnTo>
                  <a:lnTo>
                    <a:pt x="4856480" y="2711069"/>
                  </a:lnTo>
                  <a:lnTo>
                    <a:pt x="4860290" y="2841752"/>
                  </a:lnTo>
                  <a:lnTo>
                    <a:pt x="4861941" y="2970657"/>
                  </a:lnTo>
                  <a:lnTo>
                    <a:pt x="4863846" y="3099689"/>
                  </a:lnTo>
                  <a:lnTo>
                    <a:pt x="4864735" y="3226816"/>
                  </a:lnTo>
                  <a:lnTo>
                    <a:pt x="4864735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5879516" y="6380480"/>
                  </a:lnTo>
                  <a:lnTo>
                    <a:pt x="5884100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33932" y="2425954"/>
            <a:ext cx="2681605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100" spc="-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31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-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Engineering </a:t>
            </a:r>
            <a:r>
              <a:rPr sz="31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-1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Myths: </a:t>
            </a:r>
            <a:r>
              <a:rPr sz="3100" spc="-1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1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100" spc="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00" spc="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agement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93791" y="0"/>
            <a:ext cx="6391910" cy="2307590"/>
            <a:chOff x="5193791" y="0"/>
            <a:chExt cx="6391910" cy="230759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1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93791" y="809244"/>
              <a:ext cx="6391910" cy="1498600"/>
            </a:xfrm>
            <a:custGeom>
              <a:avLst/>
              <a:gdLst/>
              <a:ahLst/>
              <a:cxnLst/>
              <a:rect l="l" t="t" r="r" b="b"/>
              <a:pathLst>
                <a:path w="6391909" h="1498600">
                  <a:moveTo>
                    <a:pt x="6241796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31"/>
                  </a:lnTo>
                  <a:lnTo>
                    <a:pt x="7636" y="1395614"/>
                  </a:lnTo>
                  <a:lnTo>
                    <a:pt x="28903" y="1436754"/>
                  </a:lnTo>
                  <a:lnTo>
                    <a:pt x="61337" y="1469188"/>
                  </a:lnTo>
                  <a:lnTo>
                    <a:pt x="102477" y="1490455"/>
                  </a:lnTo>
                  <a:lnTo>
                    <a:pt x="149860" y="1498091"/>
                  </a:lnTo>
                  <a:lnTo>
                    <a:pt x="6241796" y="1498091"/>
                  </a:lnTo>
                  <a:lnTo>
                    <a:pt x="6289178" y="1490455"/>
                  </a:lnTo>
                  <a:lnTo>
                    <a:pt x="6330318" y="1469188"/>
                  </a:lnTo>
                  <a:lnTo>
                    <a:pt x="6362752" y="1436754"/>
                  </a:lnTo>
                  <a:lnTo>
                    <a:pt x="6384019" y="1395614"/>
                  </a:lnTo>
                  <a:lnTo>
                    <a:pt x="6391656" y="1348231"/>
                  </a:lnTo>
                  <a:lnTo>
                    <a:pt x="6391656" y="149859"/>
                  </a:lnTo>
                  <a:lnTo>
                    <a:pt x="6384019" y="102477"/>
                  </a:lnTo>
                  <a:lnTo>
                    <a:pt x="6362752" y="61337"/>
                  </a:lnTo>
                  <a:lnTo>
                    <a:pt x="6330318" y="28903"/>
                  </a:lnTo>
                  <a:lnTo>
                    <a:pt x="6289178" y="7636"/>
                  </a:lnTo>
                  <a:lnTo>
                    <a:pt x="6241796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99822" y="1222539"/>
              <a:ext cx="622935" cy="592455"/>
            </a:xfrm>
            <a:custGeom>
              <a:avLst/>
              <a:gdLst/>
              <a:ahLst/>
              <a:cxnLst/>
              <a:rect l="l" t="t" r="r" b="b"/>
              <a:pathLst>
                <a:path w="622935" h="592455">
                  <a:moveTo>
                    <a:pt x="424526" y="0"/>
                  </a:moveTo>
                  <a:lnTo>
                    <a:pt x="61130" y="127334"/>
                  </a:lnTo>
                  <a:lnTo>
                    <a:pt x="30246" y="170312"/>
                  </a:lnTo>
                  <a:lnTo>
                    <a:pt x="25470" y="229208"/>
                  </a:lnTo>
                  <a:lnTo>
                    <a:pt x="25775" y="238745"/>
                  </a:lnTo>
                  <a:lnTo>
                    <a:pt x="26637" y="248203"/>
                  </a:lnTo>
                  <a:lnTo>
                    <a:pt x="27977" y="257502"/>
                  </a:lnTo>
                  <a:lnTo>
                    <a:pt x="29715" y="266562"/>
                  </a:lnTo>
                  <a:lnTo>
                    <a:pt x="12894" y="284695"/>
                  </a:lnTo>
                  <a:lnTo>
                    <a:pt x="4032" y="309115"/>
                  </a:lnTo>
                  <a:lnTo>
                    <a:pt x="583" y="336878"/>
                  </a:lnTo>
                  <a:lnTo>
                    <a:pt x="0" y="365039"/>
                  </a:lnTo>
                  <a:lnTo>
                    <a:pt x="1353" y="386727"/>
                  </a:lnTo>
                  <a:lnTo>
                    <a:pt x="5730" y="406744"/>
                  </a:lnTo>
                  <a:lnTo>
                    <a:pt x="13610" y="424373"/>
                  </a:lnTo>
                  <a:lnTo>
                    <a:pt x="25470" y="438898"/>
                  </a:lnTo>
                  <a:lnTo>
                    <a:pt x="23414" y="450359"/>
                  </a:lnTo>
                  <a:lnTo>
                    <a:pt x="23029" y="463093"/>
                  </a:lnTo>
                  <a:lnTo>
                    <a:pt x="23440" y="477100"/>
                  </a:lnTo>
                  <a:lnTo>
                    <a:pt x="23772" y="492381"/>
                  </a:lnTo>
                  <a:lnTo>
                    <a:pt x="33111" y="544698"/>
                  </a:lnTo>
                  <a:lnTo>
                    <a:pt x="67923" y="577276"/>
                  </a:lnTo>
                  <a:lnTo>
                    <a:pt x="103942" y="592174"/>
                  </a:lnTo>
                  <a:lnTo>
                    <a:pt x="141218" y="554899"/>
                  </a:lnTo>
                  <a:lnTo>
                    <a:pt x="68772" y="526339"/>
                  </a:lnTo>
                  <a:lnTo>
                    <a:pt x="68772" y="460121"/>
                  </a:lnTo>
                  <a:lnTo>
                    <a:pt x="200345" y="460122"/>
                  </a:lnTo>
                  <a:lnTo>
                    <a:pt x="45847" y="398997"/>
                  </a:lnTo>
                  <a:lnTo>
                    <a:pt x="45847" y="322592"/>
                  </a:lnTo>
                  <a:lnTo>
                    <a:pt x="221525" y="322592"/>
                  </a:lnTo>
                  <a:lnTo>
                    <a:pt x="71319" y="263166"/>
                  </a:lnTo>
                  <a:lnTo>
                    <a:pt x="71319" y="186761"/>
                  </a:lnTo>
                  <a:lnTo>
                    <a:pt x="509363" y="186761"/>
                  </a:lnTo>
                  <a:lnTo>
                    <a:pt x="622881" y="73245"/>
                  </a:lnTo>
                  <a:lnTo>
                    <a:pt x="424526" y="0"/>
                  </a:lnTo>
                  <a:close/>
                </a:path>
                <a:path w="622935" h="592455">
                  <a:moveTo>
                    <a:pt x="200345" y="460122"/>
                  </a:moveTo>
                  <a:lnTo>
                    <a:pt x="68772" y="460121"/>
                  </a:lnTo>
                  <a:lnTo>
                    <a:pt x="187405" y="508712"/>
                  </a:lnTo>
                  <a:lnTo>
                    <a:pt x="225890" y="470228"/>
                  </a:lnTo>
                  <a:lnTo>
                    <a:pt x="200345" y="460122"/>
                  </a:lnTo>
                  <a:close/>
                </a:path>
                <a:path w="622935" h="592455">
                  <a:moveTo>
                    <a:pt x="221525" y="322592"/>
                  </a:moveTo>
                  <a:lnTo>
                    <a:pt x="45847" y="322592"/>
                  </a:lnTo>
                  <a:lnTo>
                    <a:pt x="280147" y="415972"/>
                  </a:lnTo>
                  <a:lnTo>
                    <a:pt x="339570" y="356550"/>
                  </a:lnTo>
                  <a:lnTo>
                    <a:pt x="307357" y="356550"/>
                  </a:lnTo>
                  <a:lnTo>
                    <a:pt x="221525" y="322592"/>
                  </a:lnTo>
                  <a:close/>
                </a:path>
                <a:path w="622935" h="592455">
                  <a:moveTo>
                    <a:pt x="362516" y="333604"/>
                  </a:moveTo>
                  <a:lnTo>
                    <a:pt x="307357" y="356550"/>
                  </a:lnTo>
                  <a:lnTo>
                    <a:pt x="339570" y="356550"/>
                  </a:lnTo>
                  <a:lnTo>
                    <a:pt x="362516" y="333604"/>
                  </a:lnTo>
                  <a:close/>
                </a:path>
                <a:path w="622935" h="592455">
                  <a:moveTo>
                    <a:pt x="509363" y="186761"/>
                  </a:moveTo>
                  <a:lnTo>
                    <a:pt x="71319" y="186761"/>
                  </a:lnTo>
                  <a:lnTo>
                    <a:pt x="307357" y="279296"/>
                  </a:lnTo>
                  <a:lnTo>
                    <a:pt x="490865" y="205258"/>
                  </a:lnTo>
                  <a:lnTo>
                    <a:pt x="509363" y="186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072121" y="570992"/>
            <a:ext cx="3909060" cy="70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308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10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240"/>
              </a:lnSpc>
            </a:pPr>
            <a:r>
              <a:rPr sz="21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1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1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2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1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1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books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121" y="1220851"/>
            <a:ext cx="2458720" cy="9340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340"/>
              </a:spcBef>
            </a:pPr>
            <a:r>
              <a:rPr sz="21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</a:t>
            </a:r>
            <a:r>
              <a:rPr sz="2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1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</a:t>
            </a:r>
            <a:r>
              <a:rPr sz="21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1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es.</a:t>
            </a:r>
            <a:r>
              <a:rPr sz="21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sn’</a:t>
            </a:r>
            <a:r>
              <a:rPr sz="21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1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1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1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1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1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hing</a:t>
            </a:r>
            <a:r>
              <a:rPr sz="21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  </a:t>
            </a:r>
            <a:r>
              <a:rPr sz="21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people</a:t>
            </a:r>
            <a:r>
              <a:rPr sz="21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need?”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8418" y="1275079"/>
            <a:ext cx="1469390" cy="5454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10"/>
              </a:spcBef>
            </a:pP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hic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  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hink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you?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93791" y="2682239"/>
            <a:ext cx="6391910" cy="1498600"/>
            <a:chOff x="5193791" y="2682239"/>
            <a:chExt cx="6391910" cy="1498600"/>
          </a:xfrm>
        </p:grpSpPr>
        <p:sp>
          <p:nvSpPr>
            <p:cNvPr id="20" name="object 20"/>
            <p:cNvSpPr/>
            <p:nvPr/>
          </p:nvSpPr>
          <p:spPr>
            <a:xfrm>
              <a:off x="5193791" y="2682239"/>
              <a:ext cx="6391910" cy="1498600"/>
            </a:xfrm>
            <a:custGeom>
              <a:avLst/>
              <a:gdLst/>
              <a:ahLst/>
              <a:cxnLst/>
              <a:rect l="l" t="t" r="r" b="b"/>
              <a:pathLst>
                <a:path w="6391909" h="1498600">
                  <a:moveTo>
                    <a:pt x="6241796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348232"/>
                  </a:lnTo>
                  <a:lnTo>
                    <a:pt x="7636" y="1395614"/>
                  </a:lnTo>
                  <a:lnTo>
                    <a:pt x="28903" y="1436754"/>
                  </a:lnTo>
                  <a:lnTo>
                    <a:pt x="61337" y="1469188"/>
                  </a:lnTo>
                  <a:lnTo>
                    <a:pt x="102477" y="1490455"/>
                  </a:lnTo>
                  <a:lnTo>
                    <a:pt x="149860" y="1498092"/>
                  </a:lnTo>
                  <a:lnTo>
                    <a:pt x="6241796" y="1498092"/>
                  </a:lnTo>
                  <a:lnTo>
                    <a:pt x="6289178" y="1490455"/>
                  </a:lnTo>
                  <a:lnTo>
                    <a:pt x="6330318" y="1469188"/>
                  </a:lnTo>
                  <a:lnTo>
                    <a:pt x="6362752" y="1436754"/>
                  </a:lnTo>
                  <a:lnTo>
                    <a:pt x="6384019" y="1395614"/>
                  </a:lnTo>
                  <a:lnTo>
                    <a:pt x="6391656" y="1348232"/>
                  </a:lnTo>
                  <a:lnTo>
                    <a:pt x="6391656" y="149860"/>
                  </a:lnTo>
                  <a:lnTo>
                    <a:pt x="6384019" y="102477"/>
                  </a:lnTo>
                  <a:lnTo>
                    <a:pt x="6362752" y="61337"/>
                  </a:lnTo>
                  <a:lnTo>
                    <a:pt x="6330318" y="28903"/>
                  </a:lnTo>
                  <a:lnTo>
                    <a:pt x="6289178" y="7636"/>
                  </a:lnTo>
                  <a:lnTo>
                    <a:pt x="6241796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55851" y="3118456"/>
              <a:ext cx="577215" cy="583565"/>
            </a:xfrm>
            <a:custGeom>
              <a:avLst/>
              <a:gdLst/>
              <a:ahLst/>
              <a:cxnLst/>
              <a:rect l="l" t="t" r="r" b="b"/>
              <a:pathLst>
                <a:path w="577214" h="583564">
                  <a:moveTo>
                    <a:pt x="226661" y="390508"/>
                  </a:moveTo>
                  <a:lnTo>
                    <a:pt x="7" y="390508"/>
                  </a:lnTo>
                  <a:lnTo>
                    <a:pt x="7" y="441445"/>
                  </a:lnTo>
                  <a:lnTo>
                    <a:pt x="33969" y="441445"/>
                  </a:lnTo>
                  <a:lnTo>
                    <a:pt x="33969" y="583196"/>
                  </a:lnTo>
                  <a:lnTo>
                    <a:pt x="226661" y="390508"/>
                  </a:lnTo>
                  <a:close/>
                </a:path>
                <a:path w="577214" h="583564">
                  <a:moveTo>
                    <a:pt x="559110" y="0"/>
                  </a:moveTo>
                  <a:lnTo>
                    <a:pt x="52224" y="0"/>
                  </a:lnTo>
                  <a:lnTo>
                    <a:pt x="778" y="117055"/>
                  </a:lnTo>
                  <a:lnTo>
                    <a:pt x="0" y="120819"/>
                  </a:lnTo>
                  <a:lnTo>
                    <a:pt x="7" y="152803"/>
                  </a:lnTo>
                  <a:lnTo>
                    <a:pt x="2675" y="166018"/>
                  </a:lnTo>
                  <a:lnTo>
                    <a:pt x="9954" y="176812"/>
                  </a:lnTo>
                  <a:lnTo>
                    <a:pt x="20749" y="184091"/>
                  </a:lnTo>
                  <a:lnTo>
                    <a:pt x="33969" y="186761"/>
                  </a:lnTo>
                  <a:lnTo>
                    <a:pt x="33969" y="390508"/>
                  </a:lnTo>
                  <a:lnTo>
                    <a:pt x="84912" y="390508"/>
                  </a:lnTo>
                  <a:lnTo>
                    <a:pt x="84912" y="246187"/>
                  </a:lnTo>
                  <a:lnTo>
                    <a:pt x="370985" y="246187"/>
                  </a:lnTo>
                  <a:lnTo>
                    <a:pt x="430412" y="186761"/>
                  </a:lnTo>
                  <a:lnTo>
                    <a:pt x="101893" y="186761"/>
                  </a:lnTo>
                  <a:lnTo>
                    <a:pt x="88674" y="184091"/>
                  </a:lnTo>
                  <a:lnTo>
                    <a:pt x="77878" y="176812"/>
                  </a:lnTo>
                  <a:lnTo>
                    <a:pt x="70600" y="166018"/>
                  </a:lnTo>
                  <a:lnTo>
                    <a:pt x="67931" y="152803"/>
                  </a:lnTo>
                  <a:lnTo>
                    <a:pt x="67931" y="118845"/>
                  </a:lnTo>
                  <a:lnTo>
                    <a:pt x="100195" y="50929"/>
                  </a:lnTo>
                  <a:lnTo>
                    <a:pt x="566246" y="50929"/>
                  </a:lnTo>
                  <a:lnTo>
                    <a:pt x="576843" y="40332"/>
                  </a:lnTo>
                  <a:lnTo>
                    <a:pt x="559110" y="0"/>
                  </a:lnTo>
                  <a:close/>
                </a:path>
                <a:path w="577214" h="583564">
                  <a:moveTo>
                    <a:pt x="224158" y="50929"/>
                  </a:moveTo>
                  <a:lnTo>
                    <a:pt x="168120" y="50929"/>
                  </a:lnTo>
                  <a:lnTo>
                    <a:pt x="135856" y="118845"/>
                  </a:lnTo>
                  <a:lnTo>
                    <a:pt x="135856" y="152803"/>
                  </a:lnTo>
                  <a:lnTo>
                    <a:pt x="133187" y="166018"/>
                  </a:lnTo>
                  <a:lnTo>
                    <a:pt x="125908" y="176812"/>
                  </a:lnTo>
                  <a:lnTo>
                    <a:pt x="115113" y="184091"/>
                  </a:lnTo>
                  <a:lnTo>
                    <a:pt x="101893" y="186761"/>
                  </a:lnTo>
                  <a:lnTo>
                    <a:pt x="237743" y="186761"/>
                  </a:lnTo>
                  <a:lnTo>
                    <a:pt x="203780" y="152803"/>
                  </a:lnTo>
                  <a:lnTo>
                    <a:pt x="203780" y="118845"/>
                  </a:lnTo>
                  <a:lnTo>
                    <a:pt x="224158" y="50929"/>
                  </a:lnTo>
                  <a:close/>
                </a:path>
                <a:path w="577214" h="583564">
                  <a:moveTo>
                    <a:pt x="327742" y="50929"/>
                  </a:moveTo>
                  <a:lnTo>
                    <a:pt x="283592" y="50929"/>
                  </a:lnTo>
                  <a:lnTo>
                    <a:pt x="271705" y="118845"/>
                  </a:lnTo>
                  <a:lnTo>
                    <a:pt x="271705" y="152803"/>
                  </a:lnTo>
                  <a:lnTo>
                    <a:pt x="269036" y="166018"/>
                  </a:lnTo>
                  <a:lnTo>
                    <a:pt x="261758" y="176812"/>
                  </a:lnTo>
                  <a:lnTo>
                    <a:pt x="250962" y="184091"/>
                  </a:lnTo>
                  <a:lnTo>
                    <a:pt x="237743" y="186761"/>
                  </a:lnTo>
                  <a:lnTo>
                    <a:pt x="373592" y="186761"/>
                  </a:lnTo>
                  <a:lnTo>
                    <a:pt x="339629" y="152803"/>
                  </a:lnTo>
                  <a:lnTo>
                    <a:pt x="339629" y="118845"/>
                  </a:lnTo>
                  <a:lnTo>
                    <a:pt x="327742" y="50929"/>
                  </a:lnTo>
                  <a:close/>
                </a:path>
                <a:path w="577214" h="583564">
                  <a:moveTo>
                    <a:pt x="443214" y="50929"/>
                  </a:moveTo>
                  <a:lnTo>
                    <a:pt x="387176" y="50929"/>
                  </a:lnTo>
                  <a:lnTo>
                    <a:pt x="407554" y="118845"/>
                  </a:lnTo>
                  <a:lnTo>
                    <a:pt x="407554" y="152803"/>
                  </a:lnTo>
                  <a:lnTo>
                    <a:pt x="404885" y="166018"/>
                  </a:lnTo>
                  <a:lnTo>
                    <a:pt x="397607" y="176812"/>
                  </a:lnTo>
                  <a:lnTo>
                    <a:pt x="386811" y="184091"/>
                  </a:lnTo>
                  <a:lnTo>
                    <a:pt x="373592" y="186761"/>
                  </a:lnTo>
                  <a:lnTo>
                    <a:pt x="430412" y="186761"/>
                  </a:lnTo>
                  <a:lnTo>
                    <a:pt x="475478" y="141695"/>
                  </a:lnTo>
                  <a:lnTo>
                    <a:pt x="475478" y="118845"/>
                  </a:lnTo>
                  <a:lnTo>
                    <a:pt x="443214" y="50929"/>
                  </a:lnTo>
                  <a:close/>
                </a:path>
                <a:path w="577214" h="583564">
                  <a:moveTo>
                    <a:pt x="566246" y="50929"/>
                  </a:moveTo>
                  <a:lnTo>
                    <a:pt x="511139" y="50929"/>
                  </a:lnTo>
                  <a:lnTo>
                    <a:pt x="528886" y="88288"/>
                  </a:lnTo>
                  <a:lnTo>
                    <a:pt x="566246" y="50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072121" y="3094735"/>
            <a:ext cx="228219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sz="21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1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1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1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1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</a:t>
            </a:r>
            <a:r>
              <a:rPr sz="2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1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1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behin</a:t>
            </a:r>
            <a:r>
              <a:rPr sz="21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1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2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420"/>
              </a:lnSpc>
            </a:pPr>
            <a:r>
              <a:rPr sz="21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1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1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1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1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1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</a:t>
            </a:r>
            <a:r>
              <a:rPr sz="21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48418" y="2896615"/>
            <a:ext cx="1418590" cy="1049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15"/>
              </a:spcBef>
            </a:pP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“Ad</a:t>
            </a:r>
            <a:r>
              <a:rPr sz="1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1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12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jec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kes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er”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ks  </a:t>
            </a:r>
            <a:r>
              <a:rPr sz="1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hic</a:t>
            </a:r>
            <a:r>
              <a:rPr sz="1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Month)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93791" y="4555235"/>
            <a:ext cx="6391910" cy="1498600"/>
            <a:chOff x="5193791" y="4555235"/>
            <a:chExt cx="6391910" cy="1498600"/>
          </a:xfrm>
        </p:grpSpPr>
        <p:sp>
          <p:nvSpPr>
            <p:cNvPr id="25" name="object 25"/>
            <p:cNvSpPr/>
            <p:nvPr/>
          </p:nvSpPr>
          <p:spPr>
            <a:xfrm>
              <a:off x="5193791" y="4555235"/>
              <a:ext cx="6391910" cy="1498600"/>
            </a:xfrm>
            <a:custGeom>
              <a:avLst/>
              <a:gdLst/>
              <a:ahLst/>
              <a:cxnLst/>
              <a:rect l="l" t="t" r="r" b="b"/>
              <a:pathLst>
                <a:path w="6391909" h="1498600">
                  <a:moveTo>
                    <a:pt x="6241796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82"/>
                  </a:lnTo>
                  <a:lnTo>
                    <a:pt x="7636" y="1395635"/>
                  </a:lnTo>
                  <a:lnTo>
                    <a:pt x="28903" y="1436759"/>
                  </a:lnTo>
                  <a:lnTo>
                    <a:pt x="61337" y="1469188"/>
                  </a:lnTo>
                  <a:lnTo>
                    <a:pt x="102477" y="1490454"/>
                  </a:lnTo>
                  <a:lnTo>
                    <a:pt x="149860" y="1498092"/>
                  </a:lnTo>
                  <a:lnTo>
                    <a:pt x="6241796" y="1498092"/>
                  </a:lnTo>
                  <a:lnTo>
                    <a:pt x="6289178" y="1490454"/>
                  </a:lnTo>
                  <a:lnTo>
                    <a:pt x="6330318" y="1469188"/>
                  </a:lnTo>
                  <a:lnTo>
                    <a:pt x="6362752" y="1436759"/>
                  </a:lnTo>
                  <a:lnTo>
                    <a:pt x="6384019" y="1395635"/>
                  </a:lnTo>
                  <a:lnTo>
                    <a:pt x="6391656" y="1348282"/>
                  </a:lnTo>
                  <a:lnTo>
                    <a:pt x="6391656" y="149859"/>
                  </a:lnTo>
                  <a:lnTo>
                    <a:pt x="6384019" y="102477"/>
                  </a:lnTo>
                  <a:lnTo>
                    <a:pt x="6362752" y="61337"/>
                  </a:lnTo>
                  <a:lnTo>
                    <a:pt x="6330318" y="28903"/>
                  </a:lnTo>
                  <a:lnTo>
                    <a:pt x="6289178" y="7636"/>
                  </a:lnTo>
                  <a:lnTo>
                    <a:pt x="6241796" y="0"/>
                  </a:lnTo>
                  <a:close/>
                </a:path>
              </a:pathLst>
            </a:custGeom>
            <a:solidFill>
              <a:srgbClr val="E993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21896" y="5016918"/>
              <a:ext cx="679450" cy="577850"/>
            </a:xfrm>
            <a:custGeom>
              <a:avLst/>
              <a:gdLst/>
              <a:ahLst/>
              <a:cxnLst/>
              <a:rect l="l" t="t" r="r" b="b"/>
              <a:pathLst>
                <a:path w="679450" h="577850">
                  <a:moveTo>
                    <a:pt x="169811" y="458431"/>
                  </a:moveTo>
                  <a:lnTo>
                    <a:pt x="0" y="458431"/>
                  </a:lnTo>
                  <a:lnTo>
                    <a:pt x="0" y="577291"/>
                  </a:lnTo>
                  <a:lnTo>
                    <a:pt x="169811" y="577291"/>
                  </a:lnTo>
                  <a:lnTo>
                    <a:pt x="169811" y="458431"/>
                  </a:lnTo>
                  <a:close/>
                </a:path>
                <a:path w="679450" h="577850">
                  <a:moveTo>
                    <a:pt x="424522" y="458431"/>
                  </a:moveTo>
                  <a:lnTo>
                    <a:pt x="254711" y="458431"/>
                  </a:lnTo>
                  <a:lnTo>
                    <a:pt x="254711" y="577291"/>
                  </a:lnTo>
                  <a:lnTo>
                    <a:pt x="424522" y="577291"/>
                  </a:lnTo>
                  <a:lnTo>
                    <a:pt x="424522" y="458431"/>
                  </a:lnTo>
                  <a:close/>
                </a:path>
                <a:path w="679450" h="577850">
                  <a:moveTo>
                    <a:pt x="424522" y="0"/>
                  </a:moveTo>
                  <a:lnTo>
                    <a:pt x="254711" y="0"/>
                  </a:lnTo>
                  <a:lnTo>
                    <a:pt x="254711" y="118859"/>
                  </a:lnTo>
                  <a:lnTo>
                    <a:pt x="424522" y="118859"/>
                  </a:lnTo>
                  <a:lnTo>
                    <a:pt x="424522" y="0"/>
                  </a:lnTo>
                  <a:close/>
                </a:path>
                <a:path w="679450" h="577850">
                  <a:moveTo>
                    <a:pt x="611314" y="271653"/>
                  </a:moveTo>
                  <a:lnTo>
                    <a:pt x="356603" y="271653"/>
                  </a:lnTo>
                  <a:lnTo>
                    <a:pt x="356603" y="152273"/>
                  </a:lnTo>
                  <a:lnTo>
                    <a:pt x="322630" y="152273"/>
                  </a:lnTo>
                  <a:lnTo>
                    <a:pt x="322630" y="271653"/>
                  </a:lnTo>
                  <a:lnTo>
                    <a:pt x="67919" y="271653"/>
                  </a:lnTo>
                  <a:lnTo>
                    <a:pt x="67919" y="305943"/>
                  </a:lnTo>
                  <a:lnTo>
                    <a:pt x="67919" y="424040"/>
                  </a:lnTo>
                  <a:lnTo>
                    <a:pt x="101879" y="424040"/>
                  </a:lnTo>
                  <a:lnTo>
                    <a:pt x="101879" y="305943"/>
                  </a:lnTo>
                  <a:lnTo>
                    <a:pt x="322630" y="305943"/>
                  </a:lnTo>
                  <a:lnTo>
                    <a:pt x="322630" y="424040"/>
                  </a:lnTo>
                  <a:lnTo>
                    <a:pt x="356603" y="424040"/>
                  </a:lnTo>
                  <a:lnTo>
                    <a:pt x="356603" y="305943"/>
                  </a:lnTo>
                  <a:lnTo>
                    <a:pt x="577354" y="305943"/>
                  </a:lnTo>
                  <a:lnTo>
                    <a:pt x="577354" y="424040"/>
                  </a:lnTo>
                  <a:lnTo>
                    <a:pt x="611314" y="424040"/>
                  </a:lnTo>
                  <a:lnTo>
                    <a:pt x="611314" y="305943"/>
                  </a:lnTo>
                  <a:lnTo>
                    <a:pt x="611314" y="271653"/>
                  </a:lnTo>
                  <a:close/>
                </a:path>
                <a:path w="679450" h="577850">
                  <a:moveTo>
                    <a:pt x="679234" y="458431"/>
                  </a:moveTo>
                  <a:lnTo>
                    <a:pt x="509422" y="458431"/>
                  </a:lnTo>
                  <a:lnTo>
                    <a:pt x="509422" y="577291"/>
                  </a:lnTo>
                  <a:lnTo>
                    <a:pt x="679234" y="577291"/>
                  </a:lnTo>
                  <a:lnTo>
                    <a:pt x="679234" y="458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072121" y="5115814"/>
            <a:ext cx="25482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1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1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1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1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1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48418" y="4769942"/>
            <a:ext cx="1470025" cy="10502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15"/>
              </a:spcBef>
            </a:pPr>
            <a:r>
              <a:rPr sz="1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  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and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 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ern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1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rug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his  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ers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7068</Words>
  <Application>WPS Presentation</Application>
  <PresentationFormat>On-screen Show (4:3)</PresentationFormat>
  <Paragraphs>284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SimSun</vt:lpstr>
      <vt:lpstr>Wingdings</vt:lpstr>
      <vt:lpstr>Verdana</vt:lpstr>
      <vt:lpstr>Tahoma</vt:lpstr>
      <vt:lpstr>Lucida Sans Unicode</vt:lpstr>
      <vt:lpstr>Franklin Gothic Medium</vt:lpstr>
      <vt:lpstr>Wingdings</vt:lpstr>
      <vt:lpstr>Microsoft YaHei</vt:lpstr>
      <vt:lpstr>Arial Unicode MS</vt:lpstr>
      <vt:lpstr>Calibri</vt:lpstr>
      <vt:lpstr>Symbol</vt:lpstr>
      <vt:lpstr>Arial</vt:lpstr>
      <vt:lpstr>Office Theme</vt:lpstr>
      <vt:lpstr>PowerPoint 演示文稿</vt:lpstr>
      <vt:lpstr>PowerPoint 演示文稿</vt:lpstr>
      <vt:lpstr>PowerPoint 演示文稿</vt:lpstr>
      <vt:lpstr>▶ The	application	of	a	systematic,</vt:lpstr>
      <vt:lpstr>Why Software Engineering</vt:lpstr>
      <vt:lpstr>PowerPoint 演示文稿</vt:lpstr>
      <vt:lpstr>PowerPoint 演示文稿</vt:lpstr>
      <vt:lpstr>PowerPoint 演示文稿</vt:lpstr>
      <vt:lpstr>PowerPoint 演示文稿</vt:lpstr>
      <vt:lpstr>Software Engineering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Software Production has a Poor Track  Record Example: Space Shuttle</vt:lpstr>
      <vt:lpstr>Ariane 5 Flight 501 – Reusability Failure</vt:lpstr>
      <vt:lpstr>National Health Service</vt:lpstr>
      <vt:lpstr>Conclusion</vt:lpstr>
      <vt:lpstr>What is software?</vt:lpstr>
      <vt:lpstr>What is software engineering?</vt:lpstr>
      <vt:lpstr>Difference between software</vt:lpstr>
      <vt:lpstr>Software is Complex</vt:lpstr>
      <vt:lpstr>The Role of Software Engg.</vt:lpstr>
      <vt:lpstr>Second Law of Software Engineering</vt:lpstr>
      <vt:lpstr>PowerPoint 演示文稿</vt:lpstr>
      <vt:lpstr>Machine  Works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Software Engineering</dc:title>
  <dc:creator>Bilal Khalid Dar</dc:creator>
  <cp:lastModifiedBy>user</cp:lastModifiedBy>
  <cp:revision>6</cp:revision>
  <dcterms:created xsi:type="dcterms:W3CDTF">2023-08-24T04:07:05Z</dcterms:created>
  <dcterms:modified xsi:type="dcterms:W3CDTF">2023-08-24T05:59:29Z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2022-02-15T05:00:00Z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2023-08-22T05:00:00Z</vt:filetime>
  </property>
  <property fmtid="{D5CDD505-2E9C-101B-9397-08002B2CF9AE}" pid="5" name="ICV">
    <vt:lpwstr>C726FF26A253487DB0CDED04D79EE83C</vt:lpwstr>
  </property>
  <property fmtid="{D5CDD505-2E9C-101B-9397-08002B2CF9AE}" pid="6" name="KSOProductBuildVer">
    <vt:lpwstr>1033-11.2.0.11417</vt:lpwstr>
  </property>
</Properties>
</file>