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437379" y="398272"/>
            <a:ext cx="511809" cy="3298825"/>
          </a:xfrm>
          <a:custGeom>
            <a:avLst/>
            <a:gdLst/>
            <a:ahLst/>
            <a:cxnLst/>
            <a:rect l="l" t="t" r="r" b="b"/>
            <a:pathLst>
              <a:path w="511810" h="3298825">
                <a:moveTo>
                  <a:pt x="440690" y="0"/>
                </a:moveTo>
                <a:lnTo>
                  <a:pt x="0" y="21716"/>
                </a:lnTo>
                <a:lnTo>
                  <a:pt x="25781" y="129793"/>
                </a:lnTo>
                <a:lnTo>
                  <a:pt x="50927" y="237998"/>
                </a:lnTo>
                <a:lnTo>
                  <a:pt x="75565" y="346328"/>
                </a:lnTo>
                <a:lnTo>
                  <a:pt x="120523" y="563752"/>
                </a:lnTo>
                <a:lnTo>
                  <a:pt x="142240" y="672591"/>
                </a:lnTo>
                <a:lnTo>
                  <a:pt x="161925" y="780161"/>
                </a:lnTo>
                <a:lnTo>
                  <a:pt x="181102" y="889888"/>
                </a:lnTo>
                <a:lnTo>
                  <a:pt x="199517" y="998601"/>
                </a:lnTo>
                <a:lnTo>
                  <a:pt x="216281" y="1105535"/>
                </a:lnTo>
                <a:lnTo>
                  <a:pt x="233299" y="1214374"/>
                </a:lnTo>
                <a:lnTo>
                  <a:pt x="248920" y="1321307"/>
                </a:lnTo>
                <a:lnTo>
                  <a:pt x="263017" y="1428495"/>
                </a:lnTo>
                <a:lnTo>
                  <a:pt x="277241" y="1535556"/>
                </a:lnTo>
                <a:lnTo>
                  <a:pt x="290449" y="1641348"/>
                </a:lnTo>
                <a:lnTo>
                  <a:pt x="302387" y="1745995"/>
                </a:lnTo>
                <a:lnTo>
                  <a:pt x="313563" y="1851405"/>
                </a:lnTo>
                <a:lnTo>
                  <a:pt x="324739" y="1955418"/>
                </a:lnTo>
                <a:lnTo>
                  <a:pt x="334391" y="2058289"/>
                </a:lnTo>
                <a:lnTo>
                  <a:pt x="344170" y="2160778"/>
                </a:lnTo>
                <a:lnTo>
                  <a:pt x="352933" y="2262251"/>
                </a:lnTo>
                <a:lnTo>
                  <a:pt x="360553" y="2362962"/>
                </a:lnTo>
                <a:lnTo>
                  <a:pt x="368554" y="2462276"/>
                </a:lnTo>
                <a:lnTo>
                  <a:pt x="375031" y="2560701"/>
                </a:lnTo>
                <a:lnTo>
                  <a:pt x="386588" y="2753487"/>
                </a:lnTo>
                <a:lnTo>
                  <a:pt x="392049" y="2847340"/>
                </a:lnTo>
                <a:lnTo>
                  <a:pt x="396240" y="2940685"/>
                </a:lnTo>
                <a:lnTo>
                  <a:pt x="400177" y="3032760"/>
                </a:lnTo>
                <a:lnTo>
                  <a:pt x="404114" y="3122803"/>
                </a:lnTo>
                <a:lnTo>
                  <a:pt x="409448" y="3298825"/>
                </a:lnTo>
                <a:lnTo>
                  <a:pt x="474091" y="3265424"/>
                </a:lnTo>
                <a:lnTo>
                  <a:pt x="477321" y="3238552"/>
                </a:lnTo>
                <a:lnTo>
                  <a:pt x="483308" y="3179056"/>
                </a:lnTo>
                <a:lnTo>
                  <a:pt x="488677" y="3112267"/>
                </a:lnTo>
                <a:lnTo>
                  <a:pt x="493444" y="3038637"/>
                </a:lnTo>
                <a:lnTo>
                  <a:pt x="495606" y="2999399"/>
                </a:lnTo>
                <a:lnTo>
                  <a:pt x="497623" y="2958620"/>
                </a:lnTo>
                <a:lnTo>
                  <a:pt x="499497" y="2916357"/>
                </a:lnTo>
                <a:lnTo>
                  <a:pt x="501230" y="2872667"/>
                </a:lnTo>
                <a:lnTo>
                  <a:pt x="502823" y="2827607"/>
                </a:lnTo>
                <a:lnTo>
                  <a:pt x="504279" y="2781233"/>
                </a:lnTo>
                <a:lnTo>
                  <a:pt x="505599" y="2733601"/>
                </a:lnTo>
                <a:lnTo>
                  <a:pt x="506786" y="2684769"/>
                </a:lnTo>
                <a:lnTo>
                  <a:pt x="507841" y="2634793"/>
                </a:lnTo>
                <a:lnTo>
                  <a:pt x="508766" y="2583729"/>
                </a:lnTo>
                <a:lnTo>
                  <a:pt x="509563" y="2531635"/>
                </a:lnTo>
                <a:lnTo>
                  <a:pt x="510234" y="2478566"/>
                </a:lnTo>
                <a:lnTo>
                  <a:pt x="510781" y="2424580"/>
                </a:lnTo>
                <a:lnTo>
                  <a:pt x="511206" y="2369732"/>
                </a:lnTo>
                <a:lnTo>
                  <a:pt x="511510" y="2314080"/>
                </a:lnTo>
                <a:lnTo>
                  <a:pt x="511681" y="2262251"/>
                </a:lnTo>
                <a:lnTo>
                  <a:pt x="511719" y="2142864"/>
                </a:lnTo>
                <a:lnTo>
                  <a:pt x="511561" y="2084560"/>
                </a:lnTo>
                <a:lnTo>
                  <a:pt x="511292" y="2025735"/>
                </a:lnTo>
                <a:lnTo>
                  <a:pt x="510914" y="1966446"/>
                </a:lnTo>
                <a:lnTo>
                  <a:pt x="510428" y="1906748"/>
                </a:lnTo>
                <a:lnTo>
                  <a:pt x="509838" y="1846698"/>
                </a:lnTo>
                <a:lnTo>
                  <a:pt x="509144" y="1786354"/>
                </a:lnTo>
                <a:lnTo>
                  <a:pt x="508349" y="1725771"/>
                </a:lnTo>
                <a:lnTo>
                  <a:pt x="507454" y="1665006"/>
                </a:lnTo>
                <a:lnTo>
                  <a:pt x="506462" y="1604116"/>
                </a:lnTo>
                <a:lnTo>
                  <a:pt x="505373" y="1543158"/>
                </a:lnTo>
                <a:lnTo>
                  <a:pt x="504191" y="1482188"/>
                </a:lnTo>
                <a:lnTo>
                  <a:pt x="502917" y="1421262"/>
                </a:lnTo>
                <a:lnTo>
                  <a:pt x="501553" y="1360438"/>
                </a:lnTo>
                <a:lnTo>
                  <a:pt x="500101" y="1299771"/>
                </a:lnTo>
                <a:lnTo>
                  <a:pt x="498563" y="1239320"/>
                </a:lnTo>
                <a:lnTo>
                  <a:pt x="496940" y="1179139"/>
                </a:lnTo>
                <a:lnTo>
                  <a:pt x="495235" y="1119286"/>
                </a:lnTo>
                <a:lnTo>
                  <a:pt x="493449" y="1059817"/>
                </a:lnTo>
                <a:lnTo>
                  <a:pt x="491512" y="998601"/>
                </a:lnTo>
                <a:lnTo>
                  <a:pt x="489643" y="942259"/>
                </a:lnTo>
                <a:lnTo>
                  <a:pt x="487627" y="884282"/>
                </a:lnTo>
                <a:lnTo>
                  <a:pt x="485538" y="826917"/>
                </a:lnTo>
                <a:lnTo>
                  <a:pt x="483377" y="770219"/>
                </a:lnTo>
                <a:lnTo>
                  <a:pt x="481148" y="714245"/>
                </a:lnTo>
                <a:lnTo>
                  <a:pt x="478851" y="659051"/>
                </a:lnTo>
                <a:lnTo>
                  <a:pt x="476489" y="604695"/>
                </a:lnTo>
                <a:lnTo>
                  <a:pt x="474063" y="551232"/>
                </a:lnTo>
                <a:lnTo>
                  <a:pt x="471576" y="498720"/>
                </a:lnTo>
                <a:lnTo>
                  <a:pt x="469029" y="447214"/>
                </a:lnTo>
                <a:lnTo>
                  <a:pt x="466424" y="396773"/>
                </a:lnTo>
                <a:lnTo>
                  <a:pt x="463700" y="346328"/>
                </a:lnTo>
                <a:lnTo>
                  <a:pt x="461048" y="299306"/>
                </a:lnTo>
                <a:lnTo>
                  <a:pt x="458281" y="252395"/>
                </a:lnTo>
                <a:lnTo>
                  <a:pt x="455464" y="206774"/>
                </a:lnTo>
                <a:lnTo>
                  <a:pt x="452598" y="162499"/>
                </a:lnTo>
                <a:lnTo>
                  <a:pt x="449686" y="119628"/>
                </a:lnTo>
                <a:lnTo>
                  <a:pt x="446729" y="78217"/>
                </a:lnTo>
                <a:lnTo>
                  <a:pt x="443730" y="38321"/>
                </a:lnTo>
                <a:lnTo>
                  <a:pt x="44069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4864608" y="0"/>
                </a:lnTo>
                <a:lnTo>
                  <a:pt x="4864608" y="3226816"/>
                </a:lnTo>
                <a:lnTo>
                  <a:pt x="4863592" y="3352673"/>
                </a:lnTo>
                <a:lnTo>
                  <a:pt x="4863592" y="3477387"/>
                </a:lnTo>
                <a:lnTo>
                  <a:pt x="4861687" y="3600831"/>
                </a:lnTo>
                <a:lnTo>
                  <a:pt x="4856226" y="3841750"/>
                </a:lnTo>
                <a:lnTo>
                  <a:pt x="4853305" y="3959225"/>
                </a:lnTo>
                <a:lnTo>
                  <a:pt x="4848733" y="4076065"/>
                </a:lnTo>
                <a:lnTo>
                  <a:pt x="4843907" y="4191000"/>
                </a:lnTo>
                <a:lnTo>
                  <a:pt x="4839462" y="4303649"/>
                </a:lnTo>
                <a:lnTo>
                  <a:pt x="4827143" y="4523359"/>
                </a:lnTo>
                <a:lnTo>
                  <a:pt x="4813935" y="4734052"/>
                </a:lnTo>
                <a:lnTo>
                  <a:pt x="4800092" y="4936236"/>
                </a:lnTo>
                <a:lnTo>
                  <a:pt x="4784852" y="5127498"/>
                </a:lnTo>
                <a:lnTo>
                  <a:pt x="4769104" y="5310251"/>
                </a:lnTo>
                <a:lnTo>
                  <a:pt x="4751959" y="5479796"/>
                </a:lnTo>
                <a:lnTo>
                  <a:pt x="4735195" y="5639016"/>
                </a:lnTo>
                <a:lnTo>
                  <a:pt x="4718431" y="5785497"/>
                </a:lnTo>
                <a:lnTo>
                  <a:pt x="4702556" y="5919889"/>
                </a:lnTo>
                <a:lnTo>
                  <a:pt x="4687570" y="6039129"/>
                </a:lnTo>
                <a:lnTo>
                  <a:pt x="4661281" y="6237681"/>
                </a:lnTo>
                <a:lnTo>
                  <a:pt x="4649978" y="6313957"/>
                </a:lnTo>
                <a:lnTo>
                  <a:pt x="4639742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4641227" y="469900"/>
                </a:lnTo>
                <a:lnTo>
                  <a:pt x="4652899" y="538480"/>
                </a:lnTo>
                <a:lnTo>
                  <a:pt x="4675124" y="675259"/>
                </a:lnTo>
                <a:lnTo>
                  <a:pt x="4696968" y="812673"/>
                </a:lnTo>
                <a:lnTo>
                  <a:pt x="4734433" y="1088136"/>
                </a:lnTo>
                <a:lnTo>
                  <a:pt x="4751959" y="1226185"/>
                </a:lnTo>
                <a:lnTo>
                  <a:pt x="4767072" y="1362329"/>
                </a:lnTo>
                <a:lnTo>
                  <a:pt x="4781296" y="1500378"/>
                </a:lnTo>
                <a:lnTo>
                  <a:pt x="4794250" y="1637792"/>
                </a:lnTo>
                <a:lnTo>
                  <a:pt x="4816856" y="1909572"/>
                </a:lnTo>
                <a:lnTo>
                  <a:pt x="4826254" y="2044573"/>
                </a:lnTo>
                <a:lnTo>
                  <a:pt x="4833620" y="2179574"/>
                </a:lnTo>
                <a:lnTo>
                  <a:pt x="4841367" y="2313940"/>
                </a:lnTo>
                <a:lnTo>
                  <a:pt x="4847844" y="2447036"/>
                </a:lnTo>
                <a:lnTo>
                  <a:pt x="4852289" y="2579116"/>
                </a:lnTo>
                <a:lnTo>
                  <a:pt x="4860036" y="2841752"/>
                </a:lnTo>
                <a:lnTo>
                  <a:pt x="4863592" y="3099689"/>
                </a:lnTo>
                <a:lnTo>
                  <a:pt x="4864608" y="3226816"/>
                </a:lnTo>
                <a:lnTo>
                  <a:pt x="4864608" y="0"/>
                </a:ln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68328" y="470154"/>
                </a:lnTo>
                <a:lnTo>
                  <a:pt x="11768328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6633" y="1426921"/>
            <a:ext cx="4213859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9433" y="1734413"/>
            <a:ext cx="5300345" cy="439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jpe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.jpe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8.png"/><Relationship Id="rId7" Type="http://schemas.openxmlformats.org/officeDocument/2006/relationships/image" Target="../media/image1.jpe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1.jpe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0.jpeg"/><Relationship Id="rId7" Type="http://schemas.openxmlformats.org/officeDocument/2006/relationships/image" Target="../media/image7.png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.jpe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3" name="object 3"/>
            <p:cNvSpPr/>
            <p:nvPr/>
          </p:nvSpPr>
          <p:spPr>
            <a:xfrm>
              <a:off x="0" y="471169"/>
              <a:ext cx="11709400" cy="5910580"/>
            </a:xfrm>
            <a:custGeom>
              <a:avLst/>
              <a:gdLst/>
              <a:ahLst/>
              <a:cxnLst/>
              <a:rect l="l" t="t" r="r" b="b"/>
              <a:pathLst>
                <a:path w="11709400" h="5910580">
                  <a:moveTo>
                    <a:pt x="0" y="5910580"/>
                  </a:moveTo>
                  <a:lnTo>
                    <a:pt x="11709273" y="5910580"/>
                  </a:lnTo>
                  <a:lnTo>
                    <a:pt x="11709273" y="0"/>
                  </a:lnTo>
                  <a:lnTo>
                    <a:pt x="0" y="0"/>
                  </a:lnTo>
                  <a:lnTo>
                    <a:pt x="0" y="591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84350" y="838149"/>
            <a:ext cx="8622665" cy="534733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 indent="635" algn="ctr">
              <a:lnSpc>
                <a:spcPts val="7130"/>
              </a:lnSpc>
              <a:spcBef>
                <a:spcPts val="995"/>
              </a:spcBef>
            </a:pPr>
            <a:r>
              <a:rPr sz="66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Fundame</a:t>
            </a:r>
            <a:r>
              <a:rPr sz="6600" spc="-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600" spc="-3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tals</a:t>
            </a:r>
            <a:r>
              <a:rPr sz="6600" spc="-4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600" spc="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6600" spc="-1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6600" spc="-1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600" spc="-5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600" spc="-6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600" spc="-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ngin</a:t>
            </a:r>
            <a:r>
              <a:rPr sz="6600" spc="-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600" spc="-2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eri</a:t>
            </a:r>
            <a:r>
              <a:rPr sz="6600" spc="-3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600" spc="3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6600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1800" spc="-165" dirty="0">
              <a:solidFill>
                <a:srgbClr val="EE52A4"/>
              </a:solidFill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spc="-14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LECTURE</a:t>
            </a:r>
            <a:r>
              <a:rPr spc="-10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pc="-10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6</a:t>
            </a:r>
            <a:r>
              <a:rPr spc="-24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:</a:t>
            </a:r>
            <a:r>
              <a:rPr spc="-7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PROTOTYPING</a:t>
            </a:r>
            <a:r>
              <a:rPr spc="-1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-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MODEL,</a:t>
            </a:r>
            <a:r>
              <a:rPr spc="-14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-15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SPIRAL</a:t>
            </a:r>
            <a:r>
              <a:rPr spc="-17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-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MODEL,</a:t>
            </a:r>
            <a:r>
              <a:rPr spc="-1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-3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RAD</a:t>
            </a:r>
            <a:endParaRPr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Farheen Tabassum</a:t>
            </a:r>
            <a:b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MS Software Engineering </a:t>
            </a:r>
            <a:b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EME,NUST</a:t>
            </a:r>
            <a:endParaRPr lang="en-US" sz="280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2774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EBEBEB"/>
                </a:solidFill>
              </a:rPr>
              <a:t>Advantages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233932" y="2504694"/>
            <a:ext cx="8505190" cy="33089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200" spc="-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5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5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5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5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5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5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</a:t>
            </a:r>
            <a:r>
              <a:rPr sz="15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5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5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5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5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5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5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5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200" spc="-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5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5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5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5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5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5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5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</a:t>
            </a:r>
            <a:r>
              <a:rPr sz="15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5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5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1200" spc="-114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5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5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15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missing</a:t>
            </a:r>
            <a:r>
              <a:rPr sz="15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r>
              <a:rPr sz="15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easily.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5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scope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5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refinement,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means</a:t>
            </a:r>
            <a:r>
              <a:rPr sz="15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requirements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5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easily</a:t>
            </a:r>
            <a:r>
              <a:rPr sz="15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accommodated.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5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5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reused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15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complicated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projects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future.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5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5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ensures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15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5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satisfaction</a:t>
            </a:r>
            <a:r>
              <a:rPr sz="15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comfort.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14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200" spc="-114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5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5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5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5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5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15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5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ys</a:t>
            </a:r>
            <a:r>
              <a:rPr sz="15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5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5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5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5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5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helps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developers</a:t>
            </a:r>
            <a:r>
              <a:rPr sz="15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understand</a:t>
            </a:r>
            <a:r>
              <a:rPr sz="15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better.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355600" marR="676910" indent="-342900">
              <a:lnSpc>
                <a:spcPct val="8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5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15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requirements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understood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channels</a:t>
            </a:r>
            <a:r>
              <a:rPr sz="15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1500" spc="-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</a:t>
            </a:r>
            <a:r>
              <a:rPr sz="15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5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5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5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5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ery</a:t>
            </a:r>
            <a:r>
              <a:rPr sz="15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5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5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5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5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5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5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5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5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5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5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actively</a:t>
            </a:r>
            <a:r>
              <a:rPr sz="15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involve</a:t>
            </a:r>
            <a:r>
              <a:rPr sz="15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1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5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phase.</a:t>
            </a:r>
            <a:endParaRPr sz="1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16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89278" y="4129023"/>
              <a:ext cx="8041005" cy="547370"/>
            </a:xfrm>
            <a:custGeom>
              <a:avLst/>
              <a:gdLst/>
              <a:ahLst/>
              <a:cxnLst/>
              <a:rect l="l" t="t" r="r" b="b"/>
              <a:pathLst>
                <a:path w="8041005" h="547370">
                  <a:moveTo>
                    <a:pt x="3500628" y="274320"/>
                  </a:moveTo>
                  <a:lnTo>
                    <a:pt x="0" y="274320"/>
                  </a:lnTo>
                  <a:lnTo>
                    <a:pt x="0" y="547116"/>
                  </a:lnTo>
                  <a:lnTo>
                    <a:pt x="3500628" y="547116"/>
                  </a:lnTo>
                  <a:lnTo>
                    <a:pt x="3500628" y="274320"/>
                  </a:lnTo>
                  <a:close/>
                </a:path>
                <a:path w="8041005" h="547370">
                  <a:moveTo>
                    <a:pt x="8040624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8040624" y="272796"/>
                  </a:lnTo>
                  <a:lnTo>
                    <a:pt x="80406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33547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EBEBEB"/>
                </a:solidFill>
              </a:rPr>
              <a:t>Disadvantages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1233932" y="2506690"/>
            <a:ext cx="8355965" cy="15024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poor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documentation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because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continuously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changing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requirements.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variation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requirements.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3932" y="4156964"/>
            <a:ext cx="18669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endParaRPr sz="14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9277" y="4129023"/>
            <a:ext cx="804100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Customers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demand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actual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delivered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9277" y="4403344"/>
            <a:ext cx="3513454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3932" y="4786629"/>
            <a:ext cx="82873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Customers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satisfied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interested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in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seeing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17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270"/>
            <a:ext cx="12192000" cy="68567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80185" y="2920364"/>
            <a:ext cx="247586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When</a:t>
            </a:r>
            <a:r>
              <a:rPr sz="32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use 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pro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otyp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i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7115" y="1930907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399"/>
                </a:lnTo>
              </a:path>
            </a:pathLst>
          </a:custGeom>
          <a:ln w="15875">
            <a:solidFill>
              <a:srgbClr val="3A2F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57673" y="1090116"/>
            <a:ext cx="5098415" cy="466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7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Pr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mod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b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70" dirty="0">
                <a:latin typeface="Verdana" panose="020B0604030504040204"/>
                <a:cs typeface="Verdana" panose="020B0604030504040204"/>
              </a:rPr>
              <a:t>e 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de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95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-2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m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ee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ot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of 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us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10" dirty="0">
                <a:latin typeface="Verdana" panose="020B0604030504040204"/>
                <a:cs typeface="Verdana" panose="020B0604030504040204"/>
              </a:rPr>
              <a:t>rs.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Typically,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online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systems, 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web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interfaces 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14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ry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gh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am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of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on 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us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10" dirty="0">
                <a:latin typeface="Verdana" panose="020B0604030504040204"/>
                <a:cs typeface="Verdana" panose="020B0604030504040204"/>
              </a:rPr>
              <a:t>rs,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re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b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latin typeface="Verdana" panose="020B0604030504040204"/>
                <a:cs typeface="Verdana" panose="020B0604030504040204"/>
              </a:rPr>
              <a:t>su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for  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Pro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mode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60" dirty="0">
                <a:latin typeface="Verdana" panose="020B0604030504040204"/>
                <a:cs typeface="Verdana" panose="020B0604030504040204"/>
              </a:rPr>
              <a:t>.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m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ke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for 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system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to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be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built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that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ease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of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use </a:t>
            </a:r>
            <a:r>
              <a:rPr sz="1800" spc="-6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ee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m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m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229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80" dirty="0">
                <a:latin typeface="Verdana" panose="020B0604030504040204"/>
                <a:cs typeface="Verdana" panose="020B0604030504040204"/>
              </a:rPr>
              <a:t>d  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user.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marR="4953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Prototyping </a:t>
            </a:r>
            <a:r>
              <a:rPr sz="1800" spc="-95" dirty="0">
                <a:latin typeface="Verdana" panose="020B0604030504040204"/>
                <a:cs typeface="Verdana" panose="020B0604030504040204"/>
              </a:rPr>
              <a:t>ensures 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that 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1800" spc="45" dirty="0">
                <a:latin typeface="Verdana" panose="020B0604030504040204"/>
                <a:cs typeface="Verdana" panose="020B0604030504040204"/>
              </a:rPr>
              <a:t>end 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users 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co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2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ork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95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-2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m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d 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pr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fe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114" dirty="0">
                <a:latin typeface="Verdana" panose="020B0604030504040204"/>
                <a:cs typeface="Verdana" panose="020B0604030504040204"/>
              </a:rPr>
              <a:t>db</a:t>
            </a:r>
            <a:r>
              <a:rPr sz="1800" spc="10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ck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ch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24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co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d 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pr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75" dirty="0">
                <a:latin typeface="Verdana" panose="020B0604030504040204"/>
                <a:cs typeface="Verdana" panose="020B0604030504040204"/>
              </a:rPr>
              <a:t>su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us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b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70" dirty="0">
                <a:latin typeface="Verdana" panose="020B0604030504040204"/>
                <a:cs typeface="Verdana" panose="020B0604030504040204"/>
              </a:rPr>
              <a:t>e  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system. 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They </a:t>
            </a:r>
            <a:r>
              <a:rPr sz="1800" dirty="0">
                <a:latin typeface="Verdana" panose="020B0604030504040204"/>
                <a:cs typeface="Verdana" panose="020B0604030504040204"/>
              </a:rPr>
              <a:t>are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excellent 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for 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designing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good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human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computer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interface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systems.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6995" y="467868"/>
            <a:ext cx="696595" cy="591947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01930">
              <a:lnSpc>
                <a:spcPct val="100000"/>
              </a:lnSpc>
            </a:pP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3882008"/>
            <a:ext cx="47802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80" dirty="0">
                <a:solidFill>
                  <a:srgbClr val="FFFFFF"/>
                </a:solidFill>
              </a:rPr>
              <a:t>SPIRA</a:t>
            </a:r>
            <a:r>
              <a:rPr sz="5400" spc="-430" dirty="0">
                <a:solidFill>
                  <a:srgbClr val="FFFFFF"/>
                </a:solidFill>
              </a:rPr>
              <a:t>L</a:t>
            </a:r>
            <a:r>
              <a:rPr sz="5400" spc="-405" dirty="0">
                <a:solidFill>
                  <a:srgbClr val="FFFFFF"/>
                </a:solidFill>
              </a:rPr>
              <a:t> </a:t>
            </a:r>
            <a:r>
              <a:rPr sz="5400" spc="420" dirty="0">
                <a:solidFill>
                  <a:srgbClr val="FFFFFF"/>
                </a:solidFill>
              </a:rPr>
              <a:t>M</a:t>
            </a:r>
            <a:r>
              <a:rPr sz="5400" spc="-190" dirty="0">
                <a:solidFill>
                  <a:srgbClr val="FFFFFF"/>
                </a:solidFill>
              </a:rPr>
              <a:t>ODEL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19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60248" y="1865630"/>
                  </a:lnTo>
                  <a:lnTo>
                    <a:pt x="460248" y="638048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8" cy="68579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2900" y="402336"/>
              <a:ext cx="6739255" cy="6053455"/>
            </a:xfrm>
            <a:custGeom>
              <a:avLst/>
              <a:gdLst/>
              <a:ahLst/>
              <a:cxnLst/>
              <a:rect l="l" t="t" r="r" b="b"/>
              <a:pathLst>
                <a:path w="6739255" h="6053455">
                  <a:moveTo>
                    <a:pt x="6739128" y="0"/>
                  </a:moveTo>
                  <a:lnTo>
                    <a:pt x="0" y="0"/>
                  </a:lnTo>
                  <a:lnTo>
                    <a:pt x="0" y="6053328"/>
                  </a:lnTo>
                  <a:lnTo>
                    <a:pt x="6739128" y="6053328"/>
                  </a:lnTo>
                  <a:lnTo>
                    <a:pt x="6739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4904" y="2667000"/>
              <a:ext cx="4191000" cy="4191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45938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113" y="0"/>
                  </a:moveTo>
                  <a:lnTo>
                    <a:pt x="68073" y="38321"/>
                  </a:lnTo>
                  <a:lnTo>
                    <a:pt x="65073" y="78217"/>
                  </a:lnTo>
                  <a:lnTo>
                    <a:pt x="62116" y="119628"/>
                  </a:lnTo>
                  <a:lnTo>
                    <a:pt x="59204" y="162499"/>
                  </a:lnTo>
                  <a:lnTo>
                    <a:pt x="56337" y="206774"/>
                  </a:lnTo>
                  <a:lnTo>
                    <a:pt x="53519" y="252395"/>
                  </a:lnTo>
                  <a:lnTo>
                    <a:pt x="50751" y="299306"/>
                  </a:lnTo>
                  <a:lnTo>
                    <a:pt x="48035" y="347451"/>
                  </a:lnTo>
                  <a:lnTo>
                    <a:pt x="45372" y="396773"/>
                  </a:lnTo>
                  <a:lnTo>
                    <a:pt x="42766" y="447214"/>
                  </a:lnTo>
                  <a:lnTo>
                    <a:pt x="40217" y="498720"/>
                  </a:lnTo>
                  <a:lnTo>
                    <a:pt x="37728" y="551232"/>
                  </a:lnTo>
                  <a:lnTo>
                    <a:pt x="35300" y="604695"/>
                  </a:lnTo>
                  <a:lnTo>
                    <a:pt x="32936" y="659051"/>
                  </a:lnTo>
                  <a:lnTo>
                    <a:pt x="30637" y="714245"/>
                  </a:lnTo>
                  <a:lnTo>
                    <a:pt x="28406" y="770219"/>
                  </a:lnTo>
                  <a:lnTo>
                    <a:pt x="26243" y="826917"/>
                  </a:lnTo>
                  <a:lnTo>
                    <a:pt x="24152" y="884282"/>
                  </a:lnTo>
                  <a:lnTo>
                    <a:pt x="22133" y="942259"/>
                  </a:lnTo>
                  <a:lnTo>
                    <a:pt x="20189" y="1000789"/>
                  </a:lnTo>
                  <a:lnTo>
                    <a:pt x="18322" y="1059817"/>
                  </a:lnTo>
                  <a:lnTo>
                    <a:pt x="16533" y="1119286"/>
                  </a:lnTo>
                  <a:lnTo>
                    <a:pt x="14825" y="1179139"/>
                  </a:lnTo>
                  <a:lnTo>
                    <a:pt x="13200" y="1239320"/>
                  </a:lnTo>
                  <a:lnTo>
                    <a:pt x="11659" y="1299771"/>
                  </a:lnTo>
                  <a:lnTo>
                    <a:pt x="10204" y="1360438"/>
                  </a:lnTo>
                  <a:lnTo>
                    <a:pt x="8837" y="1421262"/>
                  </a:lnTo>
                  <a:lnTo>
                    <a:pt x="7560" y="1482188"/>
                  </a:lnTo>
                  <a:lnTo>
                    <a:pt x="6375" y="1543158"/>
                  </a:lnTo>
                  <a:lnTo>
                    <a:pt x="5284" y="1604116"/>
                  </a:lnTo>
                  <a:lnTo>
                    <a:pt x="4288" y="1665006"/>
                  </a:lnTo>
                  <a:lnTo>
                    <a:pt x="3391" y="1725771"/>
                  </a:lnTo>
                  <a:lnTo>
                    <a:pt x="2592" y="1786354"/>
                  </a:lnTo>
                  <a:lnTo>
                    <a:pt x="1849" y="1851405"/>
                  </a:lnTo>
                  <a:lnTo>
                    <a:pt x="1302" y="1906748"/>
                  </a:lnTo>
                  <a:lnTo>
                    <a:pt x="814" y="1966446"/>
                  </a:lnTo>
                  <a:lnTo>
                    <a:pt x="433" y="2025735"/>
                  </a:lnTo>
                  <a:lnTo>
                    <a:pt x="161" y="2084560"/>
                  </a:lnTo>
                  <a:lnTo>
                    <a:pt x="0" y="2142864"/>
                  </a:lnTo>
                  <a:lnTo>
                    <a:pt x="32" y="2262251"/>
                  </a:lnTo>
                  <a:lnTo>
                    <a:pt x="201" y="2314080"/>
                  </a:lnTo>
                  <a:lnTo>
                    <a:pt x="502" y="2369732"/>
                  </a:lnTo>
                  <a:lnTo>
                    <a:pt x="924" y="2424580"/>
                  </a:lnTo>
                  <a:lnTo>
                    <a:pt x="1469" y="2478566"/>
                  </a:lnTo>
                  <a:lnTo>
                    <a:pt x="2137" y="2531635"/>
                  </a:lnTo>
                  <a:lnTo>
                    <a:pt x="2932" y="2583729"/>
                  </a:lnTo>
                  <a:lnTo>
                    <a:pt x="3855" y="2634793"/>
                  </a:lnTo>
                  <a:lnTo>
                    <a:pt x="4908" y="2684769"/>
                  </a:lnTo>
                  <a:lnTo>
                    <a:pt x="6092" y="2733601"/>
                  </a:lnTo>
                  <a:lnTo>
                    <a:pt x="7411" y="2781233"/>
                  </a:lnTo>
                  <a:lnTo>
                    <a:pt x="8865" y="2827607"/>
                  </a:lnTo>
                  <a:lnTo>
                    <a:pt x="10456" y="2872667"/>
                  </a:lnTo>
                  <a:lnTo>
                    <a:pt x="12187" y="2916357"/>
                  </a:lnTo>
                  <a:lnTo>
                    <a:pt x="14060" y="2958620"/>
                  </a:lnTo>
                  <a:lnTo>
                    <a:pt x="16075" y="2999399"/>
                  </a:lnTo>
                  <a:lnTo>
                    <a:pt x="18236" y="3038637"/>
                  </a:lnTo>
                  <a:lnTo>
                    <a:pt x="23001" y="3112267"/>
                  </a:lnTo>
                  <a:lnTo>
                    <a:pt x="28369" y="3179056"/>
                  </a:lnTo>
                  <a:lnTo>
                    <a:pt x="34355" y="3238552"/>
                  </a:lnTo>
                  <a:lnTo>
                    <a:pt x="102355" y="3298825"/>
                  </a:lnTo>
                  <a:lnTo>
                    <a:pt x="107689" y="3122803"/>
                  </a:lnTo>
                  <a:lnTo>
                    <a:pt x="111626" y="3032760"/>
                  </a:lnTo>
                  <a:lnTo>
                    <a:pt x="115563" y="2940685"/>
                  </a:lnTo>
                  <a:lnTo>
                    <a:pt x="119754" y="2847340"/>
                  </a:lnTo>
                  <a:lnTo>
                    <a:pt x="125215" y="2753487"/>
                  </a:lnTo>
                  <a:lnTo>
                    <a:pt x="136772" y="2560701"/>
                  </a:lnTo>
                  <a:lnTo>
                    <a:pt x="143249" y="2462276"/>
                  </a:lnTo>
                  <a:lnTo>
                    <a:pt x="151250" y="2362962"/>
                  </a:lnTo>
                  <a:lnTo>
                    <a:pt x="158870" y="2262251"/>
                  </a:lnTo>
                  <a:lnTo>
                    <a:pt x="167633" y="2160778"/>
                  </a:lnTo>
                  <a:lnTo>
                    <a:pt x="177412" y="2058289"/>
                  </a:lnTo>
                  <a:lnTo>
                    <a:pt x="187064" y="1955418"/>
                  </a:lnTo>
                  <a:lnTo>
                    <a:pt x="198240" y="1851405"/>
                  </a:lnTo>
                  <a:lnTo>
                    <a:pt x="209416" y="1745995"/>
                  </a:lnTo>
                  <a:lnTo>
                    <a:pt x="221354" y="1641348"/>
                  </a:lnTo>
                  <a:lnTo>
                    <a:pt x="234562" y="1535556"/>
                  </a:lnTo>
                  <a:lnTo>
                    <a:pt x="248786" y="1428495"/>
                  </a:lnTo>
                  <a:lnTo>
                    <a:pt x="262883" y="1321307"/>
                  </a:lnTo>
                  <a:lnTo>
                    <a:pt x="278504" y="1214374"/>
                  </a:lnTo>
                  <a:lnTo>
                    <a:pt x="295522" y="1105535"/>
                  </a:lnTo>
                  <a:lnTo>
                    <a:pt x="312286" y="998601"/>
                  </a:lnTo>
                  <a:lnTo>
                    <a:pt x="330701" y="889888"/>
                  </a:lnTo>
                  <a:lnTo>
                    <a:pt x="349878" y="780161"/>
                  </a:lnTo>
                  <a:lnTo>
                    <a:pt x="369563" y="672591"/>
                  </a:lnTo>
                  <a:lnTo>
                    <a:pt x="391280" y="563752"/>
                  </a:lnTo>
                  <a:lnTo>
                    <a:pt x="413759" y="455040"/>
                  </a:lnTo>
                  <a:lnTo>
                    <a:pt x="436111" y="346328"/>
                  </a:lnTo>
                  <a:lnTo>
                    <a:pt x="460876" y="237998"/>
                  </a:lnTo>
                  <a:lnTo>
                    <a:pt x="485895" y="129793"/>
                  </a:lnTo>
                  <a:lnTo>
                    <a:pt x="511803" y="21716"/>
                  </a:lnTo>
                  <a:lnTo>
                    <a:pt x="7111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11340" y="402336"/>
              <a:ext cx="1254760" cy="6053455"/>
            </a:xfrm>
            <a:custGeom>
              <a:avLst/>
              <a:gdLst/>
              <a:ahLst/>
              <a:cxnLst/>
              <a:rect l="l" t="t" r="r" b="b"/>
              <a:pathLst>
                <a:path w="1254759" h="6053455">
                  <a:moveTo>
                    <a:pt x="1253108" y="0"/>
                  </a:moveTo>
                  <a:lnTo>
                    <a:pt x="0" y="0"/>
                  </a:lnTo>
                  <a:lnTo>
                    <a:pt x="4699" y="6053328"/>
                  </a:lnTo>
                  <a:lnTo>
                    <a:pt x="1254252" y="6053328"/>
                  </a:lnTo>
                  <a:lnTo>
                    <a:pt x="1248790" y="6017615"/>
                  </a:lnTo>
                  <a:lnTo>
                    <a:pt x="1232661" y="5912891"/>
                  </a:lnTo>
                  <a:lnTo>
                    <a:pt x="1221358" y="5836615"/>
                  </a:lnTo>
                  <a:lnTo>
                    <a:pt x="1209420" y="5745822"/>
                  </a:lnTo>
                  <a:lnTo>
                    <a:pt x="1195196" y="5638063"/>
                  </a:lnTo>
                  <a:lnTo>
                    <a:pt x="1180083" y="5518823"/>
                  </a:lnTo>
                  <a:lnTo>
                    <a:pt x="1164208" y="5384431"/>
                  </a:lnTo>
                  <a:lnTo>
                    <a:pt x="1147444" y="5237949"/>
                  </a:lnTo>
                  <a:lnTo>
                    <a:pt x="1130680" y="5078730"/>
                  </a:lnTo>
                  <a:lnTo>
                    <a:pt x="1113662" y="4909312"/>
                  </a:lnTo>
                  <a:lnTo>
                    <a:pt x="1097787" y="4726432"/>
                  </a:lnTo>
                  <a:lnTo>
                    <a:pt x="1082548" y="4535170"/>
                  </a:lnTo>
                  <a:lnTo>
                    <a:pt x="1068831" y="4332986"/>
                  </a:lnTo>
                  <a:lnTo>
                    <a:pt x="1055624" y="4122293"/>
                  </a:lnTo>
                  <a:lnTo>
                    <a:pt x="1043177" y="3902582"/>
                  </a:lnTo>
                  <a:lnTo>
                    <a:pt x="1038859" y="3789933"/>
                  </a:lnTo>
                  <a:lnTo>
                    <a:pt x="1034033" y="3674999"/>
                  </a:lnTo>
                  <a:lnTo>
                    <a:pt x="1029461" y="3558158"/>
                  </a:lnTo>
                  <a:lnTo>
                    <a:pt x="1026413" y="3440683"/>
                  </a:lnTo>
                  <a:lnTo>
                    <a:pt x="1023746" y="3320796"/>
                  </a:lnTo>
                  <a:lnTo>
                    <a:pt x="1020952" y="3199765"/>
                  </a:lnTo>
                  <a:lnTo>
                    <a:pt x="1019048" y="3076321"/>
                  </a:lnTo>
                  <a:lnTo>
                    <a:pt x="1019048" y="2951606"/>
                  </a:lnTo>
                  <a:lnTo>
                    <a:pt x="1018158" y="2825750"/>
                  </a:lnTo>
                  <a:lnTo>
                    <a:pt x="1019048" y="2698623"/>
                  </a:lnTo>
                  <a:lnTo>
                    <a:pt x="1020952" y="2569591"/>
                  </a:lnTo>
                  <a:lnTo>
                    <a:pt x="1022730" y="2440686"/>
                  </a:lnTo>
                  <a:lnTo>
                    <a:pt x="1026413" y="2310003"/>
                  </a:lnTo>
                  <a:lnTo>
                    <a:pt x="1030351" y="2178050"/>
                  </a:lnTo>
                  <a:lnTo>
                    <a:pt x="1034923" y="2045969"/>
                  </a:lnTo>
                  <a:lnTo>
                    <a:pt x="1041400" y="1912874"/>
                  </a:lnTo>
                  <a:lnTo>
                    <a:pt x="1049019" y="1778508"/>
                  </a:lnTo>
                  <a:lnTo>
                    <a:pt x="1056385" y="1643506"/>
                  </a:lnTo>
                  <a:lnTo>
                    <a:pt x="1065783" y="1508505"/>
                  </a:lnTo>
                  <a:lnTo>
                    <a:pt x="1077086" y="1371727"/>
                  </a:lnTo>
                  <a:lnTo>
                    <a:pt x="1088389" y="1236726"/>
                  </a:lnTo>
                  <a:lnTo>
                    <a:pt x="1101343" y="1099312"/>
                  </a:lnTo>
                  <a:lnTo>
                    <a:pt x="1115694" y="961263"/>
                  </a:lnTo>
                  <a:lnTo>
                    <a:pt x="1130680" y="825118"/>
                  </a:lnTo>
                  <a:lnTo>
                    <a:pt x="1148206" y="687069"/>
                  </a:lnTo>
                  <a:lnTo>
                    <a:pt x="1167129" y="549655"/>
                  </a:lnTo>
                  <a:lnTo>
                    <a:pt x="1185799" y="411606"/>
                  </a:lnTo>
                  <a:lnTo>
                    <a:pt x="1207515" y="274192"/>
                  </a:lnTo>
                  <a:lnTo>
                    <a:pt x="1229740" y="137413"/>
                  </a:lnTo>
                  <a:lnTo>
                    <a:pt x="1253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19131" y="2895600"/>
              <a:ext cx="2362200" cy="2362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15623" y="470154"/>
                  </a:lnTo>
                  <a:lnTo>
                    <a:pt x="11715623" y="6380480"/>
                  </a:lnTo>
                  <a:lnTo>
                    <a:pt x="482727" y="6380480"/>
                  </a:lnTo>
                  <a:lnTo>
                    <a:pt x="48272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550909" y="2819527"/>
            <a:ext cx="27057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Boehm’s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600" spc="-1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spira</a:t>
            </a:r>
            <a:r>
              <a:rPr sz="3600" spc="-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25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398252" y="0"/>
            <a:ext cx="760730" cy="1203960"/>
            <a:chOff x="10398252" y="0"/>
            <a:chExt cx="760730" cy="120396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20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64691" y="975360"/>
            <a:ext cx="6117590" cy="1038225"/>
            <a:chOff x="964691" y="975360"/>
            <a:chExt cx="6117590" cy="1038225"/>
          </a:xfrm>
        </p:grpSpPr>
        <p:sp>
          <p:nvSpPr>
            <p:cNvPr id="24" name="object 24"/>
            <p:cNvSpPr/>
            <p:nvPr/>
          </p:nvSpPr>
          <p:spPr>
            <a:xfrm>
              <a:off x="964691" y="975360"/>
              <a:ext cx="6117590" cy="1038225"/>
            </a:xfrm>
            <a:custGeom>
              <a:avLst/>
              <a:gdLst/>
              <a:ahLst/>
              <a:cxnLst/>
              <a:rect l="l" t="t" r="r" b="b"/>
              <a:pathLst>
                <a:path w="6117590" h="1038225">
                  <a:moveTo>
                    <a:pt x="6013577" y="0"/>
                  </a:moveTo>
                  <a:lnTo>
                    <a:pt x="103784" y="0"/>
                  </a:lnTo>
                  <a:lnTo>
                    <a:pt x="63388" y="8157"/>
                  </a:lnTo>
                  <a:lnTo>
                    <a:pt x="30399" y="30400"/>
                  </a:lnTo>
                  <a:lnTo>
                    <a:pt x="8156" y="63382"/>
                  </a:lnTo>
                  <a:lnTo>
                    <a:pt x="0" y="103759"/>
                  </a:lnTo>
                  <a:lnTo>
                    <a:pt x="0" y="934085"/>
                  </a:lnTo>
                  <a:lnTo>
                    <a:pt x="8156" y="974461"/>
                  </a:lnTo>
                  <a:lnTo>
                    <a:pt x="30399" y="1007443"/>
                  </a:lnTo>
                  <a:lnTo>
                    <a:pt x="63388" y="1029686"/>
                  </a:lnTo>
                  <a:lnTo>
                    <a:pt x="103784" y="1037843"/>
                  </a:lnTo>
                  <a:lnTo>
                    <a:pt x="6013577" y="1037843"/>
                  </a:lnTo>
                  <a:lnTo>
                    <a:pt x="6053953" y="1029686"/>
                  </a:lnTo>
                  <a:lnTo>
                    <a:pt x="6086935" y="1007443"/>
                  </a:lnTo>
                  <a:lnTo>
                    <a:pt x="6109178" y="974461"/>
                  </a:lnTo>
                  <a:lnTo>
                    <a:pt x="6117336" y="934085"/>
                  </a:lnTo>
                  <a:lnTo>
                    <a:pt x="6117336" y="103759"/>
                  </a:lnTo>
                  <a:lnTo>
                    <a:pt x="6109178" y="63382"/>
                  </a:lnTo>
                  <a:lnTo>
                    <a:pt x="6086935" y="30400"/>
                  </a:lnTo>
                  <a:lnTo>
                    <a:pt x="6053953" y="8157"/>
                  </a:lnTo>
                  <a:lnTo>
                    <a:pt x="601357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4977" y="1295215"/>
              <a:ext cx="117391" cy="11737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64970" y="1291462"/>
              <a:ext cx="368300" cy="401320"/>
            </a:xfrm>
            <a:custGeom>
              <a:avLst/>
              <a:gdLst/>
              <a:ahLst/>
              <a:cxnLst/>
              <a:rect l="l" t="t" r="r" b="b"/>
              <a:pathLst>
                <a:path w="368300" h="401319">
                  <a:moveTo>
                    <a:pt x="109740" y="290982"/>
                  </a:moveTo>
                  <a:lnTo>
                    <a:pt x="0" y="290982"/>
                  </a:lnTo>
                  <a:lnTo>
                    <a:pt x="0" y="400710"/>
                  </a:lnTo>
                  <a:lnTo>
                    <a:pt x="109740" y="290982"/>
                  </a:lnTo>
                  <a:close/>
                </a:path>
                <a:path w="368300" h="401319">
                  <a:moveTo>
                    <a:pt x="259626" y="58902"/>
                  </a:moveTo>
                  <a:lnTo>
                    <a:pt x="255625" y="54876"/>
                  </a:lnTo>
                  <a:lnTo>
                    <a:pt x="220789" y="20053"/>
                  </a:lnTo>
                  <a:lnTo>
                    <a:pt x="214287" y="20078"/>
                  </a:lnTo>
                  <a:lnTo>
                    <a:pt x="206273" y="28105"/>
                  </a:lnTo>
                  <a:lnTo>
                    <a:pt x="206286" y="34620"/>
                  </a:lnTo>
                  <a:lnTo>
                    <a:pt x="222046" y="50355"/>
                  </a:lnTo>
                  <a:lnTo>
                    <a:pt x="140868" y="50355"/>
                  </a:lnTo>
                  <a:lnTo>
                    <a:pt x="140868" y="73837"/>
                  </a:lnTo>
                  <a:lnTo>
                    <a:pt x="222110" y="73837"/>
                  </a:lnTo>
                  <a:lnTo>
                    <a:pt x="206311" y="89560"/>
                  </a:lnTo>
                  <a:lnTo>
                    <a:pt x="206260" y="96075"/>
                  </a:lnTo>
                  <a:lnTo>
                    <a:pt x="214236" y="104178"/>
                  </a:lnTo>
                  <a:lnTo>
                    <a:pt x="220751" y="104228"/>
                  </a:lnTo>
                  <a:lnTo>
                    <a:pt x="259626" y="65405"/>
                  </a:lnTo>
                  <a:lnTo>
                    <a:pt x="259626" y="58902"/>
                  </a:lnTo>
                  <a:close/>
                </a:path>
                <a:path w="368300" h="401319">
                  <a:moveTo>
                    <a:pt x="368198" y="32524"/>
                  </a:moveTo>
                  <a:lnTo>
                    <a:pt x="334568" y="0"/>
                  </a:lnTo>
                  <a:lnTo>
                    <a:pt x="270065" y="62382"/>
                  </a:lnTo>
                  <a:lnTo>
                    <a:pt x="304203" y="96520"/>
                  </a:lnTo>
                  <a:lnTo>
                    <a:pt x="368198" y="32524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259583" y="1054430"/>
            <a:ext cx="4577080" cy="8470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80"/>
              </a:spcBef>
            </a:pPr>
            <a:r>
              <a:rPr sz="1900" spc="-155" dirty="0">
                <a:latin typeface="Verdana" panose="020B0604030504040204"/>
                <a:cs typeface="Verdana" panose="020B0604030504040204"/>
              </a:rPr>
              <a:t>P</a:t>
            </a:r>
            <a:r>
              <a:rPr sz="19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25" dirty="0">
                <a:latin typeface="Verdana" panose="020B0604030504040204"/>
                <a:cs typeface="Verdana" panose="020B0604030504040204"/>
              </a:rPr>
              <a:t>ce</a:t>
            </a:r>
            <a:r>
              <a:rPr sz="1900" spc="15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254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254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70" dirty="0">
                <a:latin typeface="Verdana" panose="020B0604030504040204"/>
                <a:cs typeface="Verdana" panose="020B0604030504040204"/>
              </a:rPr>
              <a:t>re</a:t>
            </a:r>
            <a:r>
              <a:rPr sz="1900" spc="-85" dirty="0">
                <a:latin typeface="Verdana" panose="020B0604030504040204"/>
                <a:cs typeface="Verdana" panose="020B0604030504040204"/>
              </a:rPr>
              <a:t>p</a:t>
            </a:r>
            <a:r>
              <a:rPr sz="19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-25" dirty="0">
                <a:latin typeface="Verdana" panose="020B0604030504040204"/>
                <a:cs typeface="Verdana" panose="020B0604030504040204"/>
              </a:rPr>
              <a:t>ese</a:t>
            </a:r>
            <a:r>
              <a:rPr sz="1900" spc="-40" dirty="0">
                <a:latin typeface="Verdana" panose="020B0604030504040204"/>
                <a:cs typeface="Verdana" panose="020B0604030504040204"/>
              </a:rPr>
              <a:t>n</a:t>
            </a:r>
            <a:r>
              <a:rPr sz="1900" spc="-5" dirty="0">
                <a:latin typeface="Verdana" panose="020B0604030504040204"/>
                <a:cs typeface="Verdana" panose="020B0604030504040204"/>
              </a:rPr>
              <a:t>te</a:t>
            </a:r>
            <a:r>
              <a:rPr sz="1900" spc="114" dirty="0">
                <a:latin typeface="Verdana" panose="020B0604030504040204"/>
                <a:cs typeface="Verdana" panose="020B0604030504040204"/>
              </a:rPr>
              <a:t>d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20" dirty="0">
                <a:latin typeface="Verdana" panose="020B0604030504040204"/>
                <a:cs typeface="Verdana" panose="020B0604030504040204"/>
              </a:rPr>
              <a:t>sp</a:t>
            </a:r>
            <a:r>
              <a:rPr sz="1900" spc="-4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80" dirty="0">
                <a:latin typeface="Verdana" panose="020B0604030504040204"/>
                <a:cs typeface="Verdana" panose="020B0604030504040204"/>
              </a:rPr>
              <a:t>ral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70" dirty="0">
                <a:latin typeface="Verdana" panose="020B0604030504040204"/>
                <a:cs typeface="Verdana" panose="020B0604030504040204"/>
              </a:rPr>
              <a:t>ra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t</a:t>
            </a:r>
            <a:r>
              <a:rPr sz="19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er  </a:t>
            </a:r>
            <a:r>
              <a:rPr sz="1900" spc="-15" dirty="0">
                <a:latin typeface="Verdana" panose="020B0604030504040204"/>
                <a:cs typeface="Verdana" panose="020B0604030504040204"/>
              </a:rPr>
              <a:t>than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150" dirty="0">
                <a:latin typeface="Verdana" panose="020B0604030504040204"/>
                <a:cs typeface="Verdana" panose="020B0604030504040204"/>
              </a:rPr>
              <a:t>a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20" dirty="0">
                <a:latin typeface="Verdana" panose="020B0604030504040204"/>
                <a:cs typeface="Verdana" panose="020B0604030504040204"/>
              </a:rPr>
              <a:t>se</a:t>
            </a:r>
            <a:r>
              <a:rPr sz="1900" spc="-15" dirty="0">
                <a:latin typeface="Verdana" panose="020B0604030504040204"/>
                <a:cs typeface="Verdana" panose="020B0604030504040204"/>
              </a:rPr>
              <a:t>q</a:t>
            </a:r>
            <a:r>
              <a:rPr sz="1900" spc="65" dirty="0">
                <a:latin typeface="Verdana" panose="020B0604030504040204"/>
                <a:cs typeface="Verdana" panose="020B0604030504040204"/>
              </a:rPr>
              <a:t>uence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75" dirty="0">
                <a:latin typeface="Verdana" panose="020B0604030504040204"/>
                <a:cs typeface="Verdana" panose="020B0604030504040204"/>
              </a:rPr>
              <a:t>f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35" dirty="0">
                <a:latin typeface="Verdana" panose="020B0604030504040204"/>
                <a:cs typeface="Verdana" panose="020B0604030504040204"/>
              </a:rPr>
              <a:t>act</a:t>
            </a:r>
            <a:r>
              <a:rPr sz="1900" spc="3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65" dirty="0">
                <a:latin typeface="Verdana" panose="020B0604030504040204"/>
                <a:cs typeface="Verdana" panose="020B0604030504040204"/>
              </a:rPr>
              <a:t>v</a:t>
            </a:r>
            <a:r>
              <a:rPr sz="1900" spc="-65" dirty="0">
                <a:latin typeface="Verdana" panose="020B0604030504040204"/>
                <a:cs typeface="Verdana" panose="020B0604030504040204"/>
              </a:rPr>
              <a:t>iti</a:t>
            </a:r>
            <a:r>
              <a:rPr sz="1900" spc="-114" dirty="0">
                <a:latin typeface="Verdana" panose="020B0604030504040204"/>
                <a:cs typeface="Verdana" panose="020B0604030504040204"/>
              </a:rPr>
              <a:t>e</a:t>
            </a:r>
            <a:r>
              <a:rPr sz="1900" spc="-254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00" dirty="0">
                <a:latin typeface="Verdana" panose="020B0604030504040204"/>
                <a:cs typeface="Verdana" panose="020B0604030504040204"/>
              </a:rPr>
              <a:t>w</a:t>
            </a:r>
            <a:r>
              <a:rPr sz="19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65" dirty="0">
                <a:latin typeface="Verdana" panose="020B0604030504040204"/>
                <a:cs typeface="Verdana" panose="020B0604030504040204"/>
              </a:rPr>
              <a:t>th  </a:t>
            </a:r>
            <a:r>
              <a:rPr sz="1900" spc="-10" dirty="0">
                <a:latin typeface="Verdana" panose="020B0604030504040204"/>
                <a:cs typeface="Verdana" panose="020B0604030504040204"/>
              </a:rPr>
              <a:t>backtracking.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64691" y="2272283"/>
            <a:ext cx="6117590" cy="1036319"/>
            <a:chOff x="964691" y="2272283"/>
            <a:chExt cx="6117590" cy="1036319"/>
          </a:xfrm>
        </p:grpSpPr>
        <p:sp>
          <p:nvSpPr>
            <p:cNvPr id="29" name="object 29"/>
            <p:cNvSpPr/>
            <p:nvPr/>
          </p:nvSpPr>
          <p:spPr>
            <a:xfrm>
              <a:off x="964691" y="2272283"/>
              <a:ext cx="6117590" cy="1036319"/>
            </a:xfrm>
            <a:custGeom>
              <a:avLst/>
              <a:gdLst/>
              <a:ahLst/>
              <a:cxnLst/>
              <a:rect l="l" t="t" r="r" b="b"/>
              <a:pathLst>
                <a:path w="6117590" h="1036320">
                  <a:moveTo>
                    <a:pt x="6013704" y="0"/>
                  </a:moveTo>
                  <a:lnTo>
                    <a:pt x="103632" y="0"/>
                  </a:lnTo>
                  <a:lnTo>
                    <a:pt x="63291" y="8137"/>
                  </a:lnTo>
                  <a:lnTo>
                    <a:pt x="30351" y="30337"/>
                  </a:lnTo>
                  <a:lnTo>
                    <a:pt x="8143" y="63275"/>
                  </a:lnTo>
                  <a:lnTo>
                    <a:pt x="0" y="103631"/>
                  </a:lnTo>
                  <a:lnTo>
                    <a:pt x="0" y="932688"/>
                  </a:lnTo>
                  <a:lnTo>
                    <a:pt x="8143" y="973044"/>
                  </a:lnTo>
                  <a:lnTo>
                    <a:pt x="30351" y="1005982"/>
                  </a:lnTo>
                  <a:lnTo>
                    <a:pt x="63291" y="1028182"/>
                  </a:lnTo>
                  <a:lnTo>
                    <a:pt x="103632" y="1036319"/>
                  </a:lnTo>
                  <a:lnTo>
                    <a:pt x="6013704" y="1036319"/>
                  </a:lnTo>
                  <a:lnTo>
                    <a:pt x="6054060" y="1028182"/>
                  </a:lnTo>
                  <a:lnTo>
                    <a:pt x="6086998" y="1005982"/>
                  </a:lnTo>
                  <a:lnTo>
                    <a:pt x="6109198" y="973044"/>
                  </a:lnTo>
                  <a:lnTo>
                    <a:pt x="6117336" y="932688"/>
                  </a:lnTo>
                  <a:lnTo>
                    <a:pt x="6117336" y="103631"/>
                  </a:lnTo>
                  <a:lnTo>
                    <a:pt x="6109198" y="63275"/>
                  </a:lnTo>
                  <a:lnTo>
                    <a:pt x="6086998" y="30337"/>
                  </a:lnTo>
                  <a:lnTo>
                    <a:pt x="6054060" y="8137"/>
                  </a:lnTo>
                  <a:lnTo>
                    <a:pt x="60137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2883" y="2716392"/>
              <a:ext cx="100540" cy="19079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34576" y="2610796"/>
              <a:ext cx="276860" cy="83185"/>
            </a:xfrm>
            <a:custGeom>
              <a:avLst/>
              <a:gdLst/>
              <a:ahLst/>
              <a:cxnLst/>
              <a:rect l="l" t="t" r="r" b="b"/>
              <a:pathLst>
                <a:path w="276860" h="83185">
                  <a:moveTo>
                    <a:pt x="125006" y="0"/>
                  </a:moveTo>
                  <a:lnTo>
                    <a:pt x="80934" y="9266"/>
                  </a:lnTo>
                  <a:lnTo>
                    <a:pt x="40141" y="29768"/>
                  </a:lnTo>
                  <a:lnTo>
                    <a:pt x="4994" y="61315"/>
                  </a:lnTo>
                  <a:lnTo>
                    <a:pt x="0" y="67233"/>
                  </a:lnTo>
                  <a:lnTo>
                    <a:pt x="630" y="74642"/>
                  </a:lnTo>
                  <a:lnTo>
                    <a:pt x="10550" y="83000"/>
                  </a:lnTo>
                  <a:lnTo>
                    <a:pt x="17960" y="82374"/>
                  </a:lnTo>
                  <a:lnTo>
                    <a:pt x="22142" y="77415"/>
                  </a:lnTo>
                  <a:lnTo>
                    <a:pt x="58909" y="45608"/>
                  </a:lnTo>
                  <a:lnTo>
                    <a:pt x="102194" y="27439"/>
                  </a:lnTo>
                  <a:lnTo>
                    <a:pt x="148508" y="23224"/>
                  </a:lnTo>
                  <a:lnTo>
                    <a:pt x="224851" y="23224"/>
                  </a:lnTo>
                  <a:lnTo>
                    <a:pt x="213519" y="15927"/>
                  </a:lnTo>
                  <a:lnTo>
                    <a:pt x="169989" y="2157"/>
                  </a:lnTo>
                  <a:lnTo>
                    <a:pt x="125006" y="0"/>
                  </a:lnTo>
                  <a:close/>
                </a:path>
                <a:path w="276860" h="83185">
                  <a:moveTo>
                    <a:pt x="224851" y="23224"/>
                  </a:moveTo>
                  <a:lnTo>
                    <a:pt x="148508" y="23224"/>
                  </a:lnTo>
                  <a:lnTo>
                    <a:pt x="194361" y="33282"/>
                  </a:lnTo>
                  <a:lnTo>
                    <a:pt x="236265" y="57931"/>
                  </a:lnTo>
                  <a:lnTo>
                    <a:pt x="215193" y="58107"/>
                  </a:lnTo>
                  <a:lnTo>
                    <a:pt x="208712" y="58107"/>
                  </a:lnTo>
                  <a:lnTo>
                    <a:pt x="203454" y="63360"/>
                  </a:lnTo>
                  <a:lnTo>
                    <a:pt x="203454" y="76325"/>
                  </a:lnTo>
                  <a:lnTo>
                    <a:pt x="208712" y="81582"/>
                  </a:lnTo>
                  <a:lnTo>
                    <a:pt x="227123" y="81582"/>
                  </a:lnTo>
                  <a:lnTo>
                    <a:pt x="267209" y="41498"/>
                  </a:lnTo>
                  <a:lnTo>
                    <a:pt x="253228" y="41498"/>
                  </a:lnTo>
                  <a:lnTo>
                    <a:pt x="224851" y="23224"/>
                  </a:lnTo>
                  <a:close/>
                </a:path>
                <a:path w="276860" h="83185">
                  <a:moveTo>
                    <a:pt x="271453" y="8339"/>
                  </a:moveTo>
                  <a:lnTo>
                    <a:pt x="258486" y="8339"/>
                  </a:lnTo>
                  <a:lnTo>
                    <a:pt x="253228" y="13592"/>
                  </a:lnTo>
                  <a:lnTo>
                    <a:pt x="253228" y="41498"/>
                  </a:lnTo>
                  <a:lnTo>
                    <a:pt x="267209" y="41498"/>
                  </a:lnTo>
                  <a:lnTo>
                    <a:pt x="276706" y="32001"/>
                  </a:lnTo>
                  <a:lnTo>
                    <a:pt x="276706" y="13592"/>
                  </a:lnTo>
                  <a:lnTo>
                    <a:pt x="271453" y="8339"/>
                  </a:lnTo>
                  <a:close/>
                </a:path>
              </a:pathLst>
            </a:custGeom>
            <a:solidFill>
              <a:srgbClr val="E35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259583" y="2484247"/>
            <a:ext cx="4084954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5"/>
              </a:spcBef>
            </a:pPr>
            <a:r>
              <a:rPr sz="1900" spc="30" dirty="0">
                <a:latin typeface="Verdana" panose="020B0604030504040204"/>
                <a:cs typeface="Verdana" panose="020B0604030504040204"/>
              </a:rPr>
              <a:t>Eac</a:t>
            </a:r>
            <a:r>
              <a:rPr sz="1900" spc="40" dirty="0">
                <a:latin typeface="Verdana" panose="020B0604030504040204"/>
                <a:cs typeface="Verdana" panose="020B0604030504040204"/>
              </a:rPr>
              <a:t>h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55" dirty="0">
                <a:latin typeface="Verdana" panose="020B0604030504040204"/>
                <a:cs typeface="Verdana" panose="020B0604030504040204"/>
              </a:rPr>
              <a:t>l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oo</a:t>
            </a:r>
            <a:r>
              <a:rPr sz="1900" spc="105" dirty="0">
                <a:latin typeface="Verdana" panose="020B0604030504040204"/>
                <a:cs typeface="Verdana" panose="020B0604030504040204"/>
              </a:rPr>
              <a:t>p</a:t>
            </a:r>
            <a:r>
              <a:rPr sz="19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9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20" dirty="0">
                <a:latin typeface="Verdana" panose="020B0604030504040204"/>
                <a:cs typeface="Verdana" panose="020B0604030504040204"/>
              </a:rPr>
              <a:t>the</a:t>
            </a:r>
            <a:r>
              <a:rPr sz="19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25" dirty="0">
                <a:latin typeface="Verdana" panose="020B0604030504040204"/>
                <a:cs typeface="Verdana" panose="020B0604030504040204"/>
              </a:rPr>
              <a:t>sp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45" dirty="0">
                <a:latin typeface="Verdana" panose="020B0604030504040204"/>
                <a:cs typeface="Verdana" panose="020B0604030504040204"/>
              </a:rPr>
              <a:t>ra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l</a:t>
            </a:r>
            <a:r>
              <a:rPr sz="19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-80" dirty="0">
                <a:latin typeface="Verdana" panose="020B0604030504040204"/>
                <a:cs typeface="Verdana" panose="020B0604030504040204"/>
              </a:rPr>
              <a:t>e</a:t>
            </a:r>
            <a:r>
              <a:rPr sz="1900" spc="-85" dirty="0">
                <a:latin typeface="Verdana" panose="020B0604030504040204"/>
                <a:cs typeface="Verdana" panose="020B0604030504040204"/>
              </a:rPr>
              <a:t>p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-80" dirty="0">
                <a:latin typeface="Verdana" panose="020B0604030504040204"/>
                <a:cs typeface="Verdana" panose="020B0604030504040204"/>
              </a:rPr>
              <a:t>esents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150" dirty="0">
                <a:latin typeface="Verdana" panose="020B0604030504040204"/>
                <a:cs typeface="Verdana" panose="020B0604030504040204"/>
              </a:rPr>
              <a:t>a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190"/>
              </a:lnSpc>
            </a:pPr>
            <a:r>
              <a:rPr sz="1900" spc="-15" dirty="0">
                <a:latin typeface="Verdana" panose="020B0604030504040204"/>
                <a:cs typeface="Verdana" panose="020B0604030504040204"/>
              </a:rPr>
              <a:t>pha</a:t>
            </a:r>
            <a:r>
              <a:rPr sz="1900" spc="-20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100" dirty="0">
                <a:latin typeface="Verdana" panose="020B0604030504040204"/>
                <a:cs typeface="Verdana" panose="020B0604030504040204"/>
              </a:rPr>
              <a:t>e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45" dirty="0">
                <a:latin typeface="Verdana" panose="020B0604030504040204"/>
                <a:cs typeface="Verdana" panose="020B0604030504040204"/>
              </a:rPr>
              <a:t>n</a:t>
            </a:r>
            <a:r>
              <a:rPr sz="19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20" dirty="0">
                <a:latin typeface="Verdana" panose="020B0604030504040204"/>
                <a:cs typeface="Verdana" panose="020B0604030504040204"/>
              </a:rPr>
              <a:t>the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85" dirty="0">
                <a:latin typeface="Verdana" panose="020B0604030504040204"/>
                <a:cs typeface="Verdana" panose="020B0604030504040204"/>
              </a:rPr>
              <a:t>p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25" dirty="0">
                <a:latin typeface="Verdana" panose="020B0604030504040204"/>
                <a:cs typeface="Verdana" panose="020B0604030504040204"/>
              </a:rPr>
              <a:t>ce</a:t>
            </a:r>
            <a:r>
              <a:rPr sz="1900" spc="15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254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70" dirty="0">
                <a:latin typeface="Verdana" panose="020B0604030504040204"/>
                <a:cs typeface="Verdana" panose="020B0604030504040204"/>
              </a:rPr>
              <a:t>.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4691" y="3567684"/>
            <a:ext cx="6117590" cy="1036319"/>
            <a:chOff x="964691" y="3567684"/>
            <a:chExt cx="6117590" cy="1036319"/>
          </a:xfrm>
        </p:grpSpPr>
        <p:sp>
          <p:nvSpPr>
            <p:cNvPr id="34" name="object 34"/>
            <p:cNvSpPr/>
            <p:nvPr/>
          </p:nvSpPr>
          <p:spPr>
            <a:xfrm>
              <a:off x="964691" y="3567684"/>
              <a:ext cx="6117590" cy="1036319"/>
            </a:xfrm>
            <a:custGeom>
              <a:avLst/>
              <a:gdLst/>
              <a:ahLst/>
              <a:cxnLst/>
              <a:rect l="l" t="t" r="r" b="b"/>
              <a:pathLst>
                <a:path w="6117590" h="1036320">
                  <a:moveTo>
                    <a:pt x="6013704" y="0"/>
                  </a:moveTo>
                  <a:lnTo>
                    <a:pt x="103632" y="0"/>
                  </a:lnTo>
                  <a:lnTo>
                    <a:pt x="63291" y="8137"/>
                  </a:lnTo>
                  <a:lnTo>
                    <a:pt x="30351" y="30337"/>
                  </a:lnTo>
                  <a:lnTo>
                    <a:pt x="8143" y="63275"/>
                  </a:lnTo>
                  <a:lnTo>
                    <a:pt x="0" y="103631"/>
                  </a:lnTo>
                  <a:lnTo>
                    <a:pt x="0" y="932688"/>
                  </a:lnTo>
                  <a:lnTo>
                    <a:pt x="8143" y="973044"/>
                  </a:lnTo>
                  <a:lnTo>
                    <a:pt x="30351" y="1005982"/>
                  </a:lnTo>
                  <a:lnTo>
                    <a:pt x="63291" y="1028182"/>
                  </a:lnTo>
                  <a:lnTo>
                    <a:pt x="103632" y="1036319"/>
                  </a:lnTo>
                  <a:lnTo>
                    <a:pt x="6013704" y="1036319"/>
                  </a:lnTo>
                  <a:lnTo>
                    <a:pt x="6054060" y="1028182"/>
                  </a:lnTo>
                  <a:lnTo>
                    <a:pt x="6086998" y="1005982"/>
                  </a:lnTo>
                  <a:lnTo>
                    <a:pt x="6109198" y="973044"/>
                  </a:lnTo>
                  <a:lnTo>
                    <a:pt x="6117336" y="932688"/>
                  </a:lnTo>
                  <a:lnTo>
                    <a:pt x="6117336" y="103631"/>
                  </a:lnTo>
                  <a:lnTo>
                    <a:pt x="6109198" y="63275"/>
                  </a:lnTo>
                  <a:lnTo>
                    <a:pt x="6086998" y="30337"/>
                  </a:lnTo>
                  <a:lnTo>
                    <a:pt x="6054060" y="8137"/>
                  </a:lnTo>
                  <a:lnTo>
                    <a:pt x="60137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3194" y="3854913"/>
              <a:ext cx="356870" cy="38701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259583" y="3647313"/>
            <a:ext cx="4674870" cy="8470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80"/>
              </a:spcBef>
            </a:pPr>
            <a:r>
              <a:rPr sz="1900" spc="30" dirty="0">
                <a:latin typeface="Verdana" panose="020B0604030504040204"/>
                <a:cs typeface="Verdana" panose="020B0604030504040204"/>
              </a:rPr>
              <a:t>No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25" dirty="0">
                <a:latin typeface="Verdana" panose="020B0604030504040204"/>
                <a:cs typeface="Verdana" panose="020B0604030504040204"/>
              </a:rPr>
              <a:t>f</a:t>
            </a:r>
            <a:r>
              <a:rPr sz="1900" spc="-80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dirty="0">
                <a:latin typeface="Verdana" panose="020B0604030504040204"/>
                <a:cs typeface="Verdana" panose="020B0604030504040204"/>
              </a:rPr>
              <a:t>xed</a:t>
            </a:r>
            <a:r>
              <a:rPr sz="19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40" dirty="0">
                <a:latin typeface="Verdana" panose="020B0604030504040204"/>
                <a:cs typeface="Verdana" panose="020B0604030504040204"/>
              </a:rPr>
              <a:t>phase</a:t>
            </a:r>
            <a:r>
              <a:rPr sz="19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30" dirty="0">
                <a:latin typeface="Verdana" panose="020B0604030504040204"/>
                <a:cs typeface="Verdana" panose="020B0604030504040204"/>
              </a:rPr>
              <a:t>su</a:t>
            </a:r>
            <a:r>
              <a:rPr sz="1900" spc="-35" dirty="0">
                <a:latin typeface="Verdana" panose="020B0604030504040204"/>
                <a:cs typeface="Verdana" panose="020B0604030504040204"/>
              </a:rPr>
              <a:t>c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h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latin typeface="Verdana" panose="020B0604030504040204"/>
                <a:cs typeface="Verdana" panose="020B0604030504040204"/>
              </a:rPr>
              <a:t>spec</a:t>
            </a:r>
            <a:r>
              <a:rPr sz="1900" spc="1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125" dirty="0">
                <a:latin typeface="Verdana" panose="020B0604030504040204"/>
                <a:cs typeface="Verdana" panose="020B0604030504040204"/>
              </a:rPr>
              <a:t>f</a:t>
            </a:r>
            <a:r>
              <a:rPr sz="1900" spc="-80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40" dirty="0">
                <a:latin typeface="Verdana" panose="020B0604030504040204"/>
                <a:cs typeface="Verdana" panose="020B0604030504040204"/>
              </a:rPr>
              <a:t>cat</a:t>
            </a:r>
            <a:r>
              <a:rPr sz="1900" spc="2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9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215" dirty="0">
                <a:latin typeface="Verdana" panose="020B0604030504040204"/>
                <a:cs typeface="Verdana" panose="020B0604030504040204"/>
              </a:rPr>
              <a:t>r  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des</a:t>
            </a:r>
            <a:r>
              <a:rPr sz="19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20" dirty="0">
                <a:latin typeface="Verdana" panose="020B0604030504040204"/>
                <a:cs typeface="Verdana" panose="020B0604030504040204"/>
              </a:rPr>
              <a:t>gn</a:t>
            </a:r>
            <a:r>
              <a:rPr sz="19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25" dirty="0">
                <a:latin typeface="Verdana" panose="020B0604030504040204"/>
                <a:cs typeface="Verdana" panose="020B0604030504040204"/>
              </a:rPr>
              <a:t>l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85" dirty="0">
                <a:latin typeface="Verdana" panose="020B0604030504040204"/>
                <a:cs typeface="Verdana" panose="020B0604030504040204"/>
              </a:rPr>
              <a:t>p</a:t>
            </a:r>
            <a:r>
              <a:rPr sz="190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9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20" dirty="0">
                <a:latin typeface="Verdana" panose="020B0604030504040204"/>
                <a:cs typeface="Verdana" panose="020B0604030504040204"/>
              </a:rPr>
              <a:t>the</a:t>
            </a:r>
            <a:r>
              <a:rPr sz="19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25" dirty="0">
                <a:latin typeface="Verdana" panose="020B0604030504040204"/>
                <a:cs typeface="Verdana" panose="020B0604030504040204"/>
              </a:rPr>
              <a:t>sp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45" dirty="0">
                <a:latin typeface="Verdana" panose="020B0604030504040204"/>
                <a:cs typeface="Verdana" panose="020B0604030504040204"/>
              </a:rPr>
              <a:t>ra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l</a:t>
            </a:r>
            <a:r>
              <a:rPr sz="19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sz="19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100" dirty="0">
                <a:latin typeface="Verdana" panose="020B0604030504040204"/>
                <a:cs typeface="Verdana" panose="020B0604030504040204"/>
              </a:rPr>
              <a:t>e</a:t>
            </a:r>
            <a:r>
              <a:rPr sz="19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1900" spc="90" dirty="0">
                <a:latin typeface="Verdana" panose="020B0604030504040204"/>
                <a:cs typeface="Verdana" panose="020B0604030504040204"/>
              </a:rPr>
              <a:t>h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65" dirty="0">
                <a:latin typeface="Verdana" panose="020B0604030504040204"/>
                <a:cs typeface="Verdana" panose="020B0604030504040204"/>
              </a:rPr>
              <a:t>sen  </a:t>
            </a:r>
            <a:r>
              <a:rPr sz="1900" spc="100" dirty="0">
                <a:latin typeface="Verdana" panose="020B0604030504040204"/>
                <a:cs typeface="Verdana" panose="020B0604030504040204"/>
              </a:rPr>
              <a:t>dep</a:t>
            </a:r>
            <a:r>
              <a:rPr sz="19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19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900" spc="20" dirty="0">
                <a:latin typeface="Verdana" panose="020B0604030504040204"/>
                <a:cs typeface="Verdana" panose="020B0604030504040204"/>
              </a:rPr>
              <a:t>d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20" dirty="0">
                <a:latin typeface="Verdana" panose="020B0604030504040204"/>
                <a:cs typeface="Verdana" panose="020B0604030504040204"/>
              </a:rPr>
              <a:t>ng</a:t>
            </a:r>
            <a:r>
              <a:rPr sz="19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20" dirty="0">
                <a:latin typeface="Verdana" panose="020B0604030504040204"/>
                <a:cs typeface="Verdana" panose="020B0604030504040204"/>
              </a:rPr>
              <a:t>w</a:t>
            </a:r>
            <a:r>
              <a:rPr sz="1900" spc="-25" dirty="0">
                <a:latin typeface="Verdana" panose="020B0604030504040204"/>
                <a:cs typeface="Verdana" panose="020B0604030504040204"/>
              </a:rPr>
              <a:t>h</a:t>
            </a:r>
            <a:r>
              <a:rPr sz="190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19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254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-80" dirty="0">
                <a:latin typeface="Verdana" panose="020B0604030504040204"/>
                <a:cs typeface="Verdana" panose="020B0604030504040204"/>
              </a:rPr>
              <a:t>e</a:t>
            </a:r>
            <a:r>
              <a:rPr sz="1900" spc="-40" dirty="0">
                <a:latin typeface="Verdana" panose="020B0604030504040204"/>
                <a:cs typeface="Verdana" panose="020B0604030504040204"/>
              </a:rPr>
              <a:t>qu</a:t>
            </a:r>
            <a:r>
              <a:rPr sz="1900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-80" dirty="0">
                <a:latin typeface="Verdana" panose="020B0604030504040204"/>
                <a:cs typeface="Verdana" panose="020B0604030504040204"/>
              </a:rPr>
              <a:t>e</a:t>
            </a:r>
            <a:r>
              <a:rPr sz="1900" spc="-35" dirty="0">
                <a:latin typeface="Verdana" panose="020B0604030504040204"/>
                <a:cs typeface="Verdana" panose="020B0604030504040204"/>
              </a:rPr>
              <a:t>d.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64691" y="4863084"/>
            <a:ext cx="6117590" cy="1038225"/>
            <a:chOff x="964691" y="4863084"/>
            <a:chExt cx="6117590" cy="1038225"/>
          </a:xfrm>
        </p:grpSpPr>
        <p:sp>
          <p:nvSpPr>
            <p:cNvPr id="38" name="object 38"/>
            <p:cNvSpPr/>
            <p:nvPr/>
          </p:nvSpPr>
          <p:spPr>
            <a:xfrm>
              <a:off x="964691" y="4863084"/>
              <a:ext cx="6117590" cy="1038225"/>
            </a:xfrm>
            <a:custGeom>
              <a:avLst/>
              <a:gdLst/>
              <a:ahLst/>
              <a:cxnLst/>
              <a:rect l="l" t="t" r="r" b="b"/>
              <a:pathLst>
                <a:path w="6117590" h="1038225">
                  <a:moveTo>
                    <a:pt x="6013577" y="0"/>
                  </a:moveTo>
                  <a:lnTo>
                    <a:pt x="103784" y="0"/>
                  </a:lnTo>
                  <a:lnTo>
                    <a:pt x="63388" y="8157"/>
                  </a:lnTo>
                  <a:lnTo>
                    <a:pt x="30399" y="30400"/>
                  </a:lnTo>
                  <a:lnTo>
                    <a:pt x="8156" y="63382"/>
                  </a:lnTo>
                  <a:lnTo>
                    <a:pt x="0" y="103759"/>
                  </a:lnTo>
                  <a:lnTo>
                    <a:pt x="0" y="934059"/>
                  </a:lnTo>
                  <a:lnTo>
                    <a:pt x="8156" y="974455"/>
                  </a:lnTo>
                  <a:lnTo>
                    <a:pt x="30399" y="1007444"/>
                  </a:lnTo>
                  <a:lnTo>
                    <a:pt x="63388" y="1029687"/>
                  </a:lnTo>
                  <a:lnTo>
                    <a:pt x="103784" y="1037844"/>
                  </a:lnTo>
                  <a:lnTo>
                    <a:pt x="6013577" y="1037844"/>
                  </a:lnTo>
                  <a:lnTo>
                    <a:pt x="6053953" y="1029687"/>
                  </a:lnTo>
                  <a:lnTo>
                    <a:pt x="6086935" y="1007444"/>
                  </a:lnTo>
                  <a:lnTo>
                    <a:pt x="6109178" y="974455"/>
                  </a:lnTo>
                  <a:lnTo>
                    <a:pt x="6117336" y="934059"/>
                  </a:lnTo>
                  <a:lnTo>
                    <a:pt x="6117336" y="103759"/>
                  </a:lnTo>
                  <a:lnTo>
                    <a:pt x="6109178" y="63382"/>
                  </a:lnTo>
                  <a:lnTo>
                    <a:pt x="6086935" y="30400"/>
                  </a:lnTo>
                  <a:lnTo>
                    <a:pt x="6053953" y="8157"/>
                  </a:lnTo>
                  <a:lnTo>
                    <a:pt x="601357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464760" y="5194584"/>
              <a:ext cx="200025" cy="82550"/>
            </a:xfrm>
            <a:custGeom>
              <a:avLst/>
              <a:gdLst/>
              <a:ahLst/>
              <a:cxnLst/>
              <a:rect l="l" t="t" r="r" b="b"/>
              <a:pathLst>
                <a:path w="200025" h="82550">
                  <a:moveTo>
                    <a:pt x="199565" y="0"/>
                  </a:moveTo>
                  <a:lnTo>
                    <a:pt x="0" y="0"/>
                  </a:lnTo>
                  <a:lnTo>
                    <a:pt x="0" y="82383"/>
                  </a:lnTo>
                  <a:lnTo>
                    <a:pt x="199565" y="82383"/>
                  </a:lnTo>
                  <a:lnTo>
                    <a:pt x="199565" y="0"/>
                  </a:lnTo>
                  <a:close/>
                </a:path>
              </a:pathLst>
            </a:custGeom>
            <a:solidFill>
              <a:srgbClr val="9B6B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3238" y="5300506"/>
              <a:ext cx="229482" cy="27262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259583" y="5076825"/>
            <a:ext cx="3858260" cy="5816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15"/>
              </a:spcBef>
            </a:pPr>
            <a:r>
              <a:rPr sz="1900" spc="-225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-7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204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240" dirty="0">
                <a:latin typeface="Verdana" panose="020B0604030504040204"/>
                <a:cs typeface="Verdana" panose="020B0604030504040204"/>
              </a:rPr>
              <a:t>k</a:t>
            </a:r>
            <a:r>
              <a:rPr sz="1900" spc="-254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5" dirty="0">
                <a:latin typeface="Verdana" panose="020B0604030504040204"/>
                <a:cs typeface="Verdana" panose="020B0604030504040204"/>
              </a:rPr>
              <a:t>ar</a:t>
            </a:r>
            <a:r>
              <a:rPr sz="19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9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100" dirty="0">
                <a:latin typeface="Verdana" panose="020B0604030504040204"/>
                <a:cs typeface="Verdana" panose="020B0604030504040204"/>
              </a:rPr>
              <a:t>e</a:t>
            </a:r>
            <a:r>
              <a:rPr sz="1900" spc="-110" dirty="0">
                <a:latin typeface="Verdana" panose="020B0604030504040204"/>
                <a:cs typeface="Verdana" panose="020B0604030504040204"/>
              </a:rPr>
              <a:t>xpl</a:t>
            </a:r>
            <a:r>
              <a:rPr sz="1900" spc="-5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60" dirty="0">
                <a:latin typeface="Verdana" panose="020B0604030504040204"/>
                <a:cs typeface="Verdana" panose="020B0604030504040204"/>
              </a:rPr>
              <a:t>c</a:t>
            </a:r>
            <a:r>
              <a:rPr sz="1900" spc="40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120" dirty="0">
                <a:latin typeface="Verdana" panose="020B0604030504040204"/>
                <a:cs typeface="Verdana" panose="020B0604030504040204"/>
              </a:rPr>
              <a:t>tly</a:t>
            </a:r>
            <a:r>
              <a:rPr sz="19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as</a:t>
            </a:r>
            <a:r>
              <a:rPr sz="1900" spc="-125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40" dirty="0">
                <a:latin typeface="Verdana" panose="020B0604030504040204"/>
                <a:cs typeface="Verdana" panose="020B0604030504040204"/>
              </a:rPr>
              <a:t>essed</a:t>
            </a:r>
            <a:r>
              <a:rPr sz="19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55" dirty="0">
                <a:latin typeface="Verdana" panose="020B0604030504040204"/>
                <a:cs typeface="Verdana" panose="020B0604030504040204"/>
              </a:rPr>
              <a:t>and  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-80" dirty="0">
                <a:latin typeface="Verdana" panose="020B0604030504040204"/>
                <a:cs typeface="Verdana" panose="020B0604030504040204"/>
              </a:rPr>
              <a:t>e</a:t>
            </a:r>
            <a:r>
              <a:rPr sz="19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00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155" dirty="0">
                <a:latin typeface="Verdana" panose="020B0604030504040204"/>
                <a:cs typeface="Verdana" panose="020B0604030504040204"/>
              </a:rPr>
              <a:t>l</a:t>
            </a:r>
            <a:r>
              <a:rPr sz="1900" spc="-65" dirty="0">
                <a:latin typeface="Verdana" panose="020B0604030504040204"/>
                <a:cs typeface="Verdana" panose="020B0604030504040204"/>
              </a:rPr>
              <a:t>v</a:t>
            </a:r>
            <a:r>
              <a:rPr sz="1900" spc="105" dirty="0">
                <a:latin typeface="Verdana" panose="020B0604030504040204"/>
                <a:cs typeface="Verdana" panose="020B0604030504040204"/>
              </a:rPr>
              <a:t>ed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05" dirty="0">
                <a:latin typeface="Verdana" panose="020B0604030504040204"/>
                <a:cs typeface="Verdana" panose="020B0604030504040204"/>
              </a:rPr>
              <a:t>t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hro</a:t>
            </a:r>
            <a:r>
              <a:rPr sz="1900" spc="-80" dirty="0">
                <a:latin typeface="Verdana" panose="020B0604030504040204"/>
                <a:cs typeface="Verdana" panose="020B0604030504040204"/>
              </a:rPr>
              <a:t>u</a:t>
            </a:r>
            <a:r>
              <a:rPr sz="1900" spc="20" dirty="0">
                <a:latin typeface="Verdana" panose="020B0604030504040204"/>
                <a:cs typeface="Verdana" panose="020B0604030504040204"/>
              </a:rPr>
              <a:t>g</a:t>
            </a:r>
            <a:r>
              <a:rPr sz="1900" spc="10" dirty="0">
                <a:latin typeface="Verdana" panose="020B0604030504040204"/>
                <a:cs typeface="Verdana" panose="020B0604030504040204"/>
              </a:rPr>
              <a:t>h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80" dirty="0">
                <a:latin typeface="Verdana" panose="020B0604030504040204"/>
                <a:cs typeface="Verdana" panose="020B0604030504040204"/>
              </a:rPr>
              <a:t>ut</a:t>
            </a:r>
            <a:r>
              <a:rPr sz="19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20" dirty="0">
                <a:latin typeface="Verdana" panose="020B0604030504040204"/>
                <a:cs typeface="Verdana" panose="020B0604030504040204"/>
              </a:rPr>
              <a:t>the</a:t>
            </a:r>
            <a:r>
              <a:rPr sz="19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85" dirty="0">
                <a:latin typeface="Verdana" panose="020B0604030504040204"/>
                <a:cs typeface="Verdana" panose="020B0604030504040204"/>
              </a:rPr>
              <a:t>p</a:t>
            </a:r>
            <a:r>
              <a:rPr sz="19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45" dirty="0">
                <a:latin typeface="Verdana" panose="020B0604030504040204"/>
                <a:cs typeface="Verdana" panose="020B0604030504040204"/>
              </a:rPr>
              <a:t>ces</a:t>
            </a:r>
            <a:r>
              <a:rPr sz="19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70" dirty="0">
                <a:latin typeface="Verdana" panose="020B0604030504040204"/>
                <a:cs typeface="Verdana" panose="020B0604030504040204"/>
              </a:rPr>
              <a:t>.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270"/>
            <a:ext cx="12192000" cy="68567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03044" y="2920364"/>
            <a:ext cx="24530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200" spc="-280" dirty="0">
                <a:latin typeface="Verdana" panose="020B0604030504040204"/>
                <a:cs typeface="Verdana" panose="020B0604030504040204"/>
              </a:rPr>
              <a:t>Spi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l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model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200" spc="-100" dirty="0">
                <a:latin typeface="Verdana" panose="020B0604030504040204"/>
                <a:cs typeface="Verdana" panose="020B0604030504040204"/>
              </a:rPr>
              <a:t>sectors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7115" y="1930907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399"/>
                </a:lnTo>
              </a:path>
            </a:pathLst>
          </a:custGeom>
          <a:ln w="15875">
            <a:solidFill>
              <a:srgbClr val="3A2F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57673" y="1420185"/>
            <a:ext cx="5078730" cy="38639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20" dirty="0">
                <a:latin typeface="Franklin Gothic Medium" panose="020B0603020102020204"/>
                <a:cs typeface="Franklin Gothic Medium" panose="020B0603020102020204"/>
              </a:rPr>
              <a:t>Objective</a:t>
            </a:r>
            <a:r>
              <a:rPr sz="1800" spc="-4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20" dirty="0">
                <a:latin typeface="Franklin Gothic Medium" panose="020B0603020102020204"/>
                <a:cs typeface="Franklin Gothic Medium" panose="020B0603020102020204"/>
              </a:rPr>
              <a:t>setting</a:t>
            </a:r>
            <a:endParaRPr sz="1800">
              <a:latin typeface="Franklin Gothic Medium" panose="020B0603020102020204"/>
              <a:cs typeface="Franklin Gothic Medium" panose="020B0603020102020204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Specific</a:t>
            </a:r>
            <a:r>
              <a:rPr sz="16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objectives</a:t>
            </a:r>
            <a:r>
              <a:rPr sz="16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i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i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phase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i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identified.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30" dirty="0">
                <a:latin typeface="Franklin Gothic Medium" panose="020B0603020102020204"/>
                <a:cs typeface="Franklin Gothic Medium" panose="020B0603020102020204"/>
              </a:rPr>
              <a:t>Risk</a:t>
            </a:r>
            <a:r>
              <a:rPr sz="1800" spc="-2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assessment</a:t>
            </a:r>
            <a:r>
              <a:rPr sz="1800" spc="-2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and</a:t>
            </a:r>
            <a:r>
              <a:rPr sz="1800" spc="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reduction</a:t>
            </a:r>
            <a:endParaRPr sz="1800">
              <a:latin typeface="Franklin Gothic Medium" panose="020B0603020102020204"/>
              <a:cs typeface="Franklin Gothic Medium" panose="020B0603020102020204"/>
            </a:endParaRPr>
          </a:p>
          <a:p>
            <a:pPr marL="756285" marR="5080" indent="-287020">
              <a:lnSpc>
                <a:spcPct val="100000"/>
              </a:lnSpc>
              <a:spcBef>
                <a:spcPts val="101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Risks</a:t>
            </a:r>
            <a:r>
              <a:rPr sz="160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i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assessed</a:t>
            </a:r>
            <a:r>
              <a:rPr sz="16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i="1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activities</a:t>
            </a:r>
            <a:r>
              <a:rPr sz="16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put</a:t>
            </a:r>
            <a:r>
              <a:rPr sz="1600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i="1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place</a:t>
            </a:r>
            <a:r>
              <a:rPr sz="16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1600" i="1" spc="-43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reduce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key</a:t>
            </a:r>
            <a:r>
              <a:rPr sz="16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risks.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30" dirty="0">
                <a:latin typeface="Franklin Gothic Medium" panose="020B0603020102020204"/>
                <a:cs typeface="Franklin Gothic Medium" panose="020B0603020102020204"/>
              </a:rPr>
              <a:t>Development</a:t>
            </a:r>
            <a:r>
              <a:rPr sz="1800" spc="-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and</a:t>
            </a:r>
            <a:r>
              <a:rPr sz="180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25" dirty="0">
                <a:latin typeface="Franklin Gothic Medium" panose="020B0603020102020204"/>
                <a:cs typeface="Franklin Gothic Medium" panose="020B0603020102020204"/>
              </a:rPr>
              <a:t>validation</a:t>
            </a:r>
            <a:endParaRPr sz="1800">
              <a:latin typeface="Franklin Gothic Medium" panose="020B0603020102020204"/>
              <a:cs typeface="Franklin Gothic Medium" panose="020B0603020102020204"/>
            </a:endParaRPr>
          </a:p>
          <a:p>
            <a:pPr marL="756285" marR="107315" indent="-28702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i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development</a:t>
            </a:r>
            <a:r>
              <a:rPr sz="1600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model</a:t>
            </a:r>
            <a:r>
              <a:rPr sz="1600" i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i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system</a:t>
            </a:r>
            <a:r>
              <a:rPr sz="1600" i="1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600" i="1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chosen </a:t>
            </a:r>
            <a:r>
              <a:rPr sz="1600" i="1" spc="-43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can be</a:t>
            </a:r>
            <a:r>
              <a:rPr sz="1600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any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generic</a:t>
            </a:r>
            <a:r>
              <a:rPr sz="1600" i="1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models.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30" dirty="0">
                <a:latin typeface="Franklin Gothic Medium" panose="020B0603020102020204"/>
                <a:cs typeface="Franklin Gothic Medium" panose="020B0603020102020204"/>
              </a:rPr>
              <a:t>Planning</a:t>
            </a:r>
            <a:endParaRPr sz="1800">
              <a:latin typeface="Franklin Gothic Medium" panose="020B0603020102020204"/>
              <a:cs typeface="Franklin Gothic Medium" panose="020B0603020102020204"/>
            </a:endParaRPr>
          </a:p>
          <a:p>
            <a:pPr marL="756285" marR="216535" indent="-28702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project</a:t>
            </a:r>
            <a:r>
              <a:rPr sz="1600" i="1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is reviewed and</a:t>
            </a:r>
            <a:r>
              <a:rPr sz="1600" i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i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next phase</a:t>
            </a:r>
            <a:r>
              <a:rPr sz="1600" i="1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1600" i="1" spc="-43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spiral</a:t>
            </a:r>
            <a:r>
              <a:rPr sz="16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6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planned.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6995" y="467868"/>
            <a:ext cx="696595" cy="591947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01930">
              <a:lnSpc>
                <a:spcPct val="100000"/>
              </a:lnSpc>
            </a:pP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61629" y="1662125"/>
            <a:ext cx="2855595" cy="26911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60"/>
              </a:spcBef>
            </a:pPr>
            <a:r>
              <a:rPr sz="3800" spc="-65" dirty="0">
                <a:solidFill>
                  <a:srgbClr val="EBEBEB"/>
                </a:solidFill>
              </a:rPr>
              <a:t>Boehm’s </a:t>
            </a:r>
            <a:r>
              <a:rPr sz="3800" spc="-60" dirty="0">
                <a:solidFill>
                  <a:srgbClr val="EBEBEB"/>
                </a:solidFill>
              </a:rPr>
              <a:t> </a:t>
            </a:r>
            <a:r>
              <a:rPr sz="3800" spc="-185" dirty="0">
                <a:solidFill>
                  <a:srgbClr val="EBEBEB"/>
                </a:solidFill>
              </a:rPr>
              <a:t>spira</a:t>
            </a:r>
            <a:r>
              <a:rPr sz="3800" spc="-105" dirty="0">
                <a:solidFill>
                  <a:srgbClr val="EBEBEB"/>
                </a:solidFill>
              </a:rPr>
              <a:t>l</a:t>
            </a:r>
            <a:r>
              <a:rPr sz="3800" spc="-285" dirty="0">
                <a:solidFill>
                  <a:srgbClr val="EBEBEB"/>
                </a:solidFill>
              </a:rPr>
              <a:t> </a:t>
            </a:r>
            <a:r>
              <a:rPr sz="3800" spc="35" dirty="0">
                <a:solidFill>
                  <a:srgbClr val="EBEBEB"/>
                </a:solidFill>
              </a:rPr>
              <a:t>model  </a:t>
            </a:r>
            <a:r>
              <a:rPr sz="3800" spc="20" dirty="0">
                <a:solidFill>
                  <a:srgbClr val="EBEBEB"/>
                </a:solidFill>
              </a:rPr>
              <a:t>of </a:t>
            </a:r>
            <a:r>
              <a:rPr sz="3800" spc="-30" dirty="0">
                <a:solidFill>
                  <a:srgbClr val="EBEBEB"/>
                </a:solidFill>
              </a:rPr>
              <a:t>the </a:t>
            </a:r>
            <a:r>
              <a:rPr sz="3800" spc="-25" dirty="0">
                <a:solidFill>
                  <a:srgbClr val="EBEBEB"/>
                </a:solidFill>
              </a:rPr>
              <a:t> </a:t>
            </a:r>
            <a:r>
              <a:rPr sz="3800" spc="-75" dirty="0">
                <a:solidFill>
                  <a:srgbClr val="EBEBEB"/>
                </a:solidFill>
              </a:rPr>
              <a:t>software </a:t>
            </a:r>
            <a:r>
              <a:rPr sz="3800" spc="-70" dirty="0">
                <a:solidFill>
                  <a:srgbClr val="EBEBEB"/>
                </a:solidFill>
              </a:rPr>
              <a:t> </a:t>
            </a:r>
            <a:r>
              <a:rPr sz="3800" spc="-60" dirty="0">
                <a:solidFill>
                  <a:srgbClr val="EBEBEB"/>
                </a:solidFill>
              </a:rPr>
              <a:t>process</a:t>
            </a:r>
            <a:endParaRPr sz="3800"/>
          </a:p>
        </p:txBody>
      </p:sp>
      <p:grpSp>
        <p:nvGrpSpPr>
          <p:cNvPr id="10" name="object 10"/>
          <p:cNvGrpSpPr/>
          <p:nvPr/>
        </p:nvGrpSpPr>
        <p:grpSpPr>
          <a:xfrm>
            <a:off x="423672" y="398272"/>
            <a:ext cx="8039100" cy="6057900"/>
            <a:chOff x="423672" y="398272"/>
            <a:chExt cx="8039100" cy="6057900"/>
          </a:xfrm>
        </p:grpSpPr>
        <p:sp>
          <p:nvSpPr>
            <p:cNvPr id="11" name="object 11"/>
            <p:cNvSpPr/>
            <p:nvPr/>
          </p:nvSpPr>
          <p:spPr>
            <a:xfrm>
              <a:off x="423672" y="402335"/>
              <a:ext cx="7847330" cy="6053455"/>
            </a:xfrm>
            <a:custGeom>
              <a:avLst/>
              <a:gdLst/>
              <a:ahLst/>
              <a:cxnLst/>
              <a:rect l="l" t="t" r="r" b="b"/>
              <a:pathLst>
                <a:path w="7847330" h="6053455">
                  <a:moveTo>
                    <a:pt x="7847076" y="6053328"/>
                  </a:moveTo>
                  <a:lnTo>
                    <a:pt x="7841615" y="6017615"/>
                  </a:lnTo>
                  <a:lnTo>
                    <a:pt x="7825486" y="5912891"/>
                  </a:lnTo>
                  <a:lnTo>
                    <a:pt x="7814183" y="5836615"/>
                  </a:lnTo>
                  <a:lnTo>
                    <a:pt x="7802245" y="5745823"/>
                  </a:lnTo>
                  <a:lnTo>
                    <a:pt x="7788021" y="5638063"/>
                  </a:lnTo>
                  <a:lnTo>
                    <a:pt x="7772908" y="5518823"/>
                  </a:lnTo>
                  <a:lnTo>
                    <a:pt x="7757033" y="5384431"/>
                  </a:lnTo>
                  <a:lnTo>
                    <a:pt x="7740269" y="5237950"/>
                  </a:lnTo>
                  <a:lnTo>
                    <a:pt x="7723505" y="5078730"/>
                  </a:lnTo>
                  <a:lnTo>
                    <a:pt x="7706487" y="4909312"/>
                  </a:lnTo>
                  <a:lnTo>
                    <a:pt x="7690612" y="4726432"/>
                  </a:lnTo>
                  <a:lnTo>
                    <a:pt x="7675372" y="4535170"/>
                  </a:lnTo>
                  <a:lnTo>
                    <a:pt x="7661656" y="4332986"/>
                  </a:lnTo>
                  <a:lnTo>
                    <a:pt x="7648448" y="4122293"/>
                  </a:lnTo>
                  <a:lnTo>
                    <a:pt x="7636002" y="3902583"/>
                  </a:lnTo>
                  <a:lnTo>
                    <a:pt x="7631684" y="3789934"/>
                  </a:lnTo>
                  <a:lnTo>
                    <a:pt x="7626858" y="3674999"/>
                  </a:lnTo>
                  <a:lnTo>
                    <a:pt x="7622286" y="3558159"/>
                  </a:lnTo>
                  <a:lnTo>
                    <a:pt x="7619238" y="3440684"/>
                  </a:lnTo>
                  <a:lnTo>
                    <a:pt x="7616571" y="3320796"/>
                  </a:lnTo>
                  <a:lnTo>
                    <a:pt x="7613777" y="3199765"/>
                  </a:lnTo>
                  <a:lnTo>
                    <a:pt x="7611872" y="3076321"/>
                  </a:lnTo>
                  <a:lnTo>
                    <a:pt x="7611872" y="2951607"/>
                  </a:lnTo>
                  <a:lnTo>
                    <a:pt x="7610983" y="2825750"/>
                  </a:lnTo>
                  <a:lnTo>
                    <a:pt x="7611872" y="2698623"/>
                  </a:lnTo>
                  <a:lnTo>
                    <a:pt x="7613777" y="2569591"/>
                  </a:lnTo>
                  <a:lnTo>
                    <a:pt x="7615555" y="2440686"/>
                  </a:lnTo>
                  <a:lnTo>
                    <a:pt x="7619238" y="2310003"/>
                  </a:lnTo>
                  <a:lnTo>
                    <a:pt x="7623175" y="2178050"/>
                  </a:lnTo>
                  <a:lnTo>
                    <a:pt x="7627747" y="2045970"/>
                  </a:lnTo>
                  <a:lnTo>
                    <a:pt x="7634224" y="1912874"/>
                  </a:lnTo>
                  <a:lnTo>
                    <a:pt x="7641844" y="1778508"/>
                  </a:lnTo>
                  <a:lnTo>
                    <a:pt x="7649210" y="1643507"/>
                  </a:lnTo>
                  <a:lnTo>
                    <a:pt x="7658608" y="1508506"/>
                  </a:lnTo>
                  <a:lnTo>
                    <a:pt x="7669911" y="1371727"/>
                  </a:lnTo>
                  <a:lnTo>
                    <a:pt x="7681214" y="1236726"/>
                  </a:lnTo>
                  <a:lnTo>
                    <a:pt x="7694168" y="1099312"/>
                  </a:lnTo>
                  <a:lnTo>
                    <a:pt x="7708519" y="961263"/>
                  </a:lnTo>
                  <a:lnTo>
                    <a:pt x="7723505" y="825119"/>
                  </a:lnTo>
                  <a:lnTo>
                    <a:pt x="7741031" y="687070"/>
                  </a:lnTo>
                  <a:lnTo>
                    <a:pt x="7759954" y="549656"/>
                  </a:lnTo>
                  <a:lnTo>
                    <a:pt x="7778623" y="411607"/>
                  </a:lnTo>
                  <a:lnTo>
                    <a:pt x="7800340" y="274193"/>
                  </a:lnTo>
                  <a:lnTo>
                    <a:pt x="7822565" y="137414"/>
                  </a:lnTo>
                  <a:lnTo>
                    <a:pt x="7845933" y="0"/>
                  </a:lnTo>
                  <a:lnTo>
                    <a:pt x="6784848" y="0"/>
                  </a:lnTo>
                  <a:lnTo>
                    <a:pt x="6592824" y="0"/>
                  </a:lnTo>
                  <a:lnTo>
                    <a:pt x="0" y="0"/>
                  </a:lnTo>
                  <a:lnTo>
                    <a:pt x="0" y="6053328"/>
                  </a:lnTo>
                  <a:lnTo>
                    <a:pt x="6597523" y="6053328"/>
                  </a:lnTo>
                  <a:lnTo>
                    <a:pt x="6784848" y="6053328"/>
                  </a:lnTo>
                  <a:lnTo>
                    <a:pt x="7847076" y="605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50586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113" y="0"/>
                  </a:moveTo>
                  <a:lnTo>
                    <a:pt x="68073" y="38321"/>
                  </a:lnTo>
                  <a:lnTo>
                    <a:pt x="65073" y="78217"/>
                  </a:lnTo>
                  <a:lnTo>
                    <a:pt x="62116" y="119628"/>
                  </a:lnTo>
                  <a:lnTo>
                    <a:pt x="59204" y="162499"/>
                  </a:lnTo>
                  <a:lnTo>
                    <a:pt x="56337" y="206774"/>
                  </a:lnTo>
                  <a:lnTo>
                    <a:pt x="53519" y="252395"/>
                  </a:lnTo>
                  <a:lnTo>
                    <a:pt x="50751" y="299306"/>
                  </a:lnTo>
                  <a:lnTo>
                    <a:pt x="48035" y="347451"/>
                  </a:lnTo>
                  <a:lnTo>
                    <a:pt x="45372" y="396773"/>
                  </a:lnTo>
                  <a:lnTo>
                    <a:pt x="42766" y="447214"/>
                  </a:lnTo>
                  <a:lnTo>
                    <a:pt x="40217" y="498720"/>
                  </a:lnTo>
                  <a:lnTo>
                    <a:pt x="37728" y="551232"/>
                  </a:lnTo>
                  <a:lnTo>
                    <a:pt x="35300" y="604695"/>
                  </a:lnTo>
                  <a:lnTo>
                    <a:pt x="32936" y="659051"/>
                  </a:lnTo>
                  <a:lnTo>
                    <a:pt x="30637" y="714245"/>
                  </a:lnTo>
                  <a:lnTo>
                    <a:pt x="28406" y="770219"/>
                  </a:lnTo>
                  <a:lnTo>
                    <a:pt x="26243" y="826917"/>
                  </a:lnTo>
                  <a:lnTo>
                    <a:pt x="24152" y="884282"/>
                  </a:lnTo>
                  <a:lnTo>
                    <a:pt x="22133" y="942259"/>
                  </a:lnTo>
                  <a:lnTo>
                    <a:pt x="20189" y="1000789"/>
                  </a:lnTo>
                  <a:lnTo>
                    <a:pt x="18322" y="1059817"/>
                  </a:lnTo>
                  <a:lnTo>
                    <a:pt x="16533" y="1119286"/>
                  </a:lnTo>
                  <a:lnTo>
                    <a:pt x="14825" y="1179139"/>
                  </a:lnTo>
                  <a:lnTo>
                    <a:pt x="13200" y="1239320"/>
                  </a:lnTo>
                  <a:lnTo>
                    <a:pt x="11659" y="1299771"/>
                  </a:lnTo>
                  <a:lnTo>
                    <a:pt x="10204" y="1360438"/>
                  </a:lnTo>
                  <a:lnTo>
                    <a:pt x="8837" y="1421262"/>
                  </a:lnTo>
                  <a:lnTo>
                    <a:pt x="7560" y="1482188"/>
                  </a:lnTo>
                  <a:lnTo>
                    <a:pt x="6375" y="1543158"/>
                  </a:lnTo>
                  <a:lnTo>
                    <a:pt x="5284" y="1604116"/>
                  </a:lnTo>
                  <a:lnTo>
                    <a:pt x="4288" y="1665006"/>
                  </a:lnTo>
                  <a:lnTo>
                    <a:pt x="3391" y="1725771"/>
                  </a:lnTo>
                  <a:lnTo>
                    <a:pt x="2592" y="1786354"/>
                  </a:lnTo>
                  <a:lnTo>
                    <a:pt x="1896" y="1846698"/>
                  </a:lnTo>
                  <a:lnTo>
                    <a:pt x="1302" y="1906748"/>
                  </a:lnTo>
                  <a:lnTo>
                    <a:pt x="814" y="1966446"/>
                  </a:lnTo>
                  <a:lnTo>
                    <a:pt x="433" y="2025735"/>
                  </a:lnTo>
                  <a:lnTo>
                    <a:pt x="161" y="2084560"/>
                  </a:lnTo>
                  <a:lnTo>
                    <a:pt x="0" y="2142864"/>
                  </a:lnTo>
                  <a:lnTo>
                    <a:pt x="32" y="2262251"/>
                  </a:lnTo>
                  <a:lnTo>
                    <a:pt x="201" y="2314080"/>
                  </a:lnTo>
                  <a:lnTo>
                    <a:pt x="502" y="2369732"/>
                  </a:lnTo>
                  <a:lnTo>
                    <a:pt x="924" y="2424580"/>
                  </a:lnTo>
                  <a:lnTo>
                    <a:pt x="1469" y="2478566"/>
                  </a:lnTo>
                  <a:lnTo>
                    <a:pt x="2137" y="2531635"/>
                  </a:lnTo>
                  <a:lnTo>
                    <a:pt x="2932" y="2583729"/>
                  </a:lnTo>
                  <a:lnTo>
                    <a:pt x="3855" y="2634793"/>
                  </a:lnTo>
                  <a:lnTo>
                    <a:pt x="4908" y="2684769"/>
                  </a:lnTo>
                  <a:lnTo>
                    <a:pt x="6092" y="2733601"/>
                  </a:lnTo>
                  <a:lnTo>
                    <a:pt x="7411" y="2781233"/>
                  </a:lnTo>
                  <a:lnTo>
                    <a:pt x="8865" y="2827607"/>
                  </a:lnTo>
                  <a:lnTo>
                    <a:pt x="10456" y="2872667"/>
                  </a:lnTo>
                  <a:lnTo>
                    <a:pt x="12187" y="2916357"/>
                  </a:lnTo>
                  <a:lnTo>
                    <a:pt x="14060" y="2958620"/>
                  </a:lnTo>
                  <a:lnTo>
                    <a:pt x="16075" y="2999399"/>
                  </a:lnTo>
                  <a:lnTo>
                    <a:pt x="18236" y="3038637"/>
                  </a:lnTo>
                  <a:lnTo>
                    <a:pt x="23001" y="3112267"/>
                  </a:lnTo>
                  <a:lnTo>
                    <a:pt x="28369" y="3179056"/>
                  </a:lnTo>
                  <a:lnTo>
                    <a:pt x="34355" y="3238552"/>
                  </a:lnTo>
                  <a:lnTo>
                    <a:pt x="102355" y="3298825"/>
                  </a:lnTo>
                  <a:lnTo>
                    <a:pt x="107562" y="3122803"/>
                  </a:lnTo>
                  <a:lnTo>
                    <a:pt x="111499" y="3032760"/>
                  </a:lnTo>
                  <a:lnTo>
                    <a:pt x="115436" y="2940685"/>
                  </a:lnTo>
                  <a:lnTo>
                    <a:pt x="119627" y="2847340"/>
                  </a:lnTo>
                  <a:lnTo>
                    <a:pt x="125215" y="2753487"/>
                  </a:lnTo>
                  <a:lnTo>
                    <a:pt x="130930" y="2657982"/>
                  </a:lnTo>
                  <a:lnTo>
                    <a:pt x="136645" y="2560701"/>
                  </a:lnTo>
                  <a:lnTo>
                    <a:pt x="143249" y="2462276"/>
                  </a:lnTo>
                  <a:lnTo>
                    <a:pt x="151250" y="2362962"/>
                  </a:lnTo>
                  <a:lnTo>
                    <a:pt x="158870" y="2262251"/>
                  </a:lnTo>
                  <a:lnTo>
                    <a:pt x="167633" y="2160778"/>
                  </a:lnTo>
                  <a:lnTo>
                    <a:pt x="177285" y="2058289"/>
                  </a:lnTo>
                  <a:lnTo>
                    <a:pt x="186937" y="1955418"/>
                  </a:lnTo>
                  <a:lnTo>
                    <a:pt x="209416" y="1745995"/>
                  </a:lnTo>
                  <a:lnTo>
                    <a:pt x="221354" y="1641348"/>
                  </a:lnTo>
                  <a:lnTo>
                    <a:pt x="234562" y="1535556"/>
                  </a:lnTo>
                  <a:lnTo>
                    <a:pt x="248786" y="1428495"/>
                  </a:lnTo>
                  <a:lnTo>
                    <a:pt x="262883" y="1321307"/>
                  </a:lnTo>
                  <a:lnTo>
                    <a:pt x="278504" y="1214374"/>
                  </a:lnTo>
                  <a:lnTo>
                    <a:pt x="295395" y="1105535"/>
                  </a:lnTo>
                  <a:lnTo>
                    <a:pt x="312286" y="998601"/>
                  </a:lnTo>
                  <a:lnTo>
                    <a:pt x="330701" y="889888"/>
                  </a:lnTo>
                  <a:lnTo>
                    <a:pt x="349878" y="780288"/>
                  </a:lnTo>
                  <a:lnTo>
                    <a:pt x="369563" y="672591"/>
                  </a:lnTo>
                  <a:lnTo>
                    <a:pt x="391153" y="563752"/>
                  </a:lnTo>
                  <a:lnTo>
                    <a:pt x="413759" y="455040"/>
                  </a:lnTo>
                  <a:lnTo>
                    <a:pt x="436111" y="346328"/>
                  </a:lnTo>
                  <a:lnTo>
                    <a:pt x="460749" y="237998"/>
                  </a:lnTo>
                  <a:lnTo>
                    <a:pt x="485895" y="129793"/>
                  </a:lnTo>
                  <a:lnTo>
                    <a:pt x="511676" y="21716"/>
                  </a:lnTo>
                  <a:lnTo>
                    <a:pt x="7111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472" y="1374647"/>
              <a:ext cx="6443472" cy="410870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552938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23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270"/>
            <a:ext cx="12192000" cy="68567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03044" y="2920364"/>
            <a:ext cx="24530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200" spc="-280" dirty="0">
                <a:latin typeface="Verdana" panose="020B0604030504040204"/>
                <a:cs typeface="Verdana" panose="020B0604030504040204"/>
              </a:rPr>
              <a:t>Spi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l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model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usage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7115" y="1930907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399"/>
                </a:lnTo>
              </a:path>
            </a:pathLst>
          </a:custGeom>
          <a:ln w="15875">
            <a:solidFill>
              <a:srgbClr val="3A2F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57673" y="1969084"/>
            <a:ext cx="5126990" cy="291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Spiral 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model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has 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been 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very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influential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in 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k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b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ut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 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9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re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pr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15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16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ss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4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dirty="0">
                <a:latin typeface="Verdana" panose="020B0604030504040204"/>
                <a:cs typeface="Verdana" panose="020B0604030504040204"/>
              </a:rPr>
              <a:t>roduc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2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70" dirty="0">
                <a:latin typeface="Verdana" panose="020B0604030504040204"/>
                <a:cs typeface="Verdana" panose="020B0604030504040204"/>
              </a:rPr>
              <a:t>sk  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dr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dirty="0">
                <a:latin typeface="Verdana" panose="020B0604030504040204"/>
                <a:cs typeface="Verdana" panose="020B0604030504040204"/>
              </a:rPr>
              <a:t>ro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ch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to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de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me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60" dirty="0"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185" dirty="0">
                <a:latin typeface="Verdana" panose="020B0604030504040204"/>
                <a:cs typeface="Verdana" panose="020B0604030504040204"/>
              </a:rPr>
              <a:t>In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practice,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however,</a:t>
            </a:r>
            <a:r>
              <a:rPr sz="1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model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latin typeface="Verdana" panose="020B0604030504040204"/>
                <a:cs typeface="Verdana" panose="020B0604030504040204"/>
              </a:rPr>
              <a:t>is</a:t>
            </a:r>
            <a:r>
              <a:rPr sz="18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rarely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>
              <a:lnSpc>
                <a:spcPct val="100000"/>
              </a:lnSpc>
            </a:pPr>
            <a:r>
              <a:rPr sz="1800" spc="-85" dirty="0">
                <a:latin typeface="Verdana" panose="020B0604030504040204"/>
                <a:cs typeface="Verdana" panose="020B0604030504040204"/>
              </a:rPr>
              <a:t>used: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90" dirty="0">
                <a:latin typeface="Verdana" panose="020B0604030504040204"/>
                <a:cs typeface="Verdana" panose="020B0604030504040204"/>
              </a:rPr>
              <a:t>Can</a:t>
            </a:r>
            <a:r>
              <a:rPr sz="1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80" dirty="0">
                <a:latin typeface="Verdana" panose="020B0604030504040204"/>
                <a:cs typeface="Verdana" panose="020B0604030504040204"/>
              </a:rPr>
              <a:t>b</a:t>
            </a:r>
            <a:r>
              <a:rPr sz="16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cos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l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y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latin typeface="Verdana" panose="020B0604030504040204"/>
                <a:cs typeface="Verdana" panose="020B0604030504040204"/>
              </a:rPr>
              <a:t>mod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120" dirty="0">
                <a:latin typeface="Verdana" panose="020B0604030504040204"/>
                <a:cs typeface="Verdana" panose="020B0604030504040204"/>
              </a:rPr>
              <a:t>l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70" dirty="0">
                <a:latin typeface="Verdana" panose="020B0604030504040204"/>
                <a:cs typeface="Verdana" panose="020B0604030504040204"/>
              </a:rPr>
              <a:t>o</a:t>
            </a:r>
            <a:r>
              <a:rPr sz="1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30" dirty="0">
                <a:latin typeface="Verdana" panose="020B0604030504040204"/>
                <a:cs typeface="Verdana" panose="020B0604030504040204"/>
              </a:rPr>
              <a:t>us</a:t>
            </a:r>
            <a:r>
              <a:rPr sz="1600" spc="80" dirty="0"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600" spc="-160" dirty="0">
                <a:latin typeface="Verdana" panose="020B0604030504040204"/>
                <a:cs typeface="Verdana" panose="020B0604030504040204"/>
              </a:rPr>
              <a:t>Risk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70" dirty="0">
                <a:latin typeface="Verdana" panose="020B0604030504040204"/>
                <a:cs typeface="Verdana" panose="020B0604030504040204"/>
              </a:rPr>
              <a:t>analysis</a:t>
            </a:r>
            <a:r>
              <a:rPr sz="1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70" dirty="0">
                <a:latin typeface="Verdana" panose="020B0604030504040204"/>
                <a:cs typeface="Verdana" panose="020B0604030504040204"/>
              </a:rPr>
              <a:t>requires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latin typeface="Verdana" panose="020B0604030504040204"/>
                <a:cs typeface="Verdana" panose="020B0604030504040204"/>
              </a:rPr>
              <a:t>highly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specific</a:t>
            </a:r>
            <a:r>
              <a:rPr sz="1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latin typeface="Verdana" panose="020B0604030504040204"/>
                <a:cs typeface="Verdana" panose="020B0604030504040204"/>
              </a:rPr>
              <a:t>expertise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Do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55" dirty="0">
                <a:latin typeface="Verdana" panose="020B0604030504040204"/>
                <a:cs typeface="Verdana" panose="020B0604030504040204"/>
              </a:rPr>
              <a:t>sn</a:t>
            </a:r>
            <a:r>
              <a:rPr sz="1600" spc="-25" dirty="0">
                <a:latin typeface="Verdana" panose="020B0604030504040204"/>
                <a:cs typeface="Verdana" panose="020B0604030504040204"/>
              </a:rPr>
              <a:t>’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w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ork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w</a:t>
            </a:r>
            <a:r>
              <a:rPr sz="1600" spc="75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l</a:t>
            </a:r>
            <a:r>
              <a:rPr sz="1600" spc="-120" dirty="0">
                <a:latin typeface="Verdana" panose="020B0604030504040204"/>
                <a:cs typeface="Verdana" panose="020B0604030504040204"/>
              </a:rPr>
              <a:t>l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10" dirty="0">
                <a:latin typeface="Verdana" panose="020B0604030504040204"/>
                <a:cs typeface="Verdana" panose="020B0604030504040204"/>
              </a:rPr>
              <a:t>s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ma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ll</a:t>
            </a:r>
            <a:r>
              <a:rPr sz="1600" spc="75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204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projec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-185" dirty="0">
                <a:latin typeface="Verdana" panose="020B0604030504040204"/>
                <a:cs typeface="Verdana" panose="020B0604030504040204"/>
              </a:rPr>
              <a:t>s.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6995" y="467868"/>
            <a:ext cx="696595" cy="591947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01930">
              <a:lnSpc>
                <a:spcPct val="100000"/>
              </a:lnSpc>
            </a:pP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997" y="2920364"/>
            <a:ext cx="24745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3200" spc="-2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200" spc="-2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use  </a:t>
            </a:r>
            <a:r>
              <a:rPr sz="3200" spc="-2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Spi</a:t>
            </a:r>
            <a:r>
              <a:rPr sz="3200" spc="-2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2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9433" y="1338529"/>
            <a:ext cx="4373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pc="-125" dirty="0"/>
              <a:t>W</a:t>
            </a:r>
            <a:r>
              <a:rPr spc="5" dirty="0"/>
              <a:t>hen</a:t>
            </a:r>
            <a:r>
              <a:rPr spc="-90" dirty="0"/>
              <a:t> </a:t>
            </a:r>
            <a:r>
              <a:rPr spc="160" dirty="0"/>
              <a:t>c</a:t>
            </a:r>
            <a:r>
              <a:rPr spc="180" dirty="0"/>
              <a:t>o</a:t>
            </a:r>
            <a:r>
              <a:rPr spc="-220" dirty="0"/>
              <a:t>s</a:t>
            </a:r>
            <a:r>
              <a:rPr spc="-145" dirty="0"/>
              <a:t>t</a:t>
            </a:r>
            <a:r>
              <a:rPr spc="-265" dirty="0"/>
              <a:t>s</a:t>
            </a:r>
            <a:r>
              <a:rPr spc="-175" dirty="0"/>
              <a:t> </a:t>
            </a:r>
            <a:r>
              <a:rPr spc="80" dirty="0"/>
              <a:t>an</a:t>
            </a:r>
            <a:r>
              <a:rPr spc="85" dirty="0"/>
              <a:t>d</a:t>
            </a:r>
            <a:r>
              <a:rPr spc="-160" dirty="0"/>
              <a:t> </a:t>
            </a:r>
            <a:r>
              <a:rPr spc="-260" dirty="0"/>
              <a:t>r</a:t>
            </a:r>
            <a:r>
              <a:rPr spc="-175" dirty="0"/>
              <a:t>is</a:t>
            </a:r>
            <a:r>
              <a:rPr spc="-254" dirty="0"/>
              <a:t>k</a:t>
            </a:r>
            <a:r>
              <a:rPr spc="-170" dirty="0"/>
              <a:t> </a:t>
            </a:r>
            <a:r>
              <a:rPr spc="20" dirty="0"/>
              <a:t>e</a:t>
            </a:r>
            <a:r>
              <a:rPr spc="35" dirty="0"/>
              <a:t>v</a:t>
            </a:r>
            <a:r>
              <a:rPr spc="25" dirty="0"/>
              <a:t>alu</a:t>
            </a:r>
            <a:r>
              <a:rPr spc="20" dirty="0"/>
              <a:t>a</a:t>
            </a:r>
            <a:r>
              <a:rPr spc="-45" dirty="0"/>
              <a:t>ti</a:t>
            </a:r>
            <a:r>
              <a:rPr spc="-85" dirty="0"/>
              <a:t>o</a:t>
            </a:r>
            <a:r>
              <a:rPr spc="-45" dirty="0"/>
              <a:t>n</a:t>
            </a:r>
            <a:r>
              <a:rPr spc="-190" dirty="0"/>
              <a:t> </a:t>
            </a:r>
            <a:r>
              <a:rPr spc="-215" dirty="0"/>
              <a:t>is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9433" y="1518005"/>
            <a:ext cx="5133340" cy="39630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important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um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erm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ct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wise 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caus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tial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economic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priorities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ements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mp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duc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3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gn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>
              <a:lnSpc>
                <a:spcPct val="100000"/>
              </a:lnSpc>
            </a:pP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research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xplo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ati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25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240394" y="3108782"/>
            <a:ext cx="3054985" cy="12426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70"/>
              </a:spcBef>
            </a:pPr>
            <a:r>
              <a:rPr sz="4200" spc="-1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4200" spc="-1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200" spc="-2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efits</a:t>
            </a:r>
            <a:r>
              <a:rPr sz="4200" spc="-3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&amp;  </a:t>
            </a:r>
            <a:r>
              <a:rPr sz="4200" spc="-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drawbacks: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103414" y="2098801"/>
          <a:ext cx="6829425" cy="265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0"/>
                <a:gridCol w="3222625"/>
              </a:tblGrid>
              <a:tr h="437388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Benefits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Drawbacks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31166"/>
                    </a:solidFill>
                  </a:tcPr>
                </a:tc>
              </a:tr>
              <a:tr h="735711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ll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ows</a:t>
                      </a:r>
                      <a:r>
                        <a:rPr sz="2000" spc="-17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he</a:t>
                      </a:r>
                      <a:r>
                        <a:rPr sz="2000" spc="-1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17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pr</a:t>
                      </a: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2000" spc="1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2000" spc="1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ping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nagem</a:t>
                      </a:r>
                      <a:r>
                        <a:rPr sz="2000" spc="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nt</a:t>
                      </a:r>
                      <a:r>
                        <a:rPr sz="2000" spc="-1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0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mo</a:t>
                      </a: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2000" spc="20" dirty="0">
                          <a:latin typeface="Verdana" panose="020B0604030504040204"/>
                          <a:cs typeface="Verdana" panose="020B0604030504040204"/>
                        </a:rPr>
                        <a:t>complex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</a:tr>
              <a:tr h="735838">
                <a:tc>
                  <a:txBody>
                    <a:bodyPr/>
                    <a:lstStyle/>
                    <a:p>
                      <a:pPr marL="99060" marR="3327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ien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17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can</a:t>
                      </a:r>
                      <a:r>
                        <a:rPr sz="20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17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he</a:t>
                      </a:r>
                      <a:r>
                        <a:rPr sz="2000" spc="-17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sys</a:t>
                      </a:r>
                      <a:r>
                        <a:rPr sz="2000" spc="1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em 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ear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2000" spc="-17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3473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Shou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20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not</a:t>
                      </a:r>
                      <a:r>
                        <a:rPr sz="2000" spc="-16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16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ed</a:t>
                      </a:r>
                      <a:r>
                        <a:rPr sz="2000" spc="-17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r  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2000" spc="-1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pr</a:t>
                      </a: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j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000" spc="1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</a:tr>
              <a:tr h="735711">
                <a:tc>
                  <a:txBody>
                    <a:bodyPr/>
                    <a:lstStyle/>
                    <a:p>
                      <a:pPr marL="99060" marR="4019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Changes</a:t>
                      </a:r>
                      <a:r>
                        <a:rPr sz="2000" spc="-17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0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q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eme</a:t>
                      </a: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ts 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can</a:t>
                      </a:r>
                      <a:r>
                        <a:rPr sz="20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17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made</a:t>
                      </a:r>
                      <a:r>
                        <a:rPr sz="20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ea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ily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3752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This</a:t>
                      </a:r>
                      <a:r>
                        <a:rPr sz="20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me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hod</a:t>
                      </a:r>
                      <a:r>
                        <a:rPr sz="2000" spc="-1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req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0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es</a:t>
                      </a:r>
                      <a:r>
                        <a:rPr sz="2000" spc="-1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a  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ot</a:t>
                      </a:r>
                      <a:r>
                        <a:rPr sz="2000" spc="-17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20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ocum</a:t>
                      </a:r>
                      <a:r>
                        <a:rPr sz="2000" spc="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000" spc="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1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tion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523"/>
              <a:ext cx="12191999" cy="68564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54192" y="2189479"/>
            <a:ext cx="573151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600" spc="-455" dirty="0">
                <a:solidFill>
                  <a:srgbClr val="EBEBEB"/>
                </a:solidFill>
              </a:rPr>
              <a:t>SOFTWARE </a:t>
            </a:r>
            <a:r>
              <a:rPr sz="6600" spc="-450" dirty="0">
                <a:solidFill>
                  <a:srgbClr val="EBEBEB"/>
                </a:solidFill>
              </a:rPr>
              <a:t> </a:t>
            </a:r>
            <a:r>
              <a:rPr sz="6600" spc="-295" dirty="0">
                <a:solidFill>
                  <a:srgbClr val="EBEBEB"/>
                </a:solidFill>
              </a:rPr>
              <a:t>PROTOTY</a:t>
            </a:r>
            <a:r>
              <a:rPr sz="6600" spc="-295" dirty="0">
                <a:solidFill>
                  <a:srgbClr val="EBEBEB"/>
                </a:solidFill>
              </a:rPr>
              <a:t>P</a:t>
            </a:r>
            <a:r>
              <a:rPr sz="6600" spc="-240" dirty="0">
                <a:solidFill>
                  <a:srgbClr val="EBEBEB"/>
                </a:solidFill>
              </a:rPr>
              <a:t>ING</a:t>
            </a:r>
            <a:endParaRPr sz="6600"/>
          </a:p>
        </p:txBody>
      </p:sp>
      <p:sp>
        <p:nvSpPr>
          <p:cNvPr id="18" name="object 18"/>
          <p:cNvSpPr txBox="1"/>
          <p:nvPr/>
        </p:nvSpPr>
        <p:spPr>
          <a:xfrm>
            <a:off x="10651997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6132" y="1658111"/>
            <a:ext cx="3633470" cy="3633470"/>
            <a:chOff x="1056132" y="1658111"/>
            <a:chExt cx="3633470" cy="363347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132" y="1658111"/>
              <a:ext cx="3633216" cy="363321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17109" y="1996013"/>
              <a:ext cx="1549400" cy="1545590"/>
            </a:xfrm>
            <a:custGeom>
              <a:avLst/>
              <a:gdLst/>
              <a:ahLst/>
              <a:cxnLst/>
              <a:rect l="l" t="t" r="r" b="b"/>
              <a:pathLst>
                <a:path w="1549400" h="1545589">
                  <a:moveTo>
                    <a:pt x="1083637" y="1327071"/>
                  </a:moveTo>
                  <a:lnTo>
                    <a:pt x="458182" y="1327071"/>
                  </a:lnTo>
                  <a:lnTo>
                    <a:pt x="491591" y="1344853"/>
                  </a:lnTo>
                  <a:lnTo>
                    <a:pt x="526364" y="1360249"/>
                  </a:lnTo>
                  <a:lnTo>
                    <a:pt x="562500" y="1373599"/>
                  </a:lnTo>
                  <a:lnTo>
                    <a:pt x="600000" y="1385245"/>
                  </a:lnTo>
                  <a:lnTo>
                    <a:pt x="680000" y="1545225"/>
                  </a:lnTo>
                  <a:lnTo>
                    <a:pt x="861818" y="1545225"/>
                  </a:lnTo>
                  <a:lnTo>
                    <a:pt x="941818" y="1385245"/>
                  </a:lnTo>
                  <a:lnTo>
                    <a:pt x="979318" y="1373599"/>
                  </a:lnTo>
                  <a:lnTo>
                    <a:pt x="1015455" y="1360249"/>
                  </a:lnTo>
                  <a:lnTo>
                    <a:pt x="1050228" y="1344853"/>
                  </a:lnTo>
                  <a:lnTo>
                    <a:pt x="1083637" y="1327071"/>
                  </a:lnTo>
                  <a:close/>
                </a:path>
                <a:path w="1549400" h="1545589">
                  <a:moveTo>
                    <a:pt x="290909" y="159979"/>
                  </a:moveTo>
                  <a:lnTo>
                    <a:pt x="160000" y="290841"/>
                  </a:lnTo>
                  <a:lnTo>
                    <a:pt x="218181" y="461728"/>
                  </a:lnTo>
                  <a:lnTo>
                    <a:pt x="200397" y="495133"/>
                  </a:lnTo>
                  <a:lnTo>
                    <a:pt x="185000" y="529901"/>
                  </a:lnTo>
                  <a:lnTo>
                    <a:pt x="171647" y="566033"/>
                  </a:lnTo>
                  <a:lnTo>
                    <a:pt x="160000" y="603528"/>
                  </a:lnTo>
                  <a:lnTo>
                    <a:pt x="0" y="683517"/>
                  </a:lnTo>
                  <a:lnTo>
                    <a:pt x="0" y="865312"/>
                  </a:lnTo>
                  <a:lnTo>
                    <a:pt x="160000" y="945302"/>
                  </a:lnTo>
                  <a:lnTo>
                    <a:pt x="171647" y="982797"/>
                  </a:lnTo>
                  <a:lnTo>
                    <a:pt x="185000" y="1018929"/>
                  </a:lnTo>
                  <a:lnTo>
                    <a:pt x="200397" y="1053697"/>
                  </a:lnTo>
                  <a:lnTo>
                    <a:pt x="218181" y="1087102"/>
                  </a:lnTo>
                  <a:lnTo>
                    <a:pt x="160000" y="1257989"/>
                  </a:lnTo>
                  <a:lnTo>
                    <a:pt x="287272" y="1385245"/>
                  </a:lnTo>
                  <a:lnTo>
                    <a:pt x="458182" y="1327071"/>
                  </a:lnTo>
                  <a:lnTo>
                    <a:pt x="1314390" y="1327071"/>
                  </a:lnTo>
                  <a:lnTo>
                    <a:pt x="1385455" y="1257989"/>
                  </a:lnTo>
                  <a:lnTo>
                    <a:pt x="1327273" y="1087102"/>
                  </a:lnTo>
                  <a:lnTo>
                    <a:pt x="1345625" y="1053186"/>
                  </a:lnTo>
                  <a:lnTo>
                    <a:pt x="1348466" y="1047107"/>
                  </a:lnTo>
                  <a:lnTo>
                    <a:pt x="774546" y="1047107"/>
                  </a:lnTo>
                  <a:lnTo>
                    <a:pt x="724968" y="1042663"/>
                  </a:lnTo>
                  <a:lnTo>
                    <a:pt x="678533" y="1029870"/>
                  </a:lnTo>
                  <a:lnTo>
                    <a:pt x="635960" y="1009536"/>
                  </a:lnTo>
                  <a:lnTo>
                    <a:pt x="597965" y="982469"/>
                  </a:lnTo>
                  <a:lnTo>
                    <a:pt x="565267" y="949477"/>
                  </a:lnTo>
                  <a:lnTo>
                    <a:pt x="538586" y="911367"/>
                  </a:lnTo>
                  <a:lnTo>
                    <a:pt x="518638" y="868948"/>
                  </a:lnTo>
                  <a:lnTo>
                    <a:pt x="506143" y="823028"/>
                  </a:lnTo>
                  <a:lnTo>
                    <a:pt x="501818" y="774415"/>
                  </a:lnTo>
                  <a:lnTo>
                    <a:pt x="506262" y="725802"/>
                  </a:lnTo>
                  <a:lnTo>
                    <a:pt x="519057" y="679882"/>
                  </a:lnTo>
                  <a:lnTo>
                    <a:pt x="539394" y="637463"/>
                  </a:lnTo>
                  <a:lnTo>
                    <a:pt x="566465" y="599353"/>
                  </a:lnTo>
                  <a:lnTo>
                    <a:pt x="599461" y="566361"/>
                  </a:lnTo>
                  <a:lnTo>
                    <a:pt x="637576" y="539294"/>
                  </a:lnTo>
                  <a:lnTo>
                    <a:pt x="680000" y="518960"/>
                  </a:lnTo>
                  <a:lnTo>
                    <a:pt x="725926" y="506167"/>
                  </a:lnTo>
                  <a:lnTo>
                    <a:pt x="774546" y="501723"/>
                  </a:lnTo>
                  <a:lnTo>
                    <a:pt x="1351612" y="501723"/>
                  </a:lnTo>
                  <a:lnTo>
                    <a:pt x="1348694" y="495133"/>
                  </a:lnTo>
                  <a:lnTo>
                    <a:pt x="1330910" y="461728"/>
                  </a:lnTo>
                  <a:lnTo>
                    <a:pt x="1389091" y="290841"/>
                  </a:lnTo>
                  <a:lnTo>
                    <a:pt x="1316347" y="218123"/>
                  </a:lnTo>
                  <a:lnTo>
                    <a:pt x="461818" y="218123"/>
                  </a:lnTo>
                  <a:lnTo>
                    <a:pt x="290909" y="159979"/>
                  </a:lnTo>
                  <a:close/>
                </a:path>
                <a:path w="1549400" h="1545589">
                  <a:moveTo>
                    <a:pt x="1314390" y="1327071"/>
                  </a:moveTo>
                  <a:lnTo>
                    <a:pt x="1083637" y="1327071"/>
                  </a:lnTo>
                  <a:lnTo>
                    <a:pt x="1254546" y="1385245"/>
                  </a:lnTo>
                  <a:lnTo>
                    <a:pt x="1314390" y="1327071"/>
                  </a:lnTo>
                  <a:close/>
                </a:path>
                <a:path w="1549400" h="1545589">
                  <a:moveTo>
                    <a:pt x="1351612" y="501723"/>
                  </a:moveTo>
                  <a:lnTo>
                    <a:pt x="774546" y="501723"/>
                  </a:lnTo>
                  <a:lnTo>
                    <a:pt x="824123" y="506167"/>
                  </a:lnTo>
                  <a:lnTo>
                    <a:pt x="870558" y="518960"/>
                  </a:lnTo>
                  <a:lnTo>
                    <a:pt x="913131" y="539294"/>
                  </a:lnTo>
                  <a:lnTo>
                    <a:pt x="951126" y="566361"/>
                  </a:lnTo>
                  <a:lnTo>
                    <a:pt x="983824" y="599353"/>
                  </a:lnTo>
                  <a:lnTo>
                    <a:pt x="1010505" y="637463"/>
                  </a:lnTo>
                  <a:lnTo>
                    <a:pt x="1030453" y="679882"/>
                  </a:lnTo>
                  <a:lnTo>
                    <a:pt x="1042948" y="725802"/>
                  </a:lnTo>
                  <a:lnTo>
                    <a:pt x="1047273" y="774415"/>
                  </a:lnTo>
                  <a:lnTo>
                    <a:pt x="1042829" y="823028"/>
                  </a:lnTo>
                  <a:lnTo>
                    <a:pt x="1030034" y="868948"/>
                  </a:lnTo>
                  <a:lnTo>
                    <a:pt x="1009697" y="911367"/>
                  </a:lnTo>
                  <a:lnTo>
                    <a:pt x="982626" y="949477"/>
                  </a:lnTo>
                  <a:lnTo>
                    <a:pt x="949630" y="982469"/>
                  </a:lnTo>
                  <a:lnTo>
                    <a:pt x="911515" y="1009536"/>
                  </a:lnTo>
                  <a:lnTo>
                    <a:pt x="869091" y="1029870"/>
                  </a:lnTo>
                  <a:lnTo>
                    <a:pt x="823165" y="1042663"/>
                  </a:lnTo>
                  <a:lnTo>
                    <a:pt x="774546" y="1047107"/>
                  </a:lnTo>
                  <a:lnTo>
                    <a:pt x="1348466" y="1047107"/>
                  </a:lnTo>
                  <a:lnTo>
                    <a:pt x="1362273" y="1017565"/>
                  </a:lnTo>
                  <a:lnTo>
                    <a:pt x="1376876" y="981263"/>
                  </a:lnTo>
                  <a:lnTo>
                    <a:pt x="1389091" y="945302"/>
                  </a:lnTo>
                  <a:lnTo>
                    <a:pt x="1549092" y="865312"/>
                  </a:lnTo>
                  <a:lnTo>
                    <a:pt x="1549092" y="683518"/>
                  </a:lnTo>
                  <a:lnTo>
                    <a:pt x="1389091" y="603528"/>
                  </a:lnTo>
                  <a:lnTo>
                    <a:pt x="1377444" y="566033"/>
                  </a:lnTo>
                  <a:lnTo>
                    <a:pt x="1364091" y="529901"/>
                  </a:lnTo>
                  <a:lnTo>
                    <a:pt x="1351612" y="501723"/>
                  </a:lnTo>
                  <a:close/>
                </a:path>
                <a:path w="1549400" h="1545589">
                  <a:moveTo>
                    <a:pt x="865455" y="0"/>
                  </a:moveTo>
                  <a:lnTo>
                    <a:pt x="683636" y="0"/>
                  </a:lnTo>
                  <a:lnTo>
                    <a:pt x="603636" y="159979"/>
                  </a:lnTo>
                  <a:lnTo>
                    <a:pt x="566136" y="171608"/>
                  </a:lnTo>
                  <a:lnTo>
                    <a:pt x="530000" y="184949"/>
                  </a:lnTo>
                  <a:lnTo>
                    <a:pt x="495227" y="200342"/>
                  </a:lnTo>
                  <a:lnTo>
                    <a:pt x="461818" y="218123"/>
                  </a:lnTo>
                  <a:lnTo>
                    <a:pt x="1087273" y="218123"/>
                  </a:lnTo>
                  <a:lnTo>
                    <a:pt x="1053864" y="200342"/>
                  </a:lnTo>
                  <a:lnTo>
                    <a:pt x="1019091" y="184949"/>
                  </a:lnTo>
                  <a:lnTo>
                    <a:pt x="982955" y="171608"/>
                  </a:lnTo>
                  <a:lnTo>
                    <a:pt x="945455" y="159979"/>
                  </a:lnTo>
                  <a:lnTo>
                    <a:pt x="865455" y="0"/>
                  </a:lnTo>
                  <a:close/>
                </a:path>
                <a:path w="1549400" h="1545589">
                  <a:moveTo>
                    <a:pt x="1258182" y="159979"/>
                  </a:moveTo>
                  <a:lnTo>
                    <a:pt x="1087273" y="218123"/>
                  </a:lnTo>
                  <a:lnTo>
                    <a:pt x="1316347" y="218123"/>
                  </a:lnTo>
                  <a:lnTo>
                    <a:pt x="1258182" y="15997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17109" y="1996012"/>
              <a:ext cx="1549400" cy="1545590"/>
            </a:xfrm>
            <a:custGeom>
              <a:avLst/>
              <a:gdLst/>
              <a:ahLst/>
              <a:cxnLst/>
              <a:rect l="l" t="t" r="r" b="b"/>
              <a:pathLst>
                <a:path w="1549400" h="1545589">
                  <a:moveTo>
                    <a:pt x="774546" y="1047107"/>
                  </a:moveTo>
                  <a:lnTo>
                    <a:pt x="724968" y="1042663"/>
                  </a:lnTo>
                  <a:lnTo>
                    <a:pt x="678534" y="1029870"/>
                  </a:lnTo>
                  <a:lnTo>
                    <a:pt x="635960" y="1009536"/>
                  </a:lnTo>
                  <a:lnTo>
                    <a:pt x="597965" y="982469"/>
                  </a:lnTo>
                  <a:lnTo>
                    <a:pt x="565267" y="949477"/>
                  </a:lnTo>
                  <a:lnTo>
                    <a:pt x="538586" y="911367"/>
                  </a:lnTo>
                  <a:lnTo>
                    <a:pt x="518638" y="868948"/>
                  </a:lnTo>
                  <a:lnTo>
                    <a:pt x="506143" y="823028"/>
                  </a:lnTo>
                  <a:lnTo>
                    <a:pt x="501818" y="774415"/>
                  </a:lnTo>
                  <a:lnTo>
                    <a:pt x="506263" y="725802"/>
                  </a:lnTo>
                  <a:lnTo>
                    <a:pt x="519057" y="679882"/>
                  </a:lnTo>
                  <a:lnTo>
                    <a:pt x="539394" y="637463"/>
                  </a:lnTo>
                  <a:lnTo>
                    <a:pt x="566465" y="599353"/>
                  </a:lnTo>
                  <a:lnTo>
                    <a:pt x="599461" y="566361"/>
                  </a:lnTo>
                  <a:lnTo>
                    <a:pt x="637576" y="539294"/>
                  </a:lnTo>
                  <a:lnTo>
                    <a:pt x="680000" y="518960"/>
                  </a:lnTo>
                  <a:lnTo>
                    <a:pt x="725926" y="506167"/>
                  </a:lnTo>
                  <a:lnTo>
                    <a:pt x="774546" y="501723"/>
                  </a:lnTo>
                  <a:lnTo>
                    <a:pt x="824123" y="506167"/>
                  </a:lnTo>
                  <a:lnTo>
                    <a:pt x="870558" y="518960"/>
                  </a:lnTo>
                  <a:lnTo>
                    <a:pt x="913132" y="539294"/>
                  </a:lnTo>
                  <a:lnTo>
                    <a:pt x="951126" y="566361"/>
                  </a:lnTo>
                  <a:lnTo>
                    <a:pt x="983824" y="599353"/>
                  </a:lnTo>
                  <a:lnTo>
                    <a:pt x="1010505" y="637463"/>
                  </a:lnTo>
                  <a:lnTo>
                    <a:pt x="1030453" y="679882"/>
                  </a:lnTo>
                  <a:lnTo>
                    <a:pt x="1042948" y="725802"/>
                  </a:lnTo>
                  <a:lnTo>
                    <a:pt x="1047273" y="774415"/>
                  </a:lnTo>
                  <a:lnTo>
                    <a:pt x="1042829" y="823028"/>
                  </a:lnTo>
                  <a:lnTo>
                    <a:pt x="1030034" y="868948"/>
                  </a:lnTo>
                  <a:lnTo>
                    <a:pt x="1009697" y="911367"/>
                  </a:lnTo>
                  <a:lnTo>
                    <a:pt x="982627" y="949477"/>
                  </a:lnTo>
                  <a:lnTo>
                    <a:pt x="949630" y="982469"/>
                  </a:lnTo>
                  <a:lnTo>
                    <a:pt x="911515" y="1009536"/>
                  </a:lnTo>
                  <a:lnTo>
                    <a:pt x="869091" y="1029870"/>
                  </a:lnTo>
                  <a:lnTo>
                    <a:pt x="823165" y="1042663"/>
                  </a:lnTo>
                  <a:lnTo>
                    <a:pt x="774546" y="1047107"/>
                  </a:lnTo>
                </a:path>
                <a:path w="1549400" h="1545589">
                  <a:moveTo>
                    <a:pt x="1389091" y="603528"/>
                  </a:moveTo>
                  <a:lnTo>
                    <a:pt x="1377444" y="566033"/>
                  </a:lnTo>
                  <a:lnTo>
                    <a:pt x="1364091" y="529901"/>
                  </a:lnTo>
                  <a:lnTo>
                    <a:pt x="1348694" y="495133"/>
                  </a:lnTo>
                  <a:lnTo>
                    <a:pt x="1330910" y="461728"/>
                  </a:lnTo>
                  <a:lnTo>
                    <a:pt x="1389091" y="290841"/>
                  </a:lnTo>
                  <a:lnTo>
                    <a:pt x="1258182" y="159979"/>
                  </a:lnTo>
                  <a:lnTo>
                    <a:pt x="1087273" y="218123"/>
                  </a:lnTo>
                  <a:lnTo>
                    <a:pt x="1053864" y="200342"/>
                  </a:lnTo>
                  <a:lnTo>
                    <a:pt x="1019091" y="184949"/>
                  </a:lnTo>
                  <a:lnTo>
                    <a:pt x="982955" y="171608"/>
                  </a:lnTo>
                  <a:lnTo>
                    <a:pt x="945455" y="159979"/>
                  </a:lnTo>
                  <a:lnTo>
                    <a:pt x="865455" y="0"/>
                  </a:lnTo>
                  <a:lnTo>
                    <a:pt x="683636" y="0"/>
                  </a:lnTo>
                  <a:lnTo>
                    <a:pt x="603636" y="159979"/>
                  </a:lnTo>
                  <a:lnTo>
                    <a:pt x="566136" y="171608"/>
                  </a:lnTo>
                  <a:lnTo>
                    <a:pt x="530000" y="184949"/>
                  </a:lnTo>
                  <a:lnTo>
                    <a:pt x="495227" y="200342"/>
                  </a:lnTo>
                  <a:lnTo>
                    <a:pt x="461818" y="218123"/>
                  </a:lnTo>
                  <a:lnTo>
                    <a:pt x="290909" y="159979"/>
                  </a:lnTo>
                  <a:lnTo>
                    <a:pt x="160000" y="290841"/>
                  </a:lnTo>
                  <a:lnTo>
                    <a:pt x="218181" y="461728"/>
                  </a:lnTo>
                  <a:lnTo>
                    <a:pt x="200397" y="495133"/>
                  </a:lnTo>
                  <a:lnTo>
                    <a:pt x="185000" y="529901"/>
                  </a:lnTo>
                  <a:lnTo>
                    <a:pt x="171647" y="566033"/>
                  </a:lnTo>
                  <a:lnTo>
                    <a:pt x="160000" y="603528"/>
                  </a:lnTo>
                  <a:lnTo>
                    <a:pt x="0" y="683518"/>
                  </a:lnTo>
                  <a:lnTo>
                    <a:pt x="0" y="865312"/>
                  </a:lnTo>
                  <a:lnTo>
                    <a:pt x="160000" y="945302"/>
                  </a:lnTo>
                  <a:lnTo>
                    <a:pt x="171647" y="982797"/>
                  </a:lnTo>
                  <a:lnTo>
                    <a:pt x="185000" y="1018929"/>
                  </a:lnTo>
                  <a:lnTo>
                    <a:pt x="200397" y="1053697"/>
                  </a:lnTo>
                  <a:lnTo>
                    <a:pt x="218181" y="1087102"/>
                  </a:lnTo>
                  <a:lnTo>
                    <a:pt x="160000" y="1257989"/>
                  </a:lnTo>
                  <a:lnTo>
                    <a:pt x="287272" y="1385245"/>
                  </a:lnTo>
                  <a:lnTo>
                    <a:pt x="458182" y="1327071"/>
                  </a:lnTo>
                  <a:lnTo>
                    <a:pt x="491591" y="1344853"/>
                  </a:lnTo>
                  <a:lnTo>
                    <a:pt x="526364" y="1360249"/>
                  </a:lnTo>
                  <a:lnTo>
                    <a:pt x="562500" y="1373599"/>
                  </a:lnTo>
                  <a:lnTo>
                    <a:pt x="600000" y="1385245"/>
                  </a:lnTo>
                  <a:lnTo>
                    <a:pt x="680000" y="1545225"/>
                  </a:lnTo>
                  <a:lnTo>
                    <a:pt x="861818" y="1545225"/>
                  </a:lnTo>
                  <a:lnTo>
                    <a:pt x="941818" y="1385245"/>
                  </a:lnTo>
                  <a:lnTo>
                    <a:pt x="979318" y="1373599"/>
                  </a:lnTo>
                  <a:lnTo>
                    <a:pt x="1015455" y="1360249"/>
                  </a:lnTo>
                  <a:lnTo>
                    <a:pt x="1050228" y="1344853"/>
                  </a:lnTo>
                  <a:lnTo>
                    <a:pt x="1083637" y="1327071"/>
                  </a:lnTo>
                  <a:lnTo>
                    <a:pt x="1254546" y="1385245"/>
                  </a:lnTo>
                  <a:lnTo>
                    <a:pt x="1385455" y="1257989"/>
                  </a:lnTo>
                  <a:lnTo>
                    <a:pt x="1327273" y="1087102"/>
                  </a:lnTo>
                  <a:lnTo>
                    <a:pt x="1345626" y="1053186"/>
                  </a:lnTo>
                  <a:lnTo>
                    <a:pt x="1362273" y="1017565"/>
                  </a:lnTo>
                  <a:lnTo>
                    <a:pt x="1376876" y="981263"/>
                  </a:lnTo>
                  <a:lnTo>
                    <a:pt x="1389091" y="945302"/>
                  </a:lnTo>
                  <a:lnTo>
                    <a:pt x="1549092" y="865312"/>
                  </a:lnTo>
                  <a:lnTo>
                    <a:pt x="1549092" y="683518"/>
                  </a:lnTo>
                  <a:lnTo>
                    <a:pt x="1389091" y="603528"/>
                  </a:lnTo>
                </a:path>
              </a:pathLst>
            </a:custGeom>
            <a:ln w="42421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95290" y="3319448"/>
              <a:ext cx="1549400" cy="1545590"/>
            </a:xfrm>
            <a:custGeom>
              <a:avLst/>
              <a:gdLst/>
              <a:ahLst/>
              <a:cxnLst/>
              <a:rect l="l" t="t" r="r" b="b"/>
              <a:pathLst>
                <a:path w="1549400" h="1545589">
                  <a:moveTo>
                    <a:pt x="1087273" y="1327101"/>
                  </a:moveTo>
                  <a:lnTo>
                    <a:pt x="461818" y="1327101"/>
                  </a:lnTo>
                  <a:lnTo>
                    <a:pt x="495227" y="1344883"/>
                  </a:lnTo>
                  <a:lnTo>
                    <a:pt x="530000" y="1360279"/>
                  </a:lnTo>
                  <a:lnTo>
                    <a:pt x="566136" y="1373629"/>
                  </a:lnTo>
                  <a:lnTo>
                    <a:pt x="603636" y="1385276"/>
                  </a:lnTo>
                  <a:lnTo>
                    <a:pt x="683636" y="1545255"/>
                  </a:lnTo>
                  <a:lnTo>
                    <a:pt x="865455" y="1545255"/>
                  </a:lnTo>
                  <a:lnTo>
                    <a:pt x="945455" y="1385276"/>
                  </a:lnTo>
                  <a:lnTo>
                    <a:pt x="982955" y="1373629"/>
                  </a:lnTo>
                  <a:lnTo>
                    <a:pt x="1019091" y="1360279"/>
                  </a:lnTo>
                  <a:lnTo>
                    <a:pt x="1053864" y="1344883"/>
                  </a:lnTo>
                  <a:lnTo>
                    <a:pt x="1087273" y="1327101"/>
                  </a:lnTo>
                  <a:close/>
                </a:path>
                <a:path w="1549400" h="1545589">
                  <a:moveTo>
                    <a:pt x="1314748" y="1327101"/>
                  </a:moveTo>
                  <a:lnTo>
                    <a:pt x="1087273" y="1327101"/>
                  </a:lnTo>
                  <a:lnTo>
                    <a:pt x="1258182" y="1385276"/>
                  </a:lnTo>
                  <a:lnTo>
                    <a:pt x="1314748" y="1327101"/>
                  </a:lnTo>
                  <a:close/>
                </a:path>
                <a:path w="1549400" h="1545589">
                  <a:moveTo>
                    <a:pt x="290909" y="159979"/>
                  </a:moveTo>
                  <a:lnTo>
                    <a:pt x="163636" y="287235"/>
                  </a:lnTo>
                  <a:lnTo>
                    <a:pt x="218181" y="458122"/>
                  </a:lnTo>
                  <a:lnTo>
                    <a:pt x="200397" y="492038"/>
                  </a:lnTo>
                  <a:lnTo>
                    <a:pt x="185000" y="527659"/>
                  </a:lnTo>
                  <a:lnTo>
                    <a:pt x="171647" y="563961"/>
                  </a:lnTo>
                  <a:lnTo>
                    <a:pt x="160000" y="599922"/>
                  </a:lnTo>
                  <a:lnTo>
                    <a:pt x="0" y="679912"/>
                  </a:lnTo>
                  <a:lnTo>
                    <a:pt x="0" y="861707"/>
                  </a:lnTo>
                  <a:lnTo>
                    <a:pt x="160000" y="941696"/>
                  </a:lnTo>
                  <a:lnTo>
                    <a:pt x="171647" y="979192"/>
                  </a:lnTo>
                  <a:lnTo>
                    <a:pt x="185000" y="1015323"/>
                  </a:lnTo>
                  <a:lnTo>
                    <a:pt x="200397" y="1050092"/>
                  </a:lnTo>
                  <a:lnTo>
                    <a:pt x="218181" y="1083496"/>
                  </a:lnTo>
                  <a:lnTo>
                    <a:pt x="163636" y="1254383"/>
                  </a:lnTo>
                  <a:lnTo>
                    <a:pt x="290909" y="1381640"/>
                  </a:lnTo>
                  <a:lnTo>
                    <a:pt x="461818" y="1327101"/>
                  </a:lnTo>
                  <a:lnTo>
                    <a:pt x="1314748" y="1327101"/>
                  </a:lnTo>
                  <a:lnTo>
                    <a:pt x="1385455" y="1254383"/>
                  </a:lnTo>
                  <a:lnTo>
                    <a:pt x="1330910" y="1087132"/>
                  </a:lnTo>
                  <a:lnTo>
                    <a:pt x="1348694" y="1053727"/>
                  </a:lnTo>
                  <a:lnTo>
                    <a:pt x="1351612" y="1047137"/>
                  </a:lnTo>
                  <a:lnTo>
                    <a:pt x="774546" y="1047137"/>
                  </a:lnTo>
                  <a:lnTo>
                    <a:pt x="724968" y="1042693"/>
                  </a:lnTo>
                  <a:lnTo>
                    <a:pt x="678533" y="1029901"/>
                  </a:lnTo>
                  <a:lnTo>
                    <a:pt x="635960" y="1009566"/>
                  </a:lnTo>
                  <a:lnTo>
                    <a:pt x="597965" y="982499"/>
                  </a:lnTo>
                  <a:lnTo>
                    <a:pt x="565267" y="949507"/>
                  </a:lnTo>
                  <a:lnTo>
                    <a:pt x="538586" y="911397"/>
                  </a:lnTo>
                  <a:lnTo>
                    <a:pt x="518638" y="868978"/>
                  </a:lnTo>
                  <a:lnTo>
                    <a:pt x="506143" y="823058"/>
                  </a:lnTo>
                  <a:lnTo>
                    <a:pt x="501818" y="774445"/>
                  </a:lnTo>
                  <a:lnTo>
                    <a:pt x="506262" y="724874"/>
                  </a:lnTo>
                  <a:lnTo>
                    <a:pt x="519057" y="678446"/>
                  </a:lnTo>
                  <a:lnTo>
                    <a:pt x="539394" y="635877"/>
                  </a:lnTo>
                  <a:lnTo>
                    <a:pt x="566465" y="597887"/>
                  </a:lnTo>
                  <a:lnTo>
                    <a:pt x="599461" y="565194"/>
                  </a:lnTo>
                  <a:lnTo>
                    <a:pt x="637576" y="538516"/>
                  </a:lnTo>
                  <a:lnTo>
                    <a:pt x="680000" y="518571"/>
                  </a:lnTo>
                  <a:lnTo>
                    <a:pt x="725926" y="506077"/>
                  </a:lnTo>
                  <a:lnTo>
                    <a:pt x="774546" y="501753"/>
                  </a:lnTo>
                  <a:lnTo>
                    <a:pt x="1351612" y="501753"/>
                  </a:lnTo>
                  <a:lnTo>
                    <a:pt x="1348694" y="495163"/>
                  </a:lnTo>
                  <a:lnTo>
                    <a:pt x="1330910" y="461758"/>
                  </a:lnTo>
                  <a:lnTo>
                    <a:pt x="1389091" y="290871"/>
                  </a:lnTo>
                  <a:lnTo>
                    <a:pt x="1316364" y="218153"/>
                  </a:lnTo>
                  <a:lnTo>
                    <a:pt x="461818" y="218153"/>
                  </a:lnTo>
                  <a:lnTo>
                    <a:pt x="290909" y="159979"/>
                  </a:lnTo>
                  <a:close/>
                </a:path>
                <a:path w="1549400" h="1545589">
                  <a:moveTo>
                    <a:pt x="1351612" y="501753"/>
                  </a:moveTo>
                  <a:lnTo>
                    <a:pt x="774546" y="501753"/>
                  </a:lnTo>
                  <a:lnTo>
                    <a:pt x="824123" y="506197"/>
                  </a:lnTo>
                  <a:lnTo>
                    <a:pt x="870558" y="518990"/>
                  </a:lnTo>
                  <a:lnTo>
                    <a:pt x="913131" y="539324"/>
                  </a:lnTo>
                  <a:lnTo>
                    <a:pt x="951126" y="566391"/>
                  </a:lnTo>
                  <a:lnTo>
                    <a:pt x="983824" y="599384"/>
                  </a:lnTo>
                  <a:lnTo>
                    <a:pt x="1010505" y="637493"/>
                  </a:lnTo>
                  <a:lnTo>
                    <a:pt x="1030453" y="679912"/>
                  </a:lnTo>
                  <a:lnTo>
                    <a:pt x="1042948" y="725832"/>
                  </a:lnTo>
                  <a:lnTo>
                    <a:pt x="1047273" y="774445"/>
                  </a:lnTo>
                  <a:lnTo>
                    <a:pt x="1042948" y="823058"/>
                  </a:lnTo>
                  <a:lnTo>
                    <a:pt x="1030453" y="868979"/>
                  </a:lnTo>
                  <a:lnTo>
                    <a:pt x="1010505" y="911397"/>
                  </a:lnTo>
                  <a:lnTo>
                    <a:pt x="983824" y="949507"/>
                  </a:lnTo>
                  <a:lnTo>
                    <a:pt x="951126" y="982499"/>
                  </a:lnTo>
                  <a:lnTo>
                    <a:pt x="913131" y="1009566"/>
                  </a:lnTo>
                  <a:lnTo>
                    <a:pt x="870558" y="1029901"/>
                  </a:lnTo>
                  <a:lnTo>
                    <a:pt x="824123" y="1042694"/>
                  </a:lnTo>
                  <a:lnTo>
                    <a:pt x="774546" y="1047137"/>
                  </a:lnTo>
                  <a:lnTo>
                    <a:pt x="1351612" y="1047137"/>
                  </a:lnTo>
                  <a:lnTo>
                    <a:pt x="1364091" y="1018959"/>
                  </a:lnTo>
                  <a:lnTo>
                    <a:pt x="1377444" y="982828"/>
                  </a:lnTo>
                  <a:lnTo>
                    <a:pt x="1389091" y="945332"/>
                  </a:lnTo>
                  <a:lnTo>
                    <a:pt x="1549092" y="865343"/>
                  </a:lnTo>
                  <a:lnTo>
                    <a:pt x="1549092" y="683548"/>
                  </a:lnTo>
                  <a:lnTo>
                    <a:pt x="1389091" y="603558"/>
                  </a:lnTo>
                  <a:lnTo>
                    <a:pt x="1377444" y="566063"/>
                  </a:lnTo>
                  <a:lnTo>
                    <a:pt x="1364091" y="529931"/>
                  </a:lnTo>
                  <a:lnTo>
                    <a:pt x="1351612" y="501753"/>
                  </a:lnTo>
                  <a:close/>
                </a:path>
                <a:path w="1549400" h="1545589">
                  <a:moveTo>
                    <a:pt x="865455" y="0"/>
                  </a:moveTo>
                  <a:lnTo>
                    <a:pt x="683636" y="0"/>
                  </a:lnTo>
                  <a:lnTo>
                    <a:pt x="603636" y="159979"/>
                  </a:lnTo>
                  <a:lnTo>
                    <a:pt x="566136" y="171625"/>
                  </a:lnTo>
                  <a:lnTo>
                    <a:pt x="530000" y="184976"/>
                  </a:lnTo>
                  <a:lnTo>
                    <a:pt x="495227" y="200371"/>
                  </a:lnTo>
                  <a:lnTo>
                    <a:pt x="461818" y="218153"/>
                  </a:lnTo>
                  <a:lnTo>
                    <a:pt x="1087273" y="218153"/>
                  </a:lnTo>
                  <a:lnTo>
                    <a:pt x="1053353" y="200371"/>
                  </a:lnTo>
                  <a:lnTo>
                    <a:pt x="1017728" y="184976"/>
                  </a:lnTo>
                  <a:lnTo>
                    <a:pt x="981421" y="171625"/>
                  </a:lnTo>
                  <a:lnTo>
                    <a:pt x="945455" y="159979"/>
                  </a:lnTo>
                  <a:lnTo>
                    <a:pt x="865455" y="0"/>
                  </a:lnTo>
                  <a:close/>
                </a:path>
                <a:path w="1549400" h="1545589">
                  <a:moveTo>
                    <a:pt x="1258182" y="159979"/>
                  </a:moveTo>
                  <a:lnTo>
                    <a:pt x="1087273" y="218153"/>
                  </a:lnTo>
                  <a:lnTo>
                    <a:pt x="1316364" y="218153"/>
                  </a:lnTo>
                  <a:lnTo>
                    <a:pt x="1258182" y="15997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95290" y="3319448"/>
              <a:ext cx="1549400" cy="1545590"/>
            </a:xfrm>
            <a:custGeom>
              <a:avLst/>
              <a:gdLst/>
              <a:ahLst/>
              <a:cxnLst/>
              <a:rect l="l" t="t" r="r" b="b"/>
              <a:pathLst>
                <a:path w="1549400" h="1545589">
                  <a:moveTo>
                    <a:pt x="774546" y="1047137"/>
                  </a:moveTo>
                  <a:lnTo>
                    <a:pt x="724968" y="1042694"/>
                  </a:lnTo>
                  <a:lnTo>
                    <a:pt x="678534" y="1029901"/>
                  </a:lnTo>
                  <a:lnTo>
                    <a:pt x="635960" y="1009566"/>
                  </a:lnTo>
                  <a:lnTo>
                    <a:pt x="597965" y="982499"/>
                  </a:lnTo>
                  <a:lnTo>
                    <a:pt x="565267" y="949507"/>
                  </a:lnTo>
                  <a:lnTo>
                    <a:pt x="538586" y="911397"/>
                  </a:lnTo>
                  <a:lnTo>
                    <a:pt x="518638" y="868979"/>
                  </a:lnTo>
                  <a:lnTo>
                    <a:pt x="506143" y="823059"/>
                  </a:lnTo>
                  <a:lnTo>
                    <a:pt x="501818" y="774445"/>
                  </a:lnTo>
                  <a:lnTo>
                    <a:pt x="506263" y="724874"/>
                  </a:lnTo>
                  <a:lnTo>
                    <a:pt x="519057" y="678446"/>
                  </a:lnTo>
                  <a:lnTo>
                    <a:pt x="539394" y="635877"/>
                  </a:lnTo>
                  <a:lnTo>
                    <a:pt x="566465" y="597887"/>
                  </a:lnTo>
                  <a:lnTo>
                    <a:pt x="599461" y="565194"/>
                  </a:lnTo>
                  <a:lnTo>
                    <a:pt x="637576" y="538516"/>
                  </a:lnTo>
                  <a:lnTo>
                    <a:pt x="680000" y="518571"/>
                  </a:lnTo>
                  <a:lnTo>
                    <a:pt x="725926" y="506077"/>
                  </a:lnTo>
                  <a:lnTo>
                    <a:pt x="774546" y="501753"/>
                  </a:lnTo>
                  <a:lnTo>
                    <a:pt x="824123" y="506197"/>
                  </a:lnTo>
                  <a:lnTo>
                    <a:pt x="870558" y="518990"/>
                  </a:lnTo>
                  <a:lnTo>
                    <a:pt x="913132" y="539324"/>
                  </a:lnTo>
                  <a:lnTo>
                    <a:pt x="951126" y="566391"/>
                  </a:lnTo>
                  <a:lnTo>
                    <a:pt x="983824" y="599384"/>
                  </a:lnTo>
                  <a:lnTo>
                    <a:pt x="1010505" y="637493"/>
                  </a:lnTo>
                  <a:lnTo>
                    <a:pt x="1030453" y="679912"/>
                  </a:lnTo>
                  <a:lnTo>
                    <a:pt x="1042948" y="725832"/>
                  </a:lnTo>
                  <a:lnTo>
                    <a:pt x="1047273" y="774445"/>
                  </a:lnTo>
                  <a:lnTo>
                    <a:pt x="1042948" y="823059"/>
                  </a:lnTo>
                  <a:lnTo>
                    <a:pt x="1030453" y="868979"/>
                  </a:lnTo>
                  <a:lnTo>
                    <a:pt x="1010505" y="911397"/>
                  </a:lnTo>
                  <a:lnTo>
                    <a:pt x="983824" y="949507"/>
                  </a:lnTo>
                  <a:lnTo>
                    <a:pt x="951126" y="982499"/>
                  </a:lnTo>
                  <a:lnTo>
                    <a:pt x="913132" y="1009566"/>
                  </a:lnTo>
                  <a:lnTo>
                    <a:pt x="870558" y="1029901"/>
                  </a:lnTo>
                  <a:lnTo>
                    <a:pt x="824123" y="1042694"/>
                  </a:lnTo>
                  <a:lnTo>
                    <a:pt x="774546" y="1047137"/>
                  </a:lnTo>
                </a:path>
                <a:path w="1549400" h="1545589">
                  <a:moveTo>
                    <a:pt x="1330910" y="461758"/>
                  </a:moveTo>
                  <a:lnTo>
                    <a:pt x="1389091" y="290871"/>
                  </a:lnTo>
                  <a:lnTo>
                    <a:pt x="1258182" y="159979"/>
                  </a:lnTo>
                  <a:lnTo>
                    <a:pt x="1087273" y="218153"/>
                  </a:lnTo>
                  <a:lnTo>
                    <a:pt x="1053353" y="200371"/>
                  </a:lnTo>
                  <a:lnTo>
                    <a:pt x="1017728" y="184976"/>
                  </a:lnTo>
                  <a:lnTo>
                    <a:pt x="981421" y="171625"/>
                  </a:lnTo>
                  <a:lnTo>
                    <a:pt x="945455" y="159979"/>
                  </a:lnTo>
                  <a:lnTo>
                    <a:pt x="865455" y="0"/>
                  </a:lnTo>
                  <a:lnTo>
                    <a:pt x="683636" y="0"/>
                  </a:lnTo>
                  <a:lnTo>
                    <a:pt x="603636" y="159979"/>
                  </a:lnTo>
                  <a:lnTo>
                    <a:pt x="566136" y="171625"/>
                  </a:lnTo>
                  <a:lnTo>
                    <a:pt x="530000" y="184976"/>
                  </a:lnTo>
                  <a:lnTo>
                    <a:pt x="495227" y="200371"/>
                  </a:lnTo>
                  <a:lnTo>
                    <a:pt x="461818" y="218153"/>
                  </a:lnTo>
                  <a:lnTo>
                    <a:pt x="290909" y="159979"/>
                  </a:lnTo>
                  <a:lnTo>
                    <a:pt x="163636" y="287235"/>
                  </a:lnTo>
                  <a:lnTo>
                    <a:pt x="218181" y="458122"/>
                  </a:lnTo>
                  <a:lnTo>
                    <a:pt x="200397" y="492038"/>
                  </a:lnTo>
                  <a:lnTo>
                    <a:pt x="185000" y="527659"/>
                  </a:lnTo>
                  <a:lnTo>
                    <a:pt x="171647" y="563961"/>
                  </a:lnTo>
                  <a:lnTo>
                    <a:pt x="160000" y="599922"/>
                  </a:lnTo>
                  <a:lnTo>
                    <a:pt x="0" y="679912"/>
                  </a:lnTo>
                  <a:lnTo>
                    <a:pt x="0" y="861707"/>
                  </a:lnTo>
                  <a:lnTo>
                    <a:pt x="160000" y="941696"/>
                  </a:lnTo>
                  <a:lnTo>
                    <a:pt x="171647" y="979192"/>
                  </a:lnTo>
                  <a:lnTo>
                    <a:pt x="185000" y="1015323"/>
                  </a:lnTo>
                  <a:lnTo>
                    <a:pt x="200397" y="1050092"/>
                  </a:lnTo>
                  <a:lnTo>
                    <a:pt x="218181" y="1083496"/>
                  </a:lnTo>
                  <a:lnTo>
                    <a:pt x="163636" y="1254383"/>
                  </a:lnTo>
                  <a:lnTo>
                    <a:pt x="290909" y="1381640"/>
                  </a:lnTo>
                  <a:lnTo>
                    <a:pt x="461818" y="1327101"/>
                  </a:lnTo>
                  <a:lnTo>
                    <a:pt x="495227" y="1344883"/>
                  </a:lnTo>
                  <a:lnTo>
                    <a:pt x="530000" y="1360279"/>
                  </a:lnTo>
                  <a:lnTo>
                    <a:pt x="566136" y="1373629"/>
                  </a:lnTo>
                  <a:lnTo>
                    <a:pt x="603636" y="1385276"/>
                  </a:lnTo>
                  <a:lnTo>
                    <a:pt x="683636" y="1545255"/>
                  </a:lnTo>
                  <a:lnTo>
                    <a:pt x="865455" y="1545255"/>
                  </a:lnTo>
                  <a:lnTo>
                    <a:pt x="945455" y="1385276"/>
                  </a:lnTo>
                  <a:lnTo>
                    <a:pt x="982955" y="1373629"/>
                  </a:lnTo>
                  <a:lnTo>
                    <a:pt x="1019091" y="1360279"/>
                  </a:lnTo>
                  <a:lnTo>
                    <a:pt x="1053864" y="1344883"/>
                  </a:lnTo>
                  <a:lnTo>
                    <a:pt x="1087273" y="1327101"/>
                  </a:lnTo>
                  <a:lnTo>
                    <a:pt x="1258182" y="1385276"/>
                  </a:lnTo>
                  <a:lnTo>
                    <a:pt x="1385455" y="1254383"/>
                  </a:lnTo>
                  <a:lnTo>
                    <a:pt x="1330910" y="1087132"/>
                  </a:lnTo>
                  <a:lnTo>
                    <a:pt x="1348694" y="1053728"/>
                  </a:lnTo>
                  <a:lnTo>
                    <a:pt x="1364091" y="1018959"/>
                  </a:lnTo>
                  <a:lnTo>
                    <a:pt x="1377444" y="982828"/>
                  </a:lnTo>
                  <a:lnTo>
                    <a:pt x="1389091" y="945332"/>
                  </a:lnTo>
                  <a:lnTo>
                    <a:pt x="1549092" y="865343"/>
                  </a:lnTo>
                  <a:lnTo>
                    <a:pt x="1549092" y="683548"/>
                  </a:lnTo>
                  <a:lnTo>
                    <a:pt x="1389091" y="603558"/>
                  </a:lnTo>
                  <a:lnTo>
                    <a:pt x="1377444" y="566063"/>
                  </a:lnTo>
                  <a:lnTo>
                    <a:pt x="1364091" y="529931"/>
                  </a:lnTo>
                  <a:lnTo>
                    <a:pt x="1348694" y="495163"/>
                  </a:lnTo>
                  <a:lnTo>
                    <a:pt x="1330910" y="461758"/>
                  </a:lnTo>
                </a:path>
              </a:pathLst>
            </a:custGeom>
            <a:ln w="42421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12192000" h="1270">
                <a:moveTo>
                  <a:pt x="0" y="1270"/>
                </a:moveTo>
                <a:lnTo>
                  <a:pt x="12192000" y="1270"/>
                </a:lnTo>
                <a:lnTo>
                  <a:pt x="121920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56730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12192000" h="1270">
                <a:moveTo>
                  <a:pt x="0" y="1269"/>
                </a:moveTo>
                <a:lnTo>
                  <a:pt x="12192000" y="1269"/>
                </a:lnTo>
                <a:lnTo>
                  <a:pt x="1219200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71169"/>
            <a:ext cx="11709400" cy="5909310"/>
          </a:xfrm>
          <a:custGeom>
            <a:avLst/>
            <a:gdLst/>
            <a:ahLst/>
            <a:cxnLst/>
            <a:rect l="l" t="t" r="r" b="b"/>
            <a:pathLst>
              <a:path w="11709400" h="5909310">
                <a:moveTo>
                  <a:pt x="0" y="5909310"/>
                </a:moveTo>
                <a:lnTo>
                  <a:pt x="11709273" y="5909310"/>
                </a:lnTo>
                <a:lnTo>
                  <a:pt x="11709273" y="0"/>
                </a:lnTo>
                <a:lnTo>
                  <a:pt x="0" y="0"/>
                </a:lnTo>
                <a:lnTo>
                  <a:pt x="0" y="5909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1270"/>
            <a:ext cx="12192000" cy="6855459"/>
            <a:chOff x="0" y="1270"/>
            <a:chExt cx="12192000" cy="6855459"/>
          </a:xfrm>
        </p:grpSpPr>
        <p:sp>
          <p:nvSpPr>
            <p:cNvPr id="6" name="object 6"/>
            <p:cNvSpPr/>
            <p:nvPr/>
          </p:nvSpPr>
          <p:spPr>
            <a:xfrm>
              <a:off x="0" y="1269"/>
              <a:ext cx="12192000" cy="6855459"/>
            </a:xfrm>
            <a:custGeom>
              <a:avLst/>
              <a:gdLst/>
              <a:ahLst/>
              <a:cxnLst/>
              <a:rect l="l" t="t" r="r" b="b"/>
              <a:pathLst>
                <a:path w="12192000" h="6855459">
                  <a:moveTo>
                    <a:pt x="12192000" y="470027"/>
                  </a:moveTo>
                  <a:lnTo>
                    <a:pt x="11709273" y="470027"/>
                  </a:lnTo>
                  <a:lnTo>
                    <a:pt x="11709273" y="6379057"/>
                  </a:lnTo>
                  <a:lnTo>
                    <a:pt x="12192000" y="6379057"/>
                  </a:lnTo>
                  <a:lnTo>
                    <a:pt x="12192000" y="470027"/>
                  </a:lnTo>
                  <a:close/>
                </a:path>
                <a:path w="12192000" h="6855459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79210"/>
                  </a:lnTo>
                  <a:lnTo>
                    <a:pt x="0" y="6855460"/>
                  </a:lnTo>
                  <a:lnTo>
                    <a:pt x="12192000" y="6855460"/>
                  </a:lnTo>
                  <a:lnTo>
                    <a:pt x="12192000" y="6379210"/>
                  </a:lnTo>
                  <a:lnTo>
                    <a:pt x="476377" y="637921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3963" y="473964"/>
              <a:ext cx="11243945" cy="590816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33932" y="3058795"/>
            <a:ext cx="67271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40" dirty="0">
                <a:solidFill>
                  <a:srgbClr val="FFFFFF"/>
                </a:solidFill>
              </a:rPr>
              <a:t>Rapid </a:t>
            </a:r>
            <a:r>
              <a:rPr sz="5400" spc="60" dirty="0">
                <a:solidFill>
                  <a:srgbClr val="FFFFFF"/>
                </a:solidFill>
              </a:rPr>
              <a:t>Application </a:t>
            </a:r>
            <a:r>
              <a:rPr sz="5400" spc="65" dirty="0">
                <a:solidFill>
                  <a:srgbClr val="FFFFFF"/>
                </a:solidFill>
              </a:rPr>
              <a:t> </a:t>
            </a:r>
            <a:r>
              <a:rPr sz="5400" dirty="0">
                <a:solidFill>
                  <a:srgbClr val="FFFFFF"/>
                </a:solidFill>
              </a:rPr>
              <a:t>Development</a:t>
            </a:r>
            <a:r>
              <a:rPr sz="5400" spc="-459" dirty="0">
                <a:solidFill>
                  <a:srgbClr val="FFFFFF"/>
                </a:solidFill>
              </a:rPr>
              <a:t> </a:t>
            </a:r>
            <a:r>
              <a:rPr sz="5400" spc="-254" dirty="0">
                <a:solidFill>
                  <a:srgbClr val="FFFFFF"/>
                </a:solidFill>
              </a:rPr>
              <a:t>(RAD)</a:t>
            </a:r>
            <a:endParaRPr sz="5400"/>
          </a:p>
        </p:txBody>
      </p:sp>
      <p:grpSp>
        <p:nvGrpSpPr>
          <p:cNvPr id="9" name="object 9"/>
          <p:cNvGrpSpPr/>
          <p:nvPr/>
        </p:nvGrpSpPr>
        <p:grpSpPr>
          <a:xfrm>
            <a:off x="10398252" y="0"/>
            <a:ext cx="760730" cy="1203960"/>
            <a:chOff x="10398252" y="0"/>
            <a:chExt cx="760730" cy="12039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27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270"/>
            <a:ext cx="12192000" cy="68567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11476" y="2920364"/>
            <a:ext cx="2044064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Verdana" panose="020B0604030504040204"/>
                <a:cs typeface="Verdana" panose="020B0604030504040204"/>
              </a:rPr>
              <a:t>Bene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i</a:t>
            </a:r>
            <a:r>
              <a:rPr sz="3200" spc="-26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42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2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of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179830">
              <a:lnSpc>
                <a:spcPct val="100000"/>
              </a:lnSpc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RAD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7115" y="1930907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399"/>
                </a:lnTo>
              </a:path>
            </a:pathLst>
          </a:custGeom>
          <a:ln w="15875">
            <a:solidFill>
              <a:srgbClr val="3A2F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57673" y="1483816"/>
            <a:ext cx="51466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-1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4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Rapid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development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(RAD) </a:t>
            </a:r>
            <a:r>
              <a:rPr sz="1800" spc="-180" dirty="0">
                <a:latin typeface="Verdana" panose="020B0604030504040204"/>
                <a:cs typeface="Verdana" panose="020B0604030504040204"/>
              </a:rPr>
              <a:t>is </a:t>
            </a:r>
            <a:r>
              <a:rPr sz="1800" spc="150" dirty="0"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linear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sequential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S/W</a:t>
            </a:r>
            <a:r>
              <a:rPr sz="1800" spc="3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development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process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model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that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emphasizes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on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85" dirty="0">
                <a:latin typeface="Verdana" panose="020B0604030504040204"/>
                <a:cs typeface="Verdana" panose="020B0604030504040204"/>
              </a:rPr>
              <a:t>x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me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ort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de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me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60" dirty="0"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7673" y="2707970"/>
            <a:ext cx="5146675" cy="265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-1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4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high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speed 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RAD </a:t>
            </a:r>
            <a:r>
              <a:rPr sz="1800" spc="-185" dirty="0">
                <a:latin typeface="Verdana" panose="020B0604030504040204"/>
                <a:cs typeface="Verdana" panose="020B0604030504040204"/>
              </a:rPr>
              <a:t>is</a:t>
            </a:r>
            <a:r>
              <a:rPr sz="18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achieved </a:t>
            </a:r>
            <a:r>
              <a:rPr sz="1800" dirty="0">
                <a:latin typeface="Verdana" panose="020B0604030504040204"/>
                <a:cs typeface="Verdana" panose="020B0604030504040204"/>
              </a:rPr>
              <a:t>by 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using </a:t>
            </a:r>
            <a:r>
              <a:rPr sz="1800" spc="150" dirty="0">
                <a:latin typeface="Verdana" panose="020B0604030504040204"/>
                <a:cs typeface="Verdana" panose="020B0604030504040204"/>
              </a:rPr>
              <a:t>a </a:t>
            </a:r>
            <a:r>
              <a:rPr sz="1800" spc="1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component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 based</a:t>
            </a:r>
            <a:r>
              <a:rPr sz="18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construction 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approach.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204" dirty="0">
                <a:latin typeface="Verdana" panose="020B0604030504040204"/>
                <a:cs typeface="Verdana" panose="020B0604030504040204"/>
              </a:rPr>
              <a:t>If</a:t>
            </a:r>
            <a:r>
              <a:rPr sz="18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requirements </a:t>
            </a:r>
            <a:r>
              <a:rPr sz="1800" dirty="0">
                <a:latin typeface="Verdana" panose="020B0604030504040204"/>
                <a:cs typeface="Verdana" panose="020B0604030504040204"/>
              </a:rPr>
              <a:t>are 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well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understood </a:t>
            </a:r>
            <a:r>
              <a:rPr sz="1800" spc="70" dirty="0">
                <a:latin typeface="Verdana" panose="020B0604030504040204"/>
                <a:cs typeface="Verdana" panose="020B0604030504040204"/>
              </a:rPr>
              <a:t>and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project 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scope </a:t>
            </a:r>
            <a:r>
              <a:rPr sz="1800" spc="-180" dirty="0">
                <a:latin typeface="Verdana" panose="020B0604030504040204"/>
                <a:cs typeface="Verdana" panose="020B0604030504040204"/>
              </a:rPr>
              <a:t>is</a:t>
            </a:r>
            <a:r>
              <a:rPr sz="18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constrained 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(i.e.</a:t>
            </a:r>
            <a:r>
              <a:rPr sz="1800" spc="409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goals/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re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x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/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fr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zed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 marR="6985" indent="-287020" algn="just">
              <a:lnSpc>
                <a:spcPct val="100000"/>
              </a:lnSpc>
              <a:spcBef>
                <a:spcPts val="1005"/>
              </a:spcBef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25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the 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RAD </a:t>
            </a:r>
            <a:r>
              <a:rPr sz="1600" dirty="0">
                <a:latin typeface="Verdana" panose="020B0604030504040204"/>
                <a:cs typeface="Verdana" panose="020B0604030504040204"/>
              </a:rPr>
              <a:t>enables </a:t>
            </a:r>
            <a:r>
              <a:rPr sz="1600" spc="125" dirty="0">
                <a:latin typeface="Verdana" panose="020B0604030504040204"/>
                <a:cs typeface="Verdana" panose="020B0604030504040204"/>
              </a:rPr>
              <a:t>a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development team </a:t>
            </a:r>
            <a:r>
              <a:rPr sz="1600" spc="-25" dirty="0">
                <a:latin typeface="Verdana" panose="020B0604030504040204"/>
                <a:cs typeface="Verdana" panose="020B0604030504040204"/>
              </a:rPr>
              <a:t>to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1600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8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“f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ul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l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y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f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un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c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-120" dirty="0">
                <a:latin typeface="Verdana" panose="020B0604030504040204"/>
                <a:cs typeface="Verdana" panose="020B0604030504040204"/>
              </a:rPr>
              <a:t>i</a:t>
            </a:r>
            <a:r>
              <a:rPr sz="16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nal</a:t>
            </a:r>
            <a:r>
              <a:rPr sz="16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50" dirty="0">
                <a:latin typeface="Verdana" panose="020B0604030504040204"/>
                <a:cs typeface="Verdana" panose="020B0604030504040204"/>
              </a:rPr>
              <a:t>s</a:t>
            </a:r>
            <a:r>
              <a:rPr sz="1600" spc="-155" dirty="0">
                <a:latin typeface="Verdana" panose="020B0604030504040204"/>
                <a:cs typeface="Verdana" panose="020B0604030504040204"/>
              </a:rPr>
              <a:t>y</a:t>
            </a:r>
            <a:r>
              <a:rPr sz="1600" spc="-180" dirty="0">
                <a:latin typeface="Verdana" panose="020B0604030504040204"/>
                <a:cs typeface="Verdana" panose="020B0604030504040204"/>
              </a:rPr>
              <a:t>s</a:t>
            </a:r>
            <a:r>
              <a:rPr sz="1600" spc="-145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15" dirty="0">
                <a:latin typeface="Verdana" panose="020B0604030504040204"/>
                <a:cs typeface="Verdana" panose="020B0604030504040204"/>
              </a:rPr>
              <a:t>m”</a:t>
            </a:r>
            <a:r>
              <a:rPr sz="16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w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i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-70" dirty="0">
                <a:latin typeface="Verdana" panose="020B0604030504040204"/>
                <a:cs typeface="Verdana" panose="020B0604030504040204"/>
              </a:rPr>
              <a:t>hin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1600" spc="75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125" dirty="0">
                <a:latin typeface="Verdana" panose="020B0604030504040204"/>
                <a:cs typeface="Verdana" panose="020B0604030504040204"/>
              </a:rPr>
              <a:t>ry  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shor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i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m</a:t>
            </a:r>
            <a:r>
              <a:rPr sz="16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latin typeface="Verdana" panose="020B0604030504040204"/>
                <a:cs typeface="Verdana" panose="020B0604030504040204"/>
              </a:rPr>
              <a:t>(</a:t>
            </a:r>
            <a:r>
              <a:rPr sz="16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155" dirty="0">
                <a:latin typeface="Verdana" panose="020B0604030504040204"/>
                <a:cs typeface="Verdana" panose="020B0604030504040204"/>
              </a:rPr>
              <a:t>.</a:t>
            </a:r>
            <a:r>
              <a:rPr sz="1600" spc="65" dirty="0">
                <a:latin typeface="Verdana" panose="020B0604030504040204"/>
                <a:cs typeface="Verdana" panose="020B0604030504040204"/>
              </a:rPr>
              <a:t>g</a:t>
            </a:r>
            <a:r>
              <a:rPr sz="1600" spc="-140" dirty="0">
                <a:latin typeface="Verdana" panose="020B0604030504040204"/>
                <a:cs typeface="Verdana" panose="020B0604030504040204"/>
              </a:rPr>
              <a:t>.</a:t>
            </a:r>
            <a:r>
              <a:rPr sz="16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60</a:t>
            </a:r>
            <a:r>
              <a:rPr sz="1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latin typeface="Verdana" panose="020B0604030504040204"/>
                <a:cs typeface="Verdana" panose="020B0604030504040204"/>
              </a:rPr>
              <a:t>-</a:t>
            </a:r>
            <a:r>
              <a:rPr sz="16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90</a:t>
            </a:r>
            <a:r>
              <a:rPr sz="1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latin typeface="Verdana" panose="020B0604030504040204"/>
                <a:cs typeface="Verdana" panose="020B0604030504040204"/>
              </a:rPr>
              <a:t>day</a:t>
            </a:r>
            <a:r>
              <a:rPr sz="1600" spc="-15" dirty="0">
                <a:latin typeface="Verdana" panose="020B0604030504040204"/>
                <a:cs typeface="Verdana" panose="020B0604030504040204"/>
              </a:rPr>
              <a:t>s</a:t>
            </a:r>
            <a:r>
              <a:rPr sz="1600" spc="-155" dirty="0">
                <a:latin typeface="Verdana" panose="020B0604030504040204"/>
                <a:cs typeface="Verdana" panose="020B0604030504040204"/>
              </a:rPr>
              <a:t>)</a:t>
            </a:r>
            <a:r>
              <a:rPr sz="1600" spc="-140" dirty="0">
                <a:latin typeface="Verdana" panose="020B0604030504040204"/>
                <a:cs typeface="Verdana" panose="020B0604030504040204"/>
              </a:rPr>
              <a:t>.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6995" y="467868"/>
            <a:ext cx="696595" cy="591947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01930">
              <a:lnSpc>
                <a:spcPct val="100000"/>
              </a:lnSpc>
            </a:pP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240394" y="2675966"/>
            <a:ext cx="24466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10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RAD </a:t>
            </a:r>
            <a:r>
              <a:rPr sz="5400" spc="-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spc="-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52938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29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37232" y="1109472"/>
            <a:ext cx="4212590" cy="4732020"/>
            <a:chOff x="2237232" y="1109472"/>
            <a:chExt cx="4212590" cy="473202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7232" y="1109472"/>
              <a:ext cx="4212336" cy="47320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0572" y="1112520"/>
              <a:ext cx="4110101" cy="46299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997" y="3164205"/>
            <a:ext cx="2334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RAD</a:t>
            </a:r>
            <a:r>
              <a:rPr sz="3200" spc="-25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9433" y="692657"/>
            <a:ext cx="40741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b="1" spc="-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20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20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Bu</a:t>
            </a:r>
            <a:r>
              <a:rPr sz="2000" b="1" spc="-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ine</a:t>
            </a:r>
            <a:r>
              <a:rPr sz="20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Modeli</a:t>
            </a:r>
            <a:r>
              <a:rPr sz="20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b="1" spc="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000" b="1" spc="-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(B</a:t>
            </a:r>
            <a:r>
              <a:rPr sz="20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ne</a:t>
            </a:r>
            <a:r>
              <a:rPr sz="2000" b="1" spc="-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  </a:t>
            </a:r>
            <a:r>
              <a:rPr sz="20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Processes)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pc="-125" dirty="0"/>
              <a:t>W</a:t>
            </a:r>
            <a:r>
              <a:rPr spc="5" dirty="0"/>
              <a:t>hat</a:t>
            </a:r>
            <a:r>
              <a:rPr spc="-105" dirty="0"/>
              <a:t> </a:t>
            </a:r>
            <a:r>
              <a:rPr spc="-100" dirty="0"/>
              <a:t>in</a:t>
            </a:r>
            <a:r>
              <a:rPr spc="-90" dirty="0"/>
              <a:t>f</a:t>
            </a:r>
            <a:r>
              <a:rPr spc="85" dirty="0"/>
              <a:t>o</a:t>
            </a:r>
            <a:r>
              <a:rPr spc="-75" dirty="0"/>
              <a:t>rma</a:t>
            </a:r>
            <a:r>
              <a:rPr spc="-35" dirty="0"/>
              <a:t>t</a:t>
            </a:r>
            <a:r>
              <a:rPr spc="-20" dirty="0"/>
              <a:t>i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165" dirty="0"/>
              <a:t> </a:t>
            </a:r>
            <a:r>
              <a:rPr spc="-150" dirty="0"/>
              <a:t>i</a:t>
            </a:r>
            <a:r>
              <a:rPr spc="-270" dirty="0"/>
              <a:t>s</a:t>
            </a:r>
            <a:r>
              <a:rPr spc="-170" dirty="0"/>
              <a:t> </a:t>
            </a:r>
            <a:r>
              <a:rPr spc="90" dirty="0"/>
              <a:t>g</a:t>
            </a:r>
            <a:r>
              <a:rPr spc="60" dirty="0"/>
              <a:t>en</a:t>
            </a:r>
            <a:r>
              <a:rPr spc="60" dirty="0"/>
              <a:t>e</a:t>
            </a:r>
            <a:r>
              <a:rPr spc="-35" dirty="0"/>
              <a:t>r</a:t>
            </a:r>
            <a:r>
              <a:rPr spc="-60" dirty="0"/>
              <a:t>a</a:t>
            </a:r>
            <a:r>
              <a:rPr spc="-100" dirty="0"/>
              <a:t>t</a:t>
            </a:r>
            <a:r>
              <a:rPr spc="110" dirty="0"/>
              <a:t>ed?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pc="-120" dirty="0"/>
              <a:t>W</a:t>
            </a:r>
            <a:r>
              <a:rPr spc="-35" dirty="0"/>
              <a:t>h</a:t>
            </a:r>
            <a:r>
              <a:rPr spc="95" dirty="0"/>
              <a:t>o</a:t>
            </a:r>
            <a:r>
              <a:rPr spc="-100" dirty="0"/>
              <a:t> </a:t>
            </a:r>
            <a:r>
              <a:rPr spc="70" dirty="0"/>
              <a:t>gen</a:t>
            </a:r>
            <a:r>
              <a:rPr spc="70" dirty="0"/>
              <a:t>e</a:t>
            </a:r>
            <a:r>
              <a:rPr spc="-70" dirty="0"/>
              <a:t>ra</a:t>
            </a:r>
            <a:r>
              <a:rPr spc="-45" dirty="0"/>
              <a:t>t</a:t>
            </a:r>
            <a:r>
              <a:rPr spc="100" dirty="0"/>
              <a:t>e</a:t>
            </a:r>
            <a:r>
              <a:rPr spc="-265" dirty="0"/>
              <a:t>s</a:t>
            </a:r>
            <a:r>
              <a:rPr spc="-185" dirty="0"/>
              <a:t> </a:t>
            </a:r>
            <a:r>
              <a:rPr spc="-114" dirty="0"/>
              <a:t>i</a:t>
            </a:r>
            <a:r>
              <a:rPr spc="-150" dirty="0"/>
              <a:t>t</a:t>
            </a:r>
            <a:r>
              <a:rPr spc="90" dirty="0"/>
              <a:t>?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pc="-40" dirty="0"/>
              <a:t>Where</a:t>
            </a:r>
            <a:r>
              <a:rPr spc="-105" dirty="0"/>
              <a:t> </a:t>
            </a:r>
            <a:r>
              <a:rPr spc="10" dirty="0"/>
              <a:t>does</a:t>
            </a:r>
            <a:r>
              <a:rPr spc="-145" dirty="0"/>
              <a:t> </a:t>
            </a:r>
            <a:r>
              <a:rPr spc="-15" dirty="0"/>
              <a:t>the</a:t>
            </a:r>
            <a:r>
              <a:rPr spc="-185" dirty="0"/>
              <a:t> </a:t>
            </a:r>
            <a:r>
              <a:rPr spc="-55" dirty="0"/>
              <a:t>information</a:t>
            </a:r>
            <a:r>
              <a:rPr spc="-165" dirty="0"/>
              <a:t> </a:t>
            </a:r>
            <a:r>
              <a:rPr spc="90" dirty="0"/>
              <a:t>go?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pc="-125" dirty="0"/>
              <a:t>W</a:t>
            </a:r>
            <a:r>
              <a:rPr spc="-35" dirty="0"/>
              <a:t>h</a:t>
            </a:r>
            <a:r>
              <a:rPr spc="95" dirty="0"/>
              <a:t>o</a:t>
            </a:r>
            <a:r>
              <a:rPr spc="-100" dirty="0"/>
              <a:t> </a:t>
            </a:r>
            <a:r>
              <a:rPr spc="-15" dirty="0"/>
              <a:t>pr</a:t>
            </a:r>
            <a:r>
              <a:rPr spc="-30" dirty="0"/>
              <a:t>o</a:t>
            </a:r>
            <a:r>
              <a:rPr spc="-10" dirty="0"/>
              <a:t>cess</a:t>
            </a:r>
            <a:r>
              <a:rPr spc="-5" dirty="0"/>
              <a:t>e</a:t>
            </a:r>
            <a:r>
              <a:rPr spc="-265" dirty="0"/>
              <a:t>s</a:t>
            </a:r>
            <a:r>
              <a:rPr spc="-190" dirty="0"/>
              <a:t> </a:t>
            </a:r>
            <a:r>
              <a:rPr spc="-110" dirty="0"/>
              <a:t>i</a:t>
            </a:r>
            <a:r>
              <a:rPr spc="-150" dirty="0"/>
              <a:t>t</a:t>
            </a:r>
            <a:r>
              <a:rPr spc="90" dirty="0"/>
              <a:t>?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b="1" spc="-150" dirty="0">
                <a:latin typeface="Tahoma" panose="020B0604030504040204"/>
                <a:cs typeface="Tahoma" panose="020B0604030504040204"/>
              </a:rPr>
              <a:t>2</a:t>
            </a:r>
            <a:r>
              <a:rPr b="1" spc="-75" dirty="0">
                <a:latin typeface="Tahoma" panose="020B0604030504040204"/>
                <a:cs typeface="Tahoma" panose="020B0604030504040204"/>
              </a:rPr>
              <a:t>.</a:t>
            </a:r>
            <a:r>
              <a:rPr b="1" spc="-30" dirty="0">
                <a:latin typeface="Tahoma" panose="020B0604030504040204"/>
                <a:cs typeface="Tahoma" panose="020B0604030504040204"/>
              </a:rPr>
              <a:t> </a:t>
            </a:r>
            <a:r>
              <a:rPr b="1" spc="-30" dirty="0">
                <a:latin typeface="Tahoma" panose="020B0604030504040204"/>
                <a:cs typeface="Tahoma" panose="020B0604030504040204"/>
              </a:rPr>
              <a:t>Dat</a:t>
            </a:r>
            <a:r>
              <a:rPr b="1" spc="-25" dirty="0">
                <a:latin typeface="Tahoma" panose="020B0604030504040204"/>
                <a:cs typeface="Tahoma" panose="020B0604030504040204"/>
              </a:rPr>
              <a:t>a</a:t>
            </a:r>
            <a:r>
              <a:rPr b="1" spc="-20" dirty="0">
                <a:latin typeface="Tahoma" panose="020B0604030504040204"/>
                <a:cs typeface="Tahoma" panose="020B0604030504040204"/>
              </a:rPr>
              <a:t> </a:t>
            </a:r>
            <a:r>
              <a:rPr b="1" spc="-15" dirty="0">
                <a:latin typeface="Tahoma" panose="020B0604030504040204"/>
                <a:cs typeface="Tahoma" panose="020B0604030504040204"/>
              </a:rPr>
              <a:t>Modeli</a:t>
            </a:r>
            <a:r>
              <a:rPr b="1" spc="-30" dirty="0">
                <a:latin typeface="Tahoma" panose="020B0604030504040204"/>
                <a:cs typeface="Tahoma" panose="020B0604030504040204"/>
              </a:rPr>
              <a:t>n</a:t>
            </a:r>
            <a:r>
              <a:rPr b="1" spc="60" dirty="0">
                <a:latin typeface="Tahoma" panose="020B0604030504040204"/>
                <a:cs typeface="Tahoma" panose="020B0604030504040204"/>
              </a:rPr>
              <a:t>g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56285" marR="93980" indent="-287020" algn="just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pc="-105" dirty="0"/>
              <a:t>The </a:t>
            </a:r>
            <a:r>
              <a:rPr spc="-55" dirty="0"/>
              <a:t>information </a:t>
            </a:r>
            <a:r>
              <a:rPr spc="-25" dirty="0"/>
              <a:t>flow </a:t>
            </a:r>
            <a:r>
              <a:rPr spc="-210" dirty="0"/>
              <a:t>is </a:t>
            </a:r>
            <a:r>
              <a:rPr spc="-30" dirty="0"/>
              <a:t>refined </a:t>
            </a:r>
            <a:r>
              <a:rPr spc="-55" dirty="0"/>
              <a:t>into </a:t>
            </a:r>
            <a:r>
              <a:rPr spc="165" dirty="0"/>
              <a:t>a </a:t>
            </a:r>
            <a:r>
              <a:rPr spc="-690" dirty="0"/>
              <a:t> </a:t>
            </a:r>
            <a:r>
              <a:rPr spc="-105" dirty="0"/>
              <a:t>se</a:t>
            </a:r>
            <a:r>
              <a:rPr spc="-70" dirty="0"/>
              <a:t>t</a:t>
            </a:r>
            <a:r>
              <a:rPr spc="-170" dirty="0"/>
              <a:t> </a:t>
            </a:r>
            <a:r>
              <a:rPr spc="85" dirty="0"/>
              <a:t>o</a:t>
            </a:r>
            <a:r>
              <a:rPr spc="-75" dirty="0"/>
              <a:t>f</a:t>
            </a:r>
            <a:r>
              <a:rPr spc="-160" dirty="0"/>
              <a:t> </a:t>
            </a:r>
            <a:r>
              <a:rPr spc="114" dirty="0"/>
              <a:t>d</a:t>
            </a:r>
            <a:r>
              <a:rPr spc="30" dirty="0"/>
              <a:t>a</a:t>
            </a:r>
            <a:r>
              <a:rPr spc="30" dirty="0"/>
              <a:t>t</a:t>
            </a:r>
            <a:r>
              <a:rPr spc="165" dirty="0"/>
              <a:t>a</a:t>
            </a:r>
            <a:r>
              <a:rPr spc="-180" dirty="0"/>
              <a:t> </a:t>
            </a:r>
            <a:r>
              <a:rPr spc="85" dirty="0"/>
              <a:t>o</a:t>
            </a:r>
            <a:r>
              <a:rPr spc="15" dirty="0"/>
              <a:t>bjec</a:t>
            </a:r>
            <a:r>
              <a:rPr spc="30" dirty="0"/>
              <a:t>t</a:t>
            </a:r>
            <a:r>
              <a:rPr spc="-265" dirty="0"/>
              <a:t>s</a:t>
            </a:r>
            <a:r>
              <a:rPr spc="-175" dirty="0"/>
              <a:t> </a:t>
            </a:r>
            <a:r>
              <a:rPr spc="-100" dirty="0"/>
              <a:t>t</a:t>
            </a:r>
            <a:r>
              <a:rPr spc="5" dirty="0"/>
              <a:t>hat</a:t>
            </a:r>
            <a:r>
              <a:rPr spc="-185" dirty="0"/>
              <a:t> 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110" dirty="0"/>
              <a:t>e</a:t>
            </a:r>
            <a:r>
              <a:rPr spc="-175" dirty="0"/>
              <a:t> </a:t>
            </a:r>
            <a:r>
              <a:rPr spc="60" dirty="0"/>
              <a:t>ne</a:t>
            </a:r>
            <a:r>
              <a:rPr spc="60" dirty="0"/>
              <a:t>e</a:t>
            </a:r>
            <a:r>
              <a:rPr spc="114" dirty="0"/>
              <a:t>d</a:t>
            </a:r>
            <a:r>
              <a:rPr spc="95" dirty="0"/>
              <a:t>ed  </a:t>
            </a:r>
            <a:r>
              <a:rPr spc="-100" dirty="0"/>
              <a:t>t</a:t>
            </a:r>
            <a:r>
              <a:rPr spc="95" dirty="0"/>
              <a:t>o</a:t>
            </a:r>
            <a:r>
              <a:rPr spc="-180" dirty="0"/>
              <a:t> </a:t>
            </a:r>
            <a:r>
              <a:rPr spc="-150" dirty="0"/>
              <a:t>s</a:t>
            </a:r>
            <a:r>
              <a:rPr spc="-170" dirty="0"/>
              <a:t>u</a:t>
            </a:r>
            <a:r>
              <a:rPr spc="-10" dirty="0"/>
              <a:t>ppor</a:t>
            </a:r>
            <a:r>
              <a:rPr spc="-5" dirty="0"/>
              <a:t>t</a:t>
            </a:r>
            <a:r>
              <a:rPr spc="-180" dirty="0"/>
              <a:t> </a:t>
            </a:r>
            <a:r>
              <a:rPr spc="-100" dirty="0"/>
              <a:t>t</a:t>
            </a:r>
            <a:r>
              <a:rPr spc="30" dirty="0"/>
              <a:t>he</a:t>
            </a:r>
            <a:r>
              <a:rPr spc="-185" dirty="0"/>
              <a:t> </a:t>
            </a:r>
            <a:r>
              <a:rPr spc="30" dirty="0"/>
              <a:t>b</a:t>
            </a:r>
            <a:r>
              <a:rPr spc="35" dirty="0"/>
              <a:t>u</a:t>
            </a:r>
            <a:r>
              <a:rPr spc="-130" dirty="0"/>
              <a:t>sine</a:t>
            </a:r>
            <a:r>
              <a:rPr spc="-120" dirty="0"/>
              <a:t>s</a:t>
            </a:r>
            <a:r>
              <a:rPr spc="-265" dirty="0"/>
              <a:t>s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  <a:p>
            <a:pPr marL="469900" algn="just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4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pc="-30" dirty="0"/>
              <a:t>Characteristics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  <a:p>
            <a:pPr marL="927100" algn="just">
              <a:lnSpc>
                <a:spcPct val="100000"/>
              </a:lnSpc>
              <a:spcBef>
                <a:spcPts val="1010"/>
              </a:spcBef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14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pc="85" dirty="0"/>
              <a:t>o</a:t>
            </a:r>
            <a:r>
              <a:rPr spc="-75" dirty="0"/>
              <a:t>f</a:t>
            </a:r>
            <a:r>
              <a:rPr spc="-160" dirty="0"/>
              <a:t> </a:t>
            </a:r>
            <a:r>
              <a:rPr spc="120" dirty="0"/>
              <a:t>each</a:t>
            </a:r>
            <a:r>
              <a:rPr spc="-165" dirty="0"/>
              <a:t> </a:t>
            </a:r>
            <a:r>
              <a:rPr spc="85" dirty="0"/>
              <a:t>o</a:t>
            </a:r>
            <a:r>
              <a:rPr spc="15" dirty="0"/>
              <a:t>bjec</a:t>
            </a:r>
            <a:r>
              <a:rPr spc="15" dirty="0"/>
              <a:t>t</a:t>
            </a:r>
            <a:r>
              <a:rPr spc="-160" dirty="0"/>
              <a:t> 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110" dirty="0"/>
              <a:t>e</a:t>
            </a:r>
            <a:r>
              <a:rPr spc="-160" dirty="0"/>
              <a:t> </a:t>
            </a:r>
            <a:r>
              <a:rPr spc="-15" dirty="0"/>
              <a:t>i</a:t>
            </a:r>
            <a:r>
              <a:rPr spc="-30" dirty="0"/>
              <a:t>d</a:t>
            </a:r>
            <a:r>
              <a:rPr spc="-15" dirty="0"/>
              <a:t>en</a:t>
            </a:r>
            <a:r>
              <a:rPr spc="5" dirty="0"/>
              <a:t>t</a:t>
            </a:r>
            <a:r>
              <a:rPr spc="-105" dirty="0"/>
              <a:t>i</a:t>
            </a:r>
            <a:r>
              <a:rPr spc="-140" dirty="0"/>
              <a:t>f</a:t>
            </a:r>
            <a:r>
              <a:rPr spc="20" dirty="0"/>
              <a:t>ie</a:t>
            </a:r>
            <a:r>
              <a:rPr spc="35" dirty="0"/>
              <a:t>d</a:t>
            </a:r>
            <a:r>
              <a:rPr spc="-175" dirty="0"/>
              <a:t> </a:t>
            </a:r>
            <a:r>
              <a:rPr spc="80" dirty="0"/>
              <a:t>and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  <a:p>
            <a:pPr marL="756285" marR="50165" indent="-287020" algn="just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pc="-90" dirty="0"/>
              <a:t>Re</a:t>
            </a:r>
            <a:r>
              <a:rPr spc="-35" dirty="0"/>
              <a:t>l</a:t>
            </a:r>
            <a:r>
              <a:rPr spc="-70" dirty="0"/>
              <a:t>ationship</a:t>
            </a:r>
            <a:r>
              <a:rPr spc="-65" dirty="0"/>
              <a:t>s</a:t>
            </a:r>
            <a:r>
              <a:rPr spc="-190" dirty="0"/>
              <a:t> </a:t>
            </a:r>
            <a:r>
              <a:rPr spc="110" dirty="0"/>
              <a:t>b</a:t>
            </a:r>
            <a:r>
              <a:rPr spc="110" dirty="0"/>
              <a:t>e</a:t>
            </a:r>
            <a:r>
              <a:rPr spc="-100" dirty="0"/>
              <a:t>t</a:t>
            </a:r>
            <a:r>
              <a:rPr spc="45" dirty="0"/>
              <a:t>wee</a:t>
            </a:r>
            <a:r>
              <a:rPr spc="45" dirty="0"/>
              <a:t>n</a:t>
            </a:r>
            <a:r>
              <a:rPr spc="-185" dirty="0"/>
              <a:t> </a:t>
            </a:r>
            <a:r>
              <a:rPr spc="-100" dirty="0"/>
              <a:t>t</a:t>
            </a:r>
            <a:r>
              <a:rPr spc="30" dirty="0"/>
              <a:t>he</a:t>
            </a:r>
            <a:r>
              <a:rPr spc="-80" dirty="0"/>
              <a:t>s</a:t>
            </a:r>
            <a:r>
              <a:rPr spc="-85" dirty="0"/>
              <a:t>e</a:t>
            </a:r>
            <a:r>
              <a:rPr spc="-195" dirty="0"/>
              <a:t> </a:t>
            </a:r>
            <a:r>
              <a:rPr spc="30" dirty="0"/>
              <a:t>objec</a:t>
            </a:r>
            <a:r>
              <a:rPr spc="35" dirty="0"/>
              <a:t>t</a:t>
            </a:r>
            <a:r>
              <a:rPr spc="-210" dirty="0"/>
              <a:t>s  </a:t>
            </a:r>
            <a:r>
              <a:rPr spc="5" dirty="0"/>
              <a:t>are</a:t>
            </a:r>
            <a:r>
              <a:rPr spc="-170" dirty="0"/>
              <a:t> </a:t>
            </a:r>
            <a:r>
              <a:rPr spc="25" dirty="0"/>
              <a:t>defined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30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270"/>
            <a:ext cx="12192000" cy="6856730"/>
            <a:chOff x="0" y="1270"/>
            <a:chExt cx="12192000" cy="6856730"/>
          </a:xfrm>
        </p:grpSpPr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2997" y="3164205"/>
            <a:ext cx="2971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RAD</a:t>
            </a:r>
            <a:r>
              <a:rPr sz="3200" spc="-25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Phases</a:t>
            </a:r>
            <a:r>
              <a:rPr sz="3200" spc="-2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(2)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9433" y="487309"/>
            <a:ext cx="5235575" cy="572325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b="1" spc="-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20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20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Proces</a:t>
            </a:r>
            <a:r>
              <a:rPr sz="2000" b="1" spc="-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modeling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marR="5080" indent="-287020">
              <a:lnSpc>
                <a:spcPct val="90000"/>
              </a:lnSpc>
              <a:spcBef>
                <a:spcPts val="980"/>
              </a:spcBef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bjec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modeling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phase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transformed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achie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flow 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sar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busin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ss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ransf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rm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bjec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bjec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flow 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nf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rma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s/func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 marR="66040" indent="-287020">
              <a:lnSpc>
                <a:spcPts val="2160"/>
              </a:lnSpc>
              <a:spcBef>
                <a:spcPts val="104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Suc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processin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descrip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ns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bject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b="1" spc="-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4</a:t>
            </a:r>
            <a:r>
              <a:rPr sz="20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20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Application</a:t>
            </a:r>
            <a:r>
              <a:rPr sz="2000" b="1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Gene</a:t>
            </a:r>
            <a:r>
              <a:rPr sz="2000" b="1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0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ts val="2280"/>
              </a:lnSpc>
              <a:spcBef>
                <a:spcPts val="74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exis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ts val="2280"/>
              </a:lnSpc>
            </a:pPr>
            <a:r>
              <a:rPr sz="20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mponen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ssibl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 marR="596900" indent="-287020">
              <a:lnSpc>
                <a:spcPts val="2160"/>
              </a:lnSpc>
              <a:spcBef>
                <a:spcPts val="104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eable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componen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ructi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31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997" y="3164205"/>
            <a:ext cx="2971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RAD</a:t>
            </a:r>
            <a:r>
              <a:rPr sz="3200" spc="-25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Phases</a:t>
            </a:r>
            <a:r>
              <a:rPr sz="3200" spc="-2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(3)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9433" y="1098626"/>
            <a:ext cx="31648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b="1" spc="-150" dirty="0">
                <a:latin typeface="Tahoma" panose="020B0604030504040204"/>
                <a:cs typeface="Tahoma" panose="020B0604030504040204"/>
              </a:rPr>
              <a:t>5</a:t>
            </a:r>
            <a:r>
              <a:rPr b="1" spc="-75" dirty="0">
                <a:latin typeface="Tahoma" panose="020B0604030504040204"/>
                <a:cs typeface="Tahoma" panose="020B0604030504040204"/>
              </a:rPr>
              <a:t>.</a:t>
            </a:r>
            <a:r>
              <a:rPr b="1" spc="-35" dirty="0">
                <a:latin typeface="Tahoma" panose="020B0604030504040204"/>
                <a:cs typeface="Tahoma" panose="020B0604030504040204"/>
              </a:rPr>
              <a:t> </a:t>
            </a:r>
            <a:r>
              <a:rPr b="1" spc="-155" dirty="0">
                <a:latin typeface="Tahoma" panose="020B0604030504040204"/>
                <a:cs typeface="Tahoma" panose="020B0604030504040204"/>
              </a:rPr>
              <a:t>Te</a:t>
            </a:r>
            <a:r>
              <a:rPr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b="1" spc="-114" dirty="0">
                <a:latin typeface="Tahoma" panose="020B0604030504040204"/>
                <a:cs typeface="Tahoma" panose="020B0604030504040204"/>
              </a:rPr>
              <a:t>ti</a:t>
            </a:r>
            <a:r>
              <a:rPr b="1" spc="-215" dirty="0">
                <a:latin typeface="Tahoma" panose="020B0604030504040204"/>
                <a:cs typeface="Tahoma" panose="020B0604030504040204"/>
              </a:rPr>
              <a:t>n</a:t>
            </a:r>
            <a:r>
              <a:rPr b="1" spc="65" dirty="0">
                <a:latin typeface="Tahoma" panose="020B0604030504040204"/>
                <a:cs typeface="Tahoma" panose="020B0604030504040204"/>
              </a:rPr>
              <a:t>g</a:t>
            </a:r>
            <a:r>
              <a:rPr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b="1" spc="15" dirty="0">
                <a:latin typeface="Tahoma" panose="020B0604030504040204"/>
                <a:cs typeface="Tahoma" panose="020B0604030504040204"/>
              </a:rPr>
              <a:t>a</a:t>
            </a:r>
            <a:r>
              <a:rPr b="1" spc="15" dirty="0">
                <a:latin typeface="Tahoma" panose="020B0604030504040204"/>
                <a:cs typeface="Tahoma" panose="020B0604030504040204"/>
              </a:rPr>
              <a:t>n</a:t>
            </a:r>
            <a:r>
              <a:rPr b="1" spc="65" dirty="0">
                <a:latin typeface="Tahoma" panose="020B0604030504040204"/>
                <a:cs typeface="Tahoma" panose="020B0604030504040204"/>
              </a:rPr>
              <a:t>d</a:t>
            </a:r>
            <a:r>
              <a:rPr b="1" spc="-20" dirty="0">
                <a:latin typeface="Tahoma" panose="020B0604030504040204"/>
                <a:cs typeface="Tahoma" panose="020B0604030504040204"/>
              </a:rPr>
              <a:t> </a:t>
            </a:r>
            <a:r>
              <a:rPr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b="1" spc="-245" dirty="0">
                <a:latin typeface="Tahoma" panose="020B0604030504040204"/>
                <a:cs typeface="Tahoma" panose="020B0604030504040204"/>
              </a:rPr>
              <a:t>u</a:t>
            </a:r>
            <a:r>
              <a:rPr b="1" spc="-240" dirty="0">
                <a:latin typeface="Tahoma" panose="020B0604030504040204"/>
                <a:cs typeface="Tahoma" panose="020B0604030504040204"/>
              </a:rPr>
              <a:t>r</a:t>
            </a:r>
            <a:r>
              <a:rPr b="1" spc="-45" dirty="0">
                <a:latin typeface="Tahoma" panose="020B0604030504040204"/>
                <a:cs typeface="Tahoma" panose="020B0604030504040204"/>
              </a:rPr>
              <a:t>nover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2040" y="1528952"/>
            <a:ext cx="50450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componen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ted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erfaces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rc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9433" y="2575407"/>
            <a:ext cx="5313680" cy="31476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0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Drawbacks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marR="5080" indent="-287020">
              <a:lnSpc>
                <a:spcPct val="100000"/>
              </a:lnSpc>
              <a:spcBef>
                <a:spcPts val="98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larg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sufficient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human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ght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mb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 marR="167005" indent="-287020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ted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ame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her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wis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ment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ackin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e,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32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997" y="2920364"/>
            <a:ext cx="23310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pro</a:t>
            </a:r>
            <a:r>
              <a:rPr sz="3200" spc="-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otyp</a:t>
            </a:r>
            <a:r>
              <a:rPr sz="3200" spc="-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9433" y="1161034"/>
            <a:ext cx="53460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1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00" spc="130" dirty="0"/>
              <a:t>A</a:t>
            </a:r>
            <a:r>
              <a:rPr sz="2400" spc="-5" dirty="0"/>
              <a:t> </a:t>
            </a:r>
            <a:r>
              <a:rPr sz="2400" spc="-20" dirty="0"/>
              <a:t>pr</a:t>
            </a:r>
            <a:r>
              <a:rPr sz="2400" spc="-30" dirty="0"/>
              <a:t>o</a:t>
            </a:r>
            <a:r>
              <a:rPr sz="2400" spc="-70" dirty="0"/>
              <a:t>tot</a:t>
            </a:r>
            <a:r>
              <a:rPr sz="2400" spc="-75" dirty="0"/>
              <a:t>y</a:t>
            </a:r>
            <a:r>
              <a:rPr sz="2400" spc="130" dirty="0"/>
              <a:t>p</a:t>
            </a:r>
            <a:r>
              <a:rPr sz="2400" spc="130" dirty="0"/>
              <a:t>e</a:t>
            </a:r>
            <a:r>
              <a:rPr sz="2400" spc="-5" dirty="0"/>
              <a:t> </a:t>
            </a:r>
            <a:r>
              <a:rPr sz="2400" spc="-155" dirty="0"/>
              <a:t>i</a:t>
            </a:r>
            <a:r>
              <a:rPr sz="2400" spc="-330" dirty="0"/>
              <a:t>s</a:t>
            </a:r>
            <a:r>
              <a:rPr sz="2400" dirty="0"/>
              <a:t> </a:t>
            </a:r>
            <a:r>
              <a:rPr sz="2400" spc="70" dirty="0"/>
              <a:t>an</a:t>
            </a:r>
            <a:r>
              <a:rPr sz="2400" spc="-20" dirty="0"/>
              <a:t> </a:t>
            </a:r>
            <a:r>
              <a:rPr sz="2400" spc="-175" dirty="0"/>
              <a:t>i</a:t>
            </a:r>
            <a:r>
              <a:rPr sz="2400" spc="-75" dirty="0"/>
              <a:t>n</a:t>
            </a:r>
            <a:r>
              <a:rPr sz="2400" spc="-175" dirty="0"/>
              <a:t>i</a:t>
            </a:r>
            <a:r>
              <a:rPr sz="2400" spc="-160" dirty="0"/>
              <a:t>t</a:t>
            </a:r>
            <a:r>
              <a:rPr sz="2400" spc="-175" dirty="0"/>
              <a:t>i</a:t>
            </a:r>
            <a:r>
              <a:rPr sz="2400" spc="185" dirty="0"/>
              <a:t>a</a:t>
            </a:r>
            <a:r>
              <a:rPr sz="2400" spc="-180" dirty="0"/>
              <a:t>l</a:t>
            </a:r>
            <a:r>
              <a:rPr sz="2400" spc="-10" dirty="0"/>
              <a:t> </a:t>
            </a:r>
            <a:r>
              <a:rPr sz="2400" spc="-85" dirty="0"/>
              <a:t>v</a:t>
            </a:r>
            <a:r>
              <a:rPr sz="2400" spc="-190" dirty="0"/>
              <a:t>ers</a:t>
            </a:r>
            <a:r>
              <a:rPr sz="2400" spc="-100" dirty="0"/>
              <a:t>i</a:t>
            </a:r>
            <a:r>
              <a:rPr sz="2400" spc="100" dirty="0"/>
              <a:t>o</a:t>
            </a:r>
            <a:r>
              <a:rPr sz="2400" spc="-60" dirty="0"/>
              <a:t>n</a:t>
            </a:r>
            <a:r>
              <a:rPr sz="2400" spc="-10" dirty="0"/>
              <a:t> </a:t>
            </a:r>
            <a:r>
              <a:rPr sz="2400" spc="10" dirty="0"/>
              <a:t>of  </a:t>
            </a:r>
            <a:r>
              <a:rPr sz="2400" spc="195" dirty="0"/>
              <a:t>a </a:t>
            </a:r>
            <a:r>
              <a:rPr sz="2400" spc="-145" dirty="0"/>
              <a:t>system</a:t>
            </a:r>
            <a:r>
              <a:rPr sz="2400" spc="-140" dirty="0"/>
              <a:t> </a:t>
            </a:r>
            <a:r>
              <a:rPr sz="2400" spc="-25" dirty="0"/>
              <a:t>used</a:t>
            </a:r>
            <a:r>
              <a:rPr sz="2400" spc="-20" dirty="0"/>
              <a:t> </a:t>
            </a:r>
            <a:r>
              <a:rPr sz="2400" spc="-10" dirty="0"/>
              <a:t>to</a:t>
            </a:r>
            <a:r>
              <a:rPr sz="2400" spc="-5" dirty="0"/>
              <a:t> </a:t>
            </a:r>
            <a:r>
              <a:rPr sz="2400" spc="-30" dirty="0"/>
              <a:t>demonstrate </a:t>
            </a:r>
            <a:r>
              <a:rPr sz="2400" spc="-25" dirty="0"/>
              <a:t> </a:t>
            </a:r>
            <a:r>
              <a:rPr sz="2400" spc="55" dirty="0"/>
              <a:t>concepts</a:t>
            </a:r>
            <a:r>
              <a:rPr sz="2400" spc="60" dirty="0"/>
              <a:t> </a:t>
            </a:r>
            <a:r>
              <a:rPr sz="2400" spc="95" dirty="0"/>
              <a:t>and</a:t>
            </a:r>
            <a:r>
              <a:rPr sz="2400" spc="100" dirty="0"/>
              <a:t> </a:t>
            </a:r>
            <a:r>
              <a:rPr sz="2400" spc="-190" dirty="0"/>
              <a:t>try</a:t>
            </a:r>
            <a:r>
              <a:rPr sz="2400" spc="465" dirty="0"/>
              <a:t> </a:t>
            </a:r>
            <a:r>
              <a:rPr sz="2400" spc="-25" dirty="0"/>
              <a:t>out</a:t>
            </a:r>
            <a:r>
              <a:rPr sz="2400" spc="-20" dirty="0"/>
              <a:t> </a:t>
            </a:r>
            <a:r>
              <a:rPr sz="2400" spc="-30" dirty="0"/>
              <a:t>design </a:t>
            </a:r>
            <a:r>
              <a:rPr sz="2400" spc="-25" dirty="0"/>
              <a:t> </a:t>
            </a:r>
            <a:r>
              <a:rPr sz="2400" spc="-65" dirty="0"/>
              <a:t>options.</a:t>
            </a:r>
            <a:endParaRPr sz="2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9433" y="2750946"/>
            <a:ext cx="4536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prototype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in: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6633" y="3244976"/>
            <a:ext cx="48907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4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requirements</a:t>
            </a:r>
            <a:r>
              <a:rPr sz="2000" spc="5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engineering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atio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6633" y="4285563"/>
            <a:ext cx="4890770" cy="137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6450" algn="l"/>
                <a:tab pos="1913255" algn="l"/>
                <a:tab pos="3411220" algn="l"/>
                <a:tab pos="3958590" algn="l"/>
              </a:tabLst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ns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7620" indent="-287020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6289" y="645546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3127" y="801623"/>
              <a:ext cx="11000740" cy="5248910"/>
            </a:xfrm>
            <a:custGeom>
              <a:avLst/>
              <a:gdLst/>
              <a:ahLst/>
              <a:cxnLst/>
              <a:rect l="l" t="t" r="r" b="b"/>
              <a:pathLst>
                <a:path w="11000740" h="5248910">
                  <a:moveTo>
                    <a:pt x="11000232" y="0"/>
                  </a:moveTo>
                  <a:lnTo>
                    <a:pt x="0" y="0"/>
                  </a:lnTo>
                  <a:lnTo>
                    <a:pt x="0" y="5248656"/>
                  </a:lnTo>
                  <a:lnTo>
                    <a:pt x="11000232" y="5248656"/>
                  </a:lnTo>
                  <a:lnTo>
                    <a:pt x="11000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4488" y="1063752"/>
            <a:ext cx="4477511" cy="4814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1737848" y="6380480"/>
                  </a:lnTo>
                  <a:lnTo>
                    <a:pt x="11737848" y="2265680"/>
                  </a:lnTo>
                  <a:lnTo>
                    <a:pt x="11737848" y="1867154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13476" y="402336"/>
              <a:ext cx="6055360" cy="6053455"/>
            </a:xfrm>
            <a:custGeom>
              <a:avLst/>
              <a:gdLst/>
              <a:ahLst/>
              <a:cxnLst/>
              <a:rect l="l" t="t" r="r" b="b"/>
              <a:pathLst>
                <a:path w="6055359" h="6053455">
                  <a:moveTo>
                    <a:pt x="6054852" y="0"/>
                  </a:moveTo>
                  <a:lnTo>
                    <a:pt x="0" y="0"/>
                  </a:lnTo>
                  <a:lnTo>
                    <a:pt x="0" y="6053328"/>
                  </a:lnTo>
                  <a:lnTo>
                    <a:pt x="6054852" y="6053328"/>
                  </a:lnTo>
                  <a:lnTo>
                    <a:pt x="6054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735" y="0"/>
                  </a:lnTo>
                  <a:lnTo>
                    <a:pt x="4864735" y="3226816"/>
                  </a:lnTo>
                  <a:lnTo>
                    <a:pt x="4863846" y="3352673"/>
                  </a:lnTo>
                  <a:lnTo>
                    <a:pt x="4863846" y="3477387"/>
                  </a:lnTo>
                  <a:lnTo>
                    <a:pt x="4861941" y="3600831"/>
                  </a:lnTo>
                  <a:lnTo>
                    <a:pt x="4859147" y="3721862"/>
                  </a:lnTo>
                  <a:lnTo>
                    <a:pt x="4856480" y="3841750"/>
                  </a:lnTo>
                  <a:lnTo>
                    <a:pt x="4853432" y="3959225"/>
                  </a:lnTo>
                  <a:lnTo>
                    <a:pt x="4848987" y="4076065"/>
                  </a:lnTo>
                  <a:lnTo>
                    <a:pt x="4844034" y="4191000"/>
                  </a:lnTo>
                  <a:lnTo>
                    <a:pt x="4839716" y="4303649"/>
                  </a:lnTo>
                  <a:lnTo>
                    <a:pt x="4827270" y="4523359"/>
                  </a:lnTo>
                  <a:lnTo>
                    <a:pt x="4814062" y="4734052"/>
                  </a:lnTo>
                  <a:lnTo>
                    <a:pt x="4800219" y="4936236"/>
                  </a:lnTo>
                  <a:lnTo>
                    <a:pt x="4785106" y="5127498"/>
                  </a:lnTo>
                  <a:lnTo>
                    <a:pt x="4769231" y="5310378"/>
                  </a:lnTo>
                  <a:lnTo>
                    <a:pt x="4752086" y="5479796"/>
                  </a:lnTo>
                  <a:lnTo>
                    <a:pt x="4735322" y="5639016"/>
                  </a:lnTo>
                  <a:lnTo>
                    <a:pt x="4718431" y="5785497"/>
                  </a:lnTo>
                  <a:lnTo>
                    <a:pt x="4702683" y="5919889"/>
                  </a:lnTo>
                  <a:lnTo>
                    <a:pt x="4687570" y="6039129"/>
                  </a:lnTo>
                  <a:lnTo>
                    <a:pt x="4673219" y="6146889"/>
                  </a:lnTo>
                  <a:lnTo>
                    <a:pt x="4661408" y="6237681"/>
                  </a:lnTo>
                  <a:lnTo>
                    <a:pt x="4650105" y="6313957"/>
                  </a:lnTo>
                  <a:lnTo>
                    <a:pt x="4639767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15637" y="950722"/>
                  </a:lnTo>
                  <a:lnTo>
                    <a:pt x="4734560" y="1088136"/>
                  </a:lnTo>
                  <a:lnTo>
                    <a:pt x="4752086" y="1226185"/>
                  </a:lnTo>
                  <a:lnTo>
                    <a:pt x="4767199" y="1362329"/>
                  </a:lnTo>
                  <a:lnTo>
                    <a:pt x="4781423" y="1500378"/>
                  </a:lnTo>
                  <a:lnTo>
                    <a:pt x="4794504" y="1637792"/>
                  </a:lnTo>
                  <a:lnTo>
                    <a:pt x="4805807" y="1772793"/>
                  </a:lnTo>
                  <a:lnTo>
                    <a:pt x="4817110" y="1909572"/>
                  </a:lnTo>
                  <a:lnTo>
                    <a:pt x="4826508" y="2044573"/>
                  </a:lnTo>
                  <a:lnTo>
                    <a:pt x="4833874" y="2179574"/>
                  </a:lnTo>
                  <a:lnTo>
                    <a:pt x="4841494" y="2313940"/>
                  </a:lnTo>
                  <a:lnTo>
                    <a:pt x="4847971" y="2447036"/>
                  </a:lnTo>
                  <a:lnTo>
                    <a:pt x="4852543" y="2579116"/>
                  </a:lnTo>
                  <a:lnTo>
                    <a:pt x="4856480" y="2711069"/>
                  </a:lnTo>
                  <a:lnTo>
                    <a:pt x="4860290" y="2841752"/>
                  </a:lnTo>
                  <a:lnTo>
                    <a:pt x="4861941" y="2970657"/>
                  </a:lnTo>
                  <a:lnTo>
                    <a:pt x="4863846" y="3099689"/>
                  </a:lnTo>
                  <a:lnTo>
                    <a:pt x="4864735" y="3226816"/>
                  </a:lnTo>
                  <a:lnTo>
                    <a:pt x="4864735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5879516" y="6380480"/>
                  </a:lnTo>
                  <a:lnTo>
                    <a:pt x="5884100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233932" y="2819527"/>
            <a:ext cx="2618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Benefit</a:t>
            </a:r>
            <a:r>
              <a:rPr sz="3600" spc="-1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3600" spc="-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prototyping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93791" y="0"/>
            <a:ext cx="6391910" cy="1685925"/>
            <a:chOff x="5193791" y="0"/>
            <a:chExt cx="6391910" cy="16859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1" y="0"/>
              <a:ext cx="760488" cy="12039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93791" y="812291"/>
              <a:ext cx="6391910" cy="873760"/>
            </a:xfrm>
            <a:custGeom>
              <a:avLst/>
              <a:gdLst/>
              <a:ahLst/>
              <a:cxnLst/>
              <a:rect l="l" t="t" r="r" b="b"/>
              <a:pathLst>
                <a:path w="6391909" h="873760">
                  <a:moveTo>
                    <a:pt x="6304280" y="0"/>
                  </a:moveTo>
                  <a:lnTo>
                    <a:pt x="87375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785876"/>
                  </a:lnTo>
                  <a:lnTo>
                    <a:pt x="6865" y="819888"/>
                  </a:lnTo>
                  <a:lnTo>
                    <a:pt x="25590" y="847661"/>
                  </a:lnTo>
                  <a:lnTo>
                    <a:pt x="53363" y="866386"/>
                  </a:lnTo>
                  <a:lnTo>
                    <a:pt x="87375" y="873252"/>
                  </a:lnTo>
                  <a:lnTo>
                    <a:pt x="6304280" y="873252"/>
                  </a:lnTo>
                  <a:lnTo>
                    <a:pt x="6338292" y="866386"/>
                  </a:lnTo>
                  <a:lnTo>
                    <a:pt x="6366065" y="847661"/>
                  </a:lnTo>
                  <a:lnTo>
                    <a:pt x="6384790" y="819888"/>
                  </a:lnTo>
                  <a:lnTo>
                    <a:pt x="6391656" y="785876"/>
                  </a:lnTo>
                  <a:lnTo>
                    <a:pt x="6391656" y="87375"/>
                  </a:lnTo>
                  <a:lnTo>
                    <a:pt x="6384790" y="53363"/>
                  </a:lnTo>
                  <a:lnTo>
                    <a:pt x="6366065" y="25590"/>
                  </a:lnTo>
                  <a:lnTo>
                    <a:pt x="6338292" y="6865"/>
                  </a:lnTo>
                  <a:lnTo>
                    <a:pt x="63042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7022" y="1217975"/>
              <a:ext cx="70397" cy="1127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52126" y="1217975"/>
              <a:ext cx="70397" cy="1127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02021" y="1096428"/>
              <a:ext cx="395605" cy="306705"/>
            </a:xfrm>
            <a:custGeom>
              <a:avLst/>
              <a:gdLst/>
              <a:ahLst/>
              <a:cxnLst/>
              <a:rect l="l" t="t" r="r" b="b"/>
              <a:pathLst>
                <a:path w="395604" h="306705">
                  <a:moveTo>
                    <a:pt x="230200" y="127368"/>
                  </a:moveTo>
                  <a:lnTo>
                    <a:pt x="211924" y="119799"/>
                  </a:lnTo>
                  <a:lnTo>
                    <a:pt x="164630" y="233921"/>
                  </a:lnTo>
                  <a:lnTo>
                    <a:pt x="182892" y="241477"/>
                  </a:lnTo>
                  <a:lnTo>
                    <a:pt x="230200" y="127368"/>
                  </a:lnTo>
                  <a:close/>
                </a:path>
                <a:path w="395604" h="306705">
                  <a:moveTo>
                    <a:pt x="395478" y="0"/>
                  </a:moveTo>
                  <a:lnTo>
                    <a:pt x="365836" y="0"/>
                  </a:lnTo>
                  <a:lnTo>
                    <a:pt x="365836" y="79095"/>
                  </a:lnTo>
                  <a:lnTo>
                    <a:pt x="365836" y="276809"/>
                  </a:lnTo>
                  <a:lnTo>
                    <a:pt x="29667" y="276809"/>
                  </a:lnTo>
                  <a:lnTo>
                    <a:pt x="29667" y="79095"/>
                  </a:lnTo>
                  <a:lnTo>
                    <a:pt x="365836" y="79095"/>
                  </a:lnTo>
                  <a:lnTo>
                    <a:pt x="365836" y="0"/>
                  </a:lnTo>
                  <a:lnTo>
                    <a:pt x="351002" y="0"/>
                  </a:lnTo>
                  <a:lnTo>
                    <a:pt x="351002" y="34086"/>
                  </a:lnTo>
                  <a:lnTo>
                    <a:pt x="351002" y="45008"/>
                  </a:lnTo>
                  <a:lnTo>
                    <a:pt x="346570" y="49428"/>
                  </a:lnTo>
                  <a:lnTo>
                    <a:pt x="335648" y="49428"/>
                  </a:lnTo>
                  <a:lnTo>
                    <a:pt x="331228" y="45008"/>
                  </a:lnTo>
                  <a:lnTo>
                    <a:pt x="331228" y="34086"/>
                  </a:lnTo>
                  <a:lnTo>
                    <a:pt x="335648" y="29667"/>
                  </a:lnTo>
                  <a:lnTo>
                    <a:pt x="346570" y="29667"/>
                  </a:lnTo>
                  <a:lnTo>
                    <a:pt x="351002" y="34086"/>
                  </a:lnTo>
                  <a:lnTo>
                    <a:pt x="351002" y="0"/>
                  </a:lnTo>
                  <a:lnTo>
                    <a:pt x="316395" y="0"/>
                  </a:lnTo>
                  <a:lnTo>
                    <a:pt x="316395" y="34086"/>
                  </a:lnTo>
                  <a:lnTo>
                    <a:pt x="316395" y="45008"/>
                  </a:lnTo>
                  <a:lnTo>
                    <a:pt x="311975" y="49428"/>
                  </a:lnTo>
                  <a:lnTo>
                    <a:pt x="301053" y="49428"/>
                  </a:lnTo>
                  <a:lnTo>
                    <a:pt x="296621" y="45008"/>
                  </a:lnTo>
                  <a:lnTo>
                    <a:pt x="296621" y="34086"/>
                  </a:lnTo>
                  <a:lnTo>
                    <a:pt x="301053" y="29667"/>
                  </a:lnTo>
                  <a:lnTo>
                    <a:pt x="311975" y="29667"/>
                  </a:lnTo>
                  <a:lnTo>
                    <a:pt x="316395" y="34086"/>
                  </a:lnTo>
                  <a:lnTo>
                    <a:pt x="316395" y="0"/>
                  </a:lnTo>
                  <a:lnTo>
                    <a:pt x="281787" y="0"/>
                  </a:lnTo>
                  <a:lnTo>
                    <a:pt x="281787" y="34086"/>
                  </a:lnTo>
                  <a:lnTo>
                    <a:pt x="281787" y="45008"/>
                  </a:lnTo>
                  <a:lnTo>
                    <a:pt x="277368" y="49428"/>
                  </a:lnTo>
                  <a:lnTo>
                    <a:pt x="266446" y="49428"/>
                  </a:lnTo>
                  <a:lnTo>
                    <a:pt x="262013" y="45008"/>
                  </a:lnTo>
                  <a:lnTo>
                    <a:pt x="262013" y="34086"/>
                  </a:lnTo>
                  <a:lnTo>
                    <a:pt x="266446" y="29667"/>
                  </a:lnTo>
                  <a:lnTo>
                    <a:pt x="277368" y="29667"/>
                  </a:lnTo>
                  <a:lnTo>
                    <a:pt x="281787" y="34086"/>
                  </a:lnTo>
                  <a:lnTo>
                    <a:pt x="281787" y="0"/>
                  </a:lnTo>
                  <a:lnTo>
                    <a:pt x="0" y="0"/>
                  </a:lnTo>
                  <a:lnTo>
                    <a:pt x="0" y="306476"/>
                  </a:lnTo>
                  <a:lnTo>
                    <a:pt x="395478" y="306476"/>
                  </a:lnTo>
                  <a:lnTo>
                    <a:pt x="395478" y="276809"/>
                  </a:lnTo>
                  <a:lnTo>
                    <a:pt x="395478" y="79095"/>
                  </a:lnTo>
                  <a:lnTo>
                    <a:pt x="395478" y="49428"/>
                  </a:lnTo>
                  <a:lnTo>
                    <a:pt x="395478" y="29667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283197" y="455100"/>
            <a:ext cx="4601210" cy="93535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900" spc="-38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70" dirty="0">
                <a:latin typeface="Verdana" panose="020B0604030504040204"/>
                <a:cs typeface="Verdana" panose="020B0604030504040204"/>
              </a:rPr>
              <a:t>mpr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65" dirty="0">
                <a:latin typeface="Verdana" panose="020B0604030504040204"/>
                <a:cs typeface="Verdana" panose="020B0604030504040204"/>
              </a:rPr>
              <a:t>v</a:t>
            </a:r>
            <a:r>
              <a:rPr sz="1900" spc="105" dirty="0">
                <a:latin typeface="Verdana" panose="020B0604030504040204"/>
                <a:cs typeface="Verdana" panose="020B0604030504040204"/>
              </a:rPr>
              <a:t>ed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75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210" dirty="0">
                <a:latin typeface="Verdana" panose="020B0604030504040204"/>
                <a:cs typeface="Verdana" panose="020B0604030504040204"/>
              </a:rPr>
              <a:t>y</a:t>
            </a:r>
            <a:r>
              <a:rPr sz="1900" spc="-75" dirty="0">
                <a:latin typeface="Verdana" panose="020B0604030504040204"/>
                <a:cs typeface="Verdana" panose="020B0604030504040204"/>
              </a:rPr>
              <a:t>ste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45" dirty="0">
                <a:latin typeface="Verdana" panose="020B0604030504040204"/>
                <a:cs typeface="Verdana" panose="020B0604030504040204"/>
              </a:rPr>
              <a:t>usab</a:t>
            </a:r>
            <a:r>
              <a:rPr sz="19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155" dirty="0">
                <a:latin typeface="Verdana" panose="020B0604030504040204"/>
                <a:cs typeface="Verdana" panose="020B0604030504040204"/>
              </a:rPr>
              <a:t>l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ty.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193791" y="1903476"/>
            <a:ext cx="6391910" cy="873760"/>
            <a:chOff x="5193791" y="1903476"/>
            <a:chExt cx="6391910" cy="873760"/>
          </a:xfrm>
        </p:grpSpPr>
        <p:sp>
          <p:nvSpPr>
            <p:cNvPr id="26" name="object 26"/>
            <p:cNvSpPr/>
            <p:nvPr/>
          </p:nvSpPr>
          <p:spPr>
            <a:xfrm>
              <a:off x="5193791" y="1903476"/>
              <a:ext cx="6391910" cy="873760"/>
            </a:xfrm>
            <a:custGeom>
              <a:avLst/>
              <a:gdLst/>
              <a:ahLst/>
              <a:cxnLst/>
              <a:rect l="l" t="t" r="r" b="b"/>
              <a:pathLst>
                <a:path w="6391909" h="873760">
                  <a:moveTo>
                    <a:pt x="6304280" y="0"/>
                  </a:moveTo>
                  <a:lnTo>
                    <a:pt x="87375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785876"/>
                  </a:lnTo>
                  <a:lnTo>
                    <a:pt x="6865" y="819888"/>
                  </a:lnTo>
                  <a:lnTo>
                    <a:pt x="25590" y="847661"/>
                  </a:lnTo>
                  <a:lnTo>
                    <a:pt x="53363" y="866386"/>
                  </a:lnTo>
                  <a:lnTo>
                    <a:pt x="87375" y="873251"/>
                  </a:lnTo>
                  <a:lnTo>
                    <a:pt x="6304280" y="873251"/>
                  </a:lnTo>
                  <a:lnTo>
                    <a:pt x="6338292" y="866386"/>
                  </a:lnTo>
                  <a:lnTo>
                    <a:pt x="6366065" y="847661"/>
                  </a:lnTo>
                  <a:lnTo>
                    <a:pt x="6384790" y="819888"/>
                  </a:lnTo>
                  <a:lnTo>
                    <a:pt x="6391656" y="785876"/>
                  </a:lnTo>
                  <a:lnTo>
                    <a:pt x="6391656" y="87375"/>
                  </a:lnTo>
                  <a:lnTo>
                    <a:pt x="6384790" y="53363"/>
                  </a:lnTo>
                  <a:lnTo>
                    <a:pt x="6366065" y="25590"/>
                  </a:lnTo>
                  <a:lnTo>
                    <a:pt x="6338292" y="6865"/>
                  </a:lnTo>
                  <a:lnTo>
                    <a:pt x="63042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31688" y="2172782"/>
              <a:ext cx="334645" cy="186690"/>
            </a:xfrm>
            <a:custGeom>
              <a:avLst/>
              <a:gdLst/>
              <a:ahLst/>
              <a:cxnLst/>
              <a:rect l="l" t="t" r="r" b="b"/>
              <a:pathLst>
                <a:path w="334645" h="186689">
                  <a:moveTo>
                    <a:pt x="334637" y="0"/>
                  </a:moveTo>
                  <a:lnTo>
                    <a:pt x="0" y="0"/>
                  </a:lnTo>
                  <a:lnTo>
                    <a:pt x="148309" y="148290"/>
                  </a:lnTo>
                  <a:lnTo>
                    <a:pt x="148309" y="186323"/>
                  </a:lnTo>
                  <a:lnTo>
                    <a:pt x="334637" y="0"/>
                  </a:lnTo>
                  <a:close/>
                </a:path>
              </a:pathLst>
            </a:custGeom>
            <a:solidFill>
              <a:srgbClr val="E35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283197" y="2166950"/>
            <a:ext cx="41795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05" dirty="0">
                <a:latin typeface="Verdana" panose="020B0604030504040204"/>
                <a:cs typeface="Verdana" panose="020B0604030504040204"/>
              </a:rPr>
              <a:t>A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60" dirty="0">
                <a:latin typeface="Verdana" panose="020B0604030504040204"/>
                <a:cs typeface="Verdana" panose="020B0604030504040204"/>
              </a:rPr>
              <a:t>c</a:t>
            </a:r>
            <a:r>
              <a:rPr sz="1900" spc="15" dirty="0">
                <a:latin typeface="Verdana" panose="020B0604030504040204"/>
                <a:cs typeface="Verdana" panose="020B0604030504040204"/>
              </a:rPr>
              <a:t>l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150" dirty="0">
                <a:latin typeface="Verdana" panose="020B0604030504040204"/>
                <a:cs typeface="Verdana" panose="020B0604030504040204"/>
              </a:rPr>
              <a:t>se</a:t>
            </a:r>
            <a:r>
              <a:rPr sz="1900" spc="-110" dirty="0">
                <a:latin typeface="Verdana" panose="020B0604030504040204"/>
                <a:cs typeface="Verdana" panose="020B0604030504040204"/>
              </a:rPr>
              <a:t>r</a:t>
            </a:r>
            <a:r>
              <a:rPr sz="19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35" dirty="0">
                <a:latin typeface="Verdana" panose="020B0604030504040204"/>
                <a:cs typeface="Verdana" panose="020B0604030504040204"/>
              </a:rPr>
              <a:t>match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latin typeface="Verdana" panose="020B0604030504040204"/>
                <a:cs typeface="Verdana" panose="020B0604030504040204"/>
              </a:rPr>
              <a:t>to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170" dirty="0">
                <a:latin typeface="Verdana" panose="020B0604030504040204"/>
                <a:cs typeface="Verdana" panose="020B0604030504040204"/>
              </a:rPr>
              <a:t>u</a:t>
            </a:r>
            <a:r>
              <a:rPr sz="1900" spc="-150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70" dirty="0">
                <a:latin typeface="Verdana" panose="020B0604030504040204"/>
                <a:cs typeface="Verdana" panose="020B0604030504040204"/>
              </a:rPr>
              <a:t>er</a:t>
            </a:r>
            <a:r>
              <a:rPr sz="190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35" dirty="0">
                <a:latin typeface="Verdana" panose="020B0604030504040204"/>
                <a:cs typeface="Verdana" panose="020B0604030504040204"/>
              </a:rPr>
              <a:t>’</a:t>
            </a:r>
            <a:r>
              <a:rPr sz="19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70" dirty="0">
                <a:latin typeface="Verdana" panose="020B0604030504040204"/>
                <a:cs typeface="Verdana" panose="020B0604030504040204"/>
              </a:rPr>
              <a:t>re</a:t>
            </a:r>
            <a:r>
              <a:rPr sz="1900" dirty="0">
                <a:latin typeface="Verdana" panose="020B0604030504040204"/>
                <a:cs typeface="Verdana" panose="020B0604030504040204"/>
              </a:rPr>
              <a:t>a</a:t>
            </a:r>
            <a:r>
              <a:rPr sz="1900" dirty="0">
                <a:latin typeface="Verdana" panose="020B0604030504040204"/>
                <a:cs typeface="Verdana" panose="020B0604030504040204"/>
              </a:rPr>
              <a:t>l</a:t>
            </a:r>
            <a:r>
              <a:rPr sz="19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latin typeface="Verdana" panose="020B0604030504040204"/>
                <a:cs typeface="Verdana" panose="020B0604030504040204"/>
              </a:rPr>
              <a:t>need</a:t>
            </a:r>
            <a:r>
              <a:rPr sz="1900" spc="-10" dirty="0">
                <a:latin typeface="Verdana" panose="020B0604030504040204"/>
                <a:cs typeface="Verdana" panose="020B0604030504040204"/>
              </a:rPr>
              <a:t>s</a:t>
            </a:r>
            <a:r>
              <a:rPr sz="1900" spc="-170" dirty="0">
                <a:latin typeface="Verdana" panose="020B0604030504040204"/>
                <a:cs typeface="Verdana" panose="020B0604030504040204"/>
              </a:rPr>
              <a:t>.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93791" y="2994660"/>
            <a:ext cx="6391910" cy="873760"/>
            <a:chOff x="5193791" y="2994660"/>
            <a:chExt cx="6391910" cy="873760"/>
          </a:xfrm>
        </p:grpSpPr>
        <p:sp>
          <p:nvSpPr>
            <p:cNvPr id="30" name="object 30"/>
            <p:cNvSpPr/>
            <p:nvPr/>
          </p:nvSpPr>
          <p:spPr>
            <a:xfrm>
              <a:off x="5193791" y="2994660"/>
              <a:ext cx="6391910" cy="873760"/>
            </a:xfrm>
            <a:custGeom>
              <a:avLst/>
              <a:gdLst/>
              <a:ahLst/>
              <a:cxnLst/>
              <a:rect l="l" t="t" r="r" b="b"/>
              <a:pathLst>
                <a:path w="6391909" h="873760">
                  <a:moveTo>
                    <a:pt x="6304280" y="0"/>
                  </a:moveTo>
                  <a:lnTo>
                    <a:pt x="87375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785876"/>
                  </a:lnTo>
                  <a:lnTo>
                    <a:pt x="6865" y="819888"/>
                  </a:lnTo>
                  <a:lnTo>
                    <a:pt x="25590" y="847661"/>
                  </a:lnTo>
                  <a:lnTo>
                    <a:pt x="53363" y="866386"/>
                  </a:lnTo>
                  <a:lnTo>
                    <a:pt x="87375" y="873251"/>
                  </a:lnTo>
                  <a:lnTo>
                    <a:pt x="6304280" y="873251"/>
                  </a:lnTo>
                  <a:lnTo>
                    <a:pt x="6338292" y="866386"/>
                  </a:lnTo>
                  <a:lnTo>
                    <a:pt x="6366065" y="847661"/>
                  </a:lnTo>
                  <a:lnTo>
                    <a:pt x="6384790" y="819888"/>
                  </a:lnTo>
                  <a:lnTo>
                    <a:pt x="6391656" y="785876"/>
                  </a:lnTo>
                  <a:lnTo>
                    <a:pt x="6391656" y="87375"/>
                  </a:lnTo>
                  <a:lnTo>
                    <a:pt x="6384790" y="53363"/>
                  </a:lnTo>
                  <a:lnTo>
                    <a:pt x="6366065" y="25590"/>
                  </a:lnTo>
                  <a:lnTo>
                    <a:pt x="6338292" y="6865"/>
                  </a:lnTo>
                  <a:lnTo>
                    <a:pt x="63042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98312" y="3214547"/>
              <a:ext cx="343535" cy="335915"/>
            </a:xfrm>
            <a:custGeom>
              <a:avLst/>
              <a:gdLst/>
              <a:ahLst/>
              <a:cxnLst/>
              <a:rect l="l" t="t" r="r" b="b"/>
              <a:pathLst>
                <a:path w="343535" h="335914">
                  <a:moveTo>
                    <a:pt x="54381" y="189776"/>
                  </a:moveTo>
                  <a:lnTo>
                    <a:pt x="49961" y="185356"/>
                  </a:lnTo>
                  <a:lnTo>
                    <a:pt x="44488" y="185356"/>
                  </a:lnTo>
                  <a:lnTo>
                    <a:pt x="4432" y="185356"/>
                  </a:lnTo>
                  <a:lnTo>
                    <a:pt x="0" y="189776"/>
                  </a:lnTo>
                  <a:lnTo>
                    <a:pt x="0" y="200698"/>
                  </a:lnTo>
                  <a:lnTo>
                    <a:pt x="4432" y="205130"/>
                  </a:lnTo>
                  <a:lnTo>
                    <a:pt x="49961" y="205130"/>
                  </a:lnTo>
                  <a:lnTo>
                    <a:pt x="54381" y="200698"/>
                  </a:lnTo>
                  <a:lnTo>
                    <a:pt x="54381" y="189776"/>
                  </a:lnTo>
                  <a:close/>
                </a:path>
                <a:path w="343535" h="335914">
                  <a:moveTo>
                    <a:pt x="98221" y="302120"/>
                  </a:moveTo>
                  <a:lnTo>
                    <a:pt x="97739" y="295871"/>
                  </a:lnTo>
                  <a:lnTo>
                    <a:pt x="89890" y="289153"/>
                  </a:lnTo>
                  <a:lnTo>
                    <a:pt x="84429" y="289153"/>
                  </a:lnTo>
                  <a:lnTo>
                    <a:pt x="80733" y="292328"/>
                  </a:lnTo>
                  <a:lnTo>
                    <a:pt x="56261" y="317042"/>
                  </a:lnTo>
                  <a:lnTo>
                    <a:pt x="52108" y="320586"/>
                  </a:lnTo>
                  <a:lnTo>
                    <a:pt x="51625" y="326834"/>
                  </a:lnTo>
                  <a:lnTo>
                    <a:pt x="58737" y="335127"/>
                  </a:lnTo>
                  <a:lnTo>
                    <a:pt x="64973" y="335610"/>
                  </a:lnTo>
                  <a:lnTo>
                    <a:pt x="69875" y="331355"/>
                  </a:lnTo>
                  <a:lnTo>
                    <a:pt x="94665" y="306260"/>
                  </a:lnTo>
                  <a:lnTo>
                    <a:pt x="98221" y="302120"/>
                  </a:lnTo>
                  <a:close/>
                </a:path>
                <a:path w="343535" h="335914">
                  <a:moveTo>
                    <a:pt x="98501" y="87731"/>
                  </a:moveTo>
                  <a:lnTo>
                    <a:pt x="70205" y="59309"/>
                  </a:lnTo>
                  <a:lnTo>
                    <a:pt x="66141" y="55651"/>
                  </a:lnTo>
                  <a:lnTo>
                    <a:pt x="59893" y="55968"/>
                  </a:lnTo>
                  <a:lnTo>
                    <a:pt x="52832" y="63792"/>
                  </a:lnTo>
                  <a:lnTo>
                    <a:pt x="52844" y="69532"/>
                  </a:lnTo>
                  <a:lnTo>
                    <a:pt x="56261" y="73304"/>
                  </a:lnTo>
                  <a:lnTo>
                    <a:pt x="80733" y="97815"/>
                  </a:lnTo>
                  <a:lnTo>
                    <a:pt x="84582" y="101650"/>
                  </a:lnTo>
                  <a:lnTo>
                    <a:pt x="90817" y="101650"/>
                  </a:lnTo>
                  <a:lnTo>
                    <a:pt x="98501" y="93954"/>
                  </a:lnTo>
                  <a:lnTo>
                    <a:pt x="98501" y="87731"/>
                  </a:lnTo>
                  <a:close/>
                </a:path>
                <a:path w="343535" h="335914">
                  <a:moveTo>
                    <a:pt x="207924" y="4406"/>
                  </a:moveTo>
                  <a:lnTo>
                    <a:pt x="203504" y="0"/>
                  </a:lnTo>
                  <a:lnTo>
                    <a:pt x="192582" y="0"/>
                  </a:lnTo>
                  <a:lnTo>
                    <a:pt x="188150" y="4406"/>
                  </a:lnTo>
                  <a:lnTo>
                    <a:pt x="188150" y="49936"/>
                  </a:lnTo>
                  <a:lnTo>
                    <a:pt x="192582" y="54368"/>
                  </a:lnTo>
                  <a:lnTo>
                    <a:pt x="198043" y="54368"/>
                  </a:lnTo>
                  <a:lnTo>
                    <a:pt x="203504" y="54368"/>
                  </a:lnTo>
                  <a:lnTo>
                    <a:pt x="207924" y="49936"/>
                  </a:lnTo>
                  <a:lnTo>
                    <a:pt x="207924" y="4406"/>
                  </a:lnTo>
                  <a:close/>
                </a:path>
                <a:path w="343535" h="335914">
                  <a:moveTo>
                    <a:pt x="241896" y="161378"/>
                  </a:moveTo>
                  <a:lnTo>
                    <a:pt x="236651" y="156146"/>
                  </a:lnTo>
                  <a:lnTo>
                    <a:pt x="232397" y="151892"/>
                  </a:lnTo>
                  <a:lnTo>
                    <a:pt x="219938" y="156095"/>
                  </a:lnTo>
                  <a:lnTo>
                    <a:pt x="216700" y="154266"/>
                  </a:lnTo>
                  <a:lnTo>
                    <a:pt x="213245" y="152857"/>
                  </a:lnTo>
                  <a:lnTo>
                    <a:pt x="209664" y="151892"/>
                  </a:lnTo>
                  <a:lnTo>
                    <a:pt x="203822" y="140271"/>
                  </a:lnTo>
                  <a:lnTo>
                    <a:pt x="190576" y="140271"/>
                  </a:lnTo>
                  <a:lnTo>
                    <a:pt x="184696" y="151942"/>
                  </a:lnTo>
                  <a:lnTo>
                    <a:pt x="181089" y="152920"/>
                  </a:lnTo>
                  <a:lnTo>
                    <a:pt x="177622" y="154330"/>
                  </a:lnTo>
                  <a:lnTo>
                    <a:pt x="174358" y="156146"/>
                  </a:lnTo>
                  <a:lnTo>
                    <a:pt x="161899" y="151942"/>
                  </a:lnTo>
                  <a:lnTo>
                    <a:pt x="152412" y="161429"/>
                  </a:lnTo>
                  <a:lnTo>
                    <a:pt x="156362" y="173888"/>
                  </a:lnTo>
                  <a:lnTo>
                    <a:pt x="154470" y="177101"/>
                  </a:lnTo>
                  <a:lnTo>
                    <a:pt x="153009" y="180568"/>
                  </a:lnTo>
                  <a:lnTo>
                    <a:pt x="152019" y="184175"/>
                  </a:lnTo>
                  <a:lnTo>
                    <a:pt x="140347" y="190004"/>
                  </a:lnTo>
                  <a:lnTo>
                    <a:pt x="140347" y="203047"/>
                  </a:lnTo>
                  <a:lnTo>
                    <a:pt x="152019" y="208940"/>
                  </a:lnTo>
                  <a:lnTo>
                    <a:pt x="152984" y="212521"/>
                  </a:lnTo>
                  <a:lnTo>
                    <a:pt x="154393" y="215976"/>
                  </a:lnTo>
                  <a:lnTo>
                    <a:pt x="156222" y="219214"/>
                  </a:lnTo>
                  <a:lnTo>
                    <a:pt x="152019" y="231673"/>
                  </a:lnTo>
                  <a:lnTo>
                    <a:pt x="161899" y="241160"/>
                  </a:lnTo>
                  <a:lnTo>
                    <a:pt x="174358" y="236918"/>
                  </a:lnTo>
                  <a:lnTo>
                    <a:pt x="177596" y="238760"/>
                  </a:lnTo>
                  <a:lnTo>
                    <a:pt x="178358" y="239064"/>
                  </a:lnTo>
                  <a:lnTo>
                    <a:pt x="180517" y="236918"/>
                  </a:lnTo>
                  <a:lnTo>
                    <a:pt x="200926" y="216496"/>
                  </a:lnTo>
                  <a:lnTo>
                    <a:pt x="201879" y="215544"/>
                  </a:lnTo>
                  <a:lnTo>
                    <a:pt x="177380" y="196723"/>
                  </a:lnTo>
                  <a:lnTo>
                    <a:pt x="178930" y="189026"/>
                  </a:lnTo>
                  <a:lnTo>
                    <a:pt x="183172" y="182740"/>
                  </a:lnTo>
                  <a:lnTo>
                    <a:pt x="189458" y="178511"/>
                  </a:lnTo>
                  <a:lnTo>
                    <a:pt x="197154" y="176949"/>
                  </a:lnTo>
                  <a:lnTo>
                    <a:pt x="204800" y="178587"/>
                  </a:lnTo>
                  <a:lnTo>
                    <a:pt x="211048" y="182829"/>
                  </a:lnTo>
                  <a:lnTo>
                    <a:pt x="215303" y="189077"/>
                  </a:lnTo>
                  <a:lnTo>
                    <a:pt x="216928" y="196723"/>
                  </a:lnTo>
                  <a:lnTo>
                    <a:pt x="215976" y="201460"/>
                  </a:lnTo>
                  <a:lnTo>
                    <a:pt x="239776" y="177647"/>
                  </a:lnTo>
                  <a:lnTo>
                    <a:pt x="239560" y="177101"/>
                  </a:lnTo>
                  <a:lnTo>
                    <a:pt x="239471" y="176949"/>
                  </a:lnTo>
                  <a:lnTo>
                    <a:pt x="237693" y="173837"/>
                  </a:lnTo>
                  <a:lnTo>
                    <a:pt x="241896" y="161378"/>
                  </a:lnTo>
                  <a:close/>
                </a:path>
                <a:path w="343535" h="335914">
                  <a:moveTo>
                    <a:pt x="293458" y="123977"/>
                  </a:moveTo>
                  <a:lnTo>
                    <a:pt x="283591" y="109613"/>
                  </a:lnTo>
                  <a:lnTo>
                    <a:pt x="272161" y="101968"/>
                  </a:lnTo>
                  <a:lnTo>
                    <a:pt x="244563" y="83502"/>
                  </a:lnTo>
                  <a:lnTo>
                    <a:pt x="196951" y="73748"/>
                  </a:lnTo>
                  <a:lnTo>
                    <a:pt x="149352" y="83502"/>
                  </a:lnTo>
                  <a:lnTo>
                    <a:pt x="110324" y="109613"/>
                  </a:lnTo>
                  <a:lnTo>
                    <a:pt x="83718" y="148310"/>
                  </a:lnTo>
                  <a:lnTo>
                    <a:pt x="73367" y="195783"/>
                  </a:lnTo>
                  <a:lnTo>
                    <a:pt x="73367" y="200037"/>
                  </a:lnTo>
                  <a:lnTo>
                    <a:pt x="81965" y="242798"/>
                  </a:lnTo>
                  <a:lnTo>
                    <a:pt x="103416" y="277939"/>
                  </a:lnTo>
                  <a:lnTo>
                    <a:pt x="111975" y="288963"/>
                  </a:lnTo>
                  <a:lnTo>
                    <a:pt x="118325" y="299097"/>
                  </a:lnTo>
                  <a:lnTo>
                    <a:pt x="139115" y="278307"/>
                  </a:lnTo>
                  <a:lnTo>
                    <a:pt x="132549" y="268820"/>
                  </a:lnTo>
                  <a:lnTo>
                    <a:pt x="124675" y="258762"/>
                  </a:lnTo>
                  <a:lnTo>
                    <a:pt x="119824" y="252793"/>
                  </a:lnTo>
                  <a:lnTo>
                    <a:pt x="115519" y="246418"/>
                  </a:lnTo>
                  <a:lnTo>
                    <a:pt x="102514" y="207937"/>
                  </a:lnTo>
                  <a:lnTo>
                    <a:pt x="101866" y="195783"/>
                  </a:lnTo>
                  <a:lnTo>
                    <a:pt x="109753" y="159359"/>
                  </a:lnTo>
                  <a:lnTo>
                    <a:pt x="130187" y="129578"/>
                  </a:lnTo>
                  <a:lnTo>
                    <a:pt x="160185" y="109474"/>
                  </a:lnTo>
                  <a:lnTo>
                    <a:pt x="196811" y="101968"/>
                  </a:lnTo>
                  <a:lnTo>
                    <a:pt x="233426" y="109474"/>
                  </a:lnTo>
                  <a:lnTo>
                    <a:pt x="263423" y="129578"/>
                  </a:lnTo>
                  <a:lnTo>
                    <a:pt x="273367" y="144068"/>
                  </a:lnTo>
                  <a:lnTo>
                    <a:pt x="293458" y="123977"/>
                  </a:lnTo>
                  <a:close/>
                </a:path>
                <a:path w="343535" h="335914">
                  <a:moveTo>
                    <a:pt x="343154" y="70548"/>
                  </a:moveTo>
                  <a:lnTo>
                    <a:pt x="342150" y="64363"/>
                  </a:lnTo>
                  <a:lnTo>
                    <a:pt x="334213" y="58674"/>
                  </a:lnTo>
                  <a:lnTo>
                    <a:pt x="329488" y="58712"/>
                  </a:lnTo>
                  <a:lnTo>
                    <a:pt x="326034" y="61290"/>
                  </a:lnTo>
                  <a:lnTo>
                    <a:pt x="297484" y="89852"/>
                  </a:lnTo>
                  <a:lnTo>
                    <a:pt x="297484" y="96088"/>
                  </a:lnTo>
                  <a:lnTo>
                    <a:pt x="301320" y="99936"/>
                  </a:lnTo>
                  <a:lnTo>
                    <a:pt x="303263" y="101765"/>
                  </a:lnTo>
                  <a:lnTo>
                    <a:pt x="305866" y="102730"/>
                  </a:lnTo>
                  <a:lnTo>
                    <a:pt x="308533" y="102616"/>
                  </a:lnTo>
                  <a:lnTo>
                    <a:pt x="311175" y="102616"/>
                  </a:lnTo>
                  <a:lnTo>
                    <a:pt x="313690" y="101561"/>
                  </a:lnTo>
                  <a:lnTo>
                    <a:pt x="339979" y="74980"/>
                  </a:lnTo>
                  <a:lnTo>
                    <a:pt x="343154" y="70548"/>
                  </a:lnTo>
                  <a:close/>
                </a:path>
              </a:pathLst>
            </a:custGeom>
            <a:solidFill>
              <a:srgbClr val="E993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283197" y="3259073"/>
            <a:ext cx="29140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8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70" dirty="0">
                <a:latin typeface="Verdana" panose="020B0604030504040204"/>
                <a:cs typeface="Verdana" panose="020B0604030504040204"/>
              </a:rPr>
              <a:t>mpr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65" dirty="0">
                <a:latin typeface="Verdana" panose="020B0604030504040204"/>
                <a:cs typeface="Verdana" panose="020B0604030504040204"/>
              </a:rPr>
              <a:t>v</a:t>
            </a:r>
            <a:r>
              <a:rPr sz="1900" spc="105" dirty="0">
                <a:latin typeface="Verdana" panose="020B0604030504040204"/>
                <a:cs typeface="Verdana" panose="020B0604030504040204"/>
              </a:rPr>
              <a:t>ed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60" dirty="0">
                <a:latin typeface="Verdana" panose="020B0604030504040204"/>
                <a:cs typeface="Verdana" panose="020B0604030504040204"/>
              </a:rPr>
              <a:t>des</a:t>
            </a:r>
            <a:r>
              <a:rPr sz="19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20" dirty="0">
                <a:latin typeface="Verdana" panose="020B0604030504040204"/>
                <a:cs typeface="Verdana" panose="020B0604030504040204"/>
              </a:rPr>
              <a:t>gn</a:t>
            </a:r>
            <a:r>
              <a:rPr sz="19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105" dirty="0">
                <a:latin typeface="Verdana" panose="020B0604030504040204"/>
                <a:cs typeface="Verdana" panose="020B0604030504040204"/>
              </a:rPr>
              <a:t>q</a:t>
            </a:r>
            <a:r>
              <a:rPr sz="1900" spc="-20" dirty="0">
                <a:latin typeface="Verdana" panose="020B0604030504040204"/>
                <a:cs typeface="Verdana" panose="020B0604030504040204"/>
              </a:rPr>
              <a:t>ua</a:t>
            </a:r>
            <a:r>
              <a:rPr sz="1900" spc="-20" dirty="0">
                <a:latin typeface="Verdana" panose="020B0604030504040204"/>
                <a:cs typeface="Verdana" panose="020B0604030504040204"/>
              </a:rPr>
              <a:t>l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ty.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93791" y="4085844"/>
            <a:ext cx="6391910" cy="873760"/>
            <a:chOff x="5193791" y="4085844"/>
            <a:chExt cx="6391910" cy="873760"/>
          </a:xfrm>
        </p:grpSpPr>
        <p:sp>
          <p:nvSpPr>
            <p:cNvPr id="34" name="object 34"/>
            <p:cNvSpPr/>
            <p:nvPr/>
          </p:nvSpPr>
          <p:spPr>
            <a:xfrm>
              <a:off x="5193791" y="4085844"/>
              <a:ext cx="6391910" cy="873760"/>
            </a:xfrm>
            <a:custGeom>
              <a:avLst/>
              <a:gdLst/>
              <a:ahLst/>
              <a:cxnLst/>
              <a:rect l="l" t="t" r="r" b="b"/>
              <a:pathLst>
                <a:path w="6391909" h="873760">
                  <a:moveTo>
                    <a:pt x="6304280" y="0"/>
                  </a:moveTo>
                  <a:lnTo>
                    <a:pt x="87375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785875"/>
                  </a:lnTo>
                  <a:lnTo>
                    <a:pt x="6865" y="819888"/>
                  </a:lnTo>
                  <a:lnTo>
                    <a:pt x="25590" y="847661"/>
                  </a:lnTo>
                  <a:lnTo>
                    <a:pt x="53363" y="866386"/>
                  </a:lnTo>
                  <a:lnTo>
                    <a:pt x="87375" y="873251"/>
                  </a:lnTo>
                  <a:lnTo>
                    <a:pt x="6304280" y="873251"/>
                  </a:lnTo>
                  <a:lnTo>
                    <a:pt x="6338292" y="866386"/>
                  </a:lnTo>
                  <a:lnTo>
                    <a:pt x="6366065" y="847661"/>
                  </a:lnTo>
                  <a:lnTo>
                    <a:pt x="6384790" y="819888"/>
                  </a:lnTo>
                  <a:lnTo>
                    <a:pt x="6391656" y="785875"/>
                  </a:lnTo>
                  <a:lnTo>
                    <a:pt x="6391656" y="87375"/>
                  </a:lnTo>
                  <a:lnTo>
                    <a:pt x="6384790" y="53363"/>
                  </a:lnTo>
                  <a:lnTo>
                    <a:pt x="6366065" y="25590"/>
                  </a:lnTo>
                  <a:lnTo>
                    <a:pt x="6338292" y="6865"/>
                  </a:lnTo>
                  <a:lnTo>
                    <a:pt x="63042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31688" y="4355150"/>
              <a:ext cx="29845" cy="334645"/>
            </a:xfrm>
            <a:custGeom>
              <a:avLst/>
              <a:gdLst/>
              <a:ahLst/>
              <a:cxnLst/>
              <a:rect l="l" t="t" r="r" b="b"/>
              <a:pathLst>
                <a:path w="29845" h="334645">
                  <a:moveTo>
                    <a:pt x="29661" y="0"/>
                  </a:moveTo>
                  <a:lnTo>
                    <a:pt x="0" y="0"/>
                  </a:lnTo>
                  <a:lnTo>
                    <a:pt x="0" y="334630"/>
                  </a:lnTo>
                  <a:lnTo>
                    <a:pt x="29662" y="304968"/>
                  </a:lnTo>
                  <a:lnTo>
                    <a:pt x="29661" y="0"/>
                  </a:lnTo>
                  <a:close/>
                </a:path>
              </a:pathLst>
            </a:custGeom>
            <a:solidFill>
              <a:srgbClr val="9B6B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0631" y="4497509"/>
              <a:ext cx="116408" cy="11022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283197" y="4350511"/>
            <a:ext cx="30086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8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70" dirty="0">
                <a:latin typeface="Verdana" panose="020B0604030504040204"/>
                <a:cs typeface="Verdana" panose="020B0604030504040204"/>
              </a:rPr>
              <a:t>mpr</a:t>
            </a:r>
            <a:r>
              <a:rPr sz="19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900" spc="-65" dirty="0">
                <a:latin typeface="Verdana" panose="020B0604030504040204"/>
                <a:cs typeface="Verdana" panose="020B0604030504040204"/>
              </a:rPr>
              <a:t>v</a:t>
            </a:r>
            <a:r>
              <a:rPr sz="1900" spc="105" dirty="0">
                <a:latin typeface="Verdana" panose="020B0604030504040204"/>
                <a:cs typeface="Verdana" panose="020B0604030504040204"/>
              </a:rPr>
              <a:t>ed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25" dirty="0">
                <a:latin typeface="Verdana" panose="020B0604030504040204"/>
                <a:cs typeface="Verdana" panose="020B0604030504040204"/>
              </a:rPr>
              <a:t>ma</a:t>
            </a:r>
            <a:r>
              <a:rPr sz="1900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40" dirty="0">
                <a:latin typeface="Verdana" panose="020B0604030504040204"/>
                <a:cs typeface="Verdana" panose="020B0604030504040204"/>
              </a:rPr>
              <a:t>nta</a:t>
            </a:r>
            <a:r>
              <a:rPr sz="19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20" dirty="0">
                <a:latin typeface="Verdana" panose="020B0604030504040204"/>
                <a:cs typeface="Verdana" panose="020B0604030504040204"/>
              </a:rPr>
              <a:t>nab</a:t>
            </a:r>
            <a:r>
              <a:rPr sz="1900" spc="20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155" dirty="0">
                <a:latin typeface="Verdana" panose="020B0604030504040204"/>
                <a:cs typeface="Verdana" panose="020B0604030504040204"/>
              </a:rPr>
              <a:t>l</a:t>
            </a:r>
            <a:r>
              <a:rPr sz="1900" spc="-135" dirty="0">
                <a:latin typeface="Verdana" panose="020B0604030504040204"/>
                <a:cs typeface="Verdana" panose="020B0604030504040204"/>
              </a:rPr>
              <a:t>i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ty.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93791" y="5177028"/>
            <a:ext cx="6391910" cy="873760"/>
            <a:chOff x="5193791" y="5177028"/>
            <a:chExt cx="6391910" cy="873760"/>
          </a:xfrm>
        </p:grpSpPr>
        <p:sp>
          <p:nvSpPr>
            <p:cNvPr id="39" name="object 39"/>
            <p:cNvSpPr/>
            <p:nvPr/>
          </p:nvSpPr>
          <p:spPr>
            <a:xfrm>
              <a:off x="5193791" y="5177028"/>
              <a:ext cx="6391910" cy="873760"/>
            </a:xfrm>
            <a:custGeom>
              <a:avLst/>
              <a:gdLst/>
              <a:ahLst/>
              <a:cxnLst/>
              <a:rect l="l" t="t" r="r" b="b"/>
              <a:pathLst>
                <a:path w="6391909" h="873760">
                  <a:moveTo>
                    <a:pt x="6304280" y="0"/>
                  </a:moveTo>
                  <a:lnTo>
                    <a:pt x="87375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6"/>
                  </a:lnTo>
                  <a:lnTo>
                    <a:pt x="0" y="785926"/>
                  </a:lnTo>
                  <a:lnTo>
                    <a:pt x="6865" y="819914"/>
                  </a:lnTo>
                  <a:lnTo>
                    <a:pt x="25590" y="847672"/>
                  </a:lnTo>
                  <a:lnTo>
                    <a:pt x="53363" y="866388"/>
                  </a:lnTo>
                  <a:lnTo>
                    <a:pt x="87375" y="873252"/>
                  </a:lnTo>
                  <a:lnTo>
                    <a:pt x="6304280" y="873252"/>
                  </a:lnTo>
                  <a:lnTo>
                    <a:pt x="6338292" y="866388"/>
                  </a:lnTo>
                  <a:lnTo>
                    <a:pt x="6366065" y="847672"/>
                  </a:lnTo>
                  <a:lnTo>
                    <a:pt x="6384790" y="819914"/>
                  </a:lnTo>
                  <a:lnTo>
                    <a:pt x="6391656" y="785926"/>
                  </a:lnTo>
                  <a:lnTo>
                    <a:pt x="6391656" y="87376"/>
                  </a:lnTo>
                  <a:lnTo>
                    <a:pt x="6384790" y="53363"/>
                  </a:lnTo>
                  <a:lnTo>
                    <a:pt x="6366065" y="25590"/>
                  </a:lnTo>
                  <a:lnTo>
                    <a:pt x="6338292" y="6865"/>
                  </a:lnTo>
                  <a:lnTo>
                    <a:pt x="63042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491124" y="5451284"/>
              <a:ext cx="300355" cy="344805"/>
            </a:xfrm>
            <a:custGeom>
              <a:avLst/>
              <a:gdLst/>
              <a:ahLst/>
              <a:cxnLst/>
              <a:rect l="l" t="t" r="r" b="b"/>
              <a:pathLst>
                <a:path w="300354" h="344804">
                  <a:moveTo>
                    <a:pt x="85051" y="24714"/>
                  </a:moveTo>
                  <a:lnTo>
                    <a:pt x="83108" y="15087"/>
                  </a:lnTo>
                  <a:lnTo>
                    <a:pt x="77812" y="7239"/>
                  </a:lnTo>
                  <a:lnTo>
                    <a:pt x="69951" y="1943"/>
                  </a:lnTo>
                  <a:lnTo>
                    <a:pt x="60337" y="0"/>
                  </a:lnTo>
                  <a:lnTo>
                    <a:pt x="50711" y="1943"/>
                  </a:lnTo>
                  <a:lnTo>
                    <a:pt x="42849" y="7239"/>
                  </a:lnTo>
                  <a:lnTo>
                    <a:pt x="37553" y="15087"/>
                  </a:lnTo>
                  <a:lnTo>
                    <a:pt x="35610" y="24714"/>
                  </a:lnTo>
                  <a:lnTo>
                    <a:pt x="37553" y="34328"/>
                  </a:lnTo>
                  <a:lnTo>
                    <a:pt x="42849" y="42189"/>
                  </a:lnTo>
                  <a:lnTo>
                    <a:pt x="50711" y="47485"/>
                  </a:lnTo>
                  <a:lnTo>
                    <a:pt x="60337" y="49428"/>
                  </a:lnTo>
                  <a:lnTo>
                    <a:pt x="69951" y="47485"/>
                  </a:lnTo>
                  <a:lnTo>
                    <a:pt x="77812" y="42189"/>
                  </a:lnTo>
                  <a:lnTo>
                    <a:pt x="83108" y="34328"/>
                  </a:lnTo>
                  <a:lnTo>
                    <a:pt x="85051" y="24714"/>
                  </a:lnTo>
                  <a:close/>
                </a:path>
                <a:path w="300354" h="344804">
                  <a:moveTo>
                    <a:pt x="179336" y="190906"/>
                  </a:moveTo>
                  <a:lnTo>
                    <a:pt x="159207" y="170776"/>
                  </a:lnTo>
                  <a:lnTo>
                    <a:pt x="5461" y="324510"/>
                  </a:lnTo>
                  <a:lnTo>
                    <a:pt x="25603" y="344639"/>
                  </a:lnTo>
                  <a:lnTo>
                    <a:pt x="179336" y="190906"/>
                  </a:lnTo>
                  <a:close/>
                </a:path>
                <a:path w="300354" h="344804">
                  <a:moveTo>
                    <a:pt x="183730" y="24714"/>
                  </a:moveTo>
                  <a:lnTo>
                    <a:pt x="181787" y="15087"/>
                  </a:lnTo>
                  <a:lnTo>
                    <a:pt x="176491" y="7239"/>
                  </a:lnTo>
                  <a:lnTo>
                    <a:pt x="168630" y="1943"/>
                  </a:lnTo>
                  <a:lnTo>
                    <a:pt x="159004" y="0"/>
                  </a:lnTo>
                  <a:lnTo>
                    <a:pt x="149390" y="1943"/>
                  </a:lnTo>
                  <a:lnTo>
                    <a:pt x="141528" y="7239"/>
                  </a:lnTo>
                  <a:lnTo>
                    <a:pt x="136232" y="15087"/>
                  </a:lnTo>
                  <a:lnTo>
                    <a:pt x="134289" y="24714"/>
                  </a:lnTo>
                  <a:lnTo>
                    <a:pt x="136232" y="34328"/>
                  </a:lnTo>
                  <a:lnTo>
                    <a:pt x="141528" y="42189"/>
                  </a:lnTo>
                  <a:lnTo>
                    <a:pt x="149390" y="47485"/>
                  </a:lnTo>
                  <a:lnTo>
                    <a:pt x="159004" y="49428"/>
                  </a:lnTo>
                  <a:lnTo>
                    <a:pt x="168630" y="47485"/>
                  </a:lnTo>
                  <a:lnTo>
                    <a:pt x="176491" y="42189"/>
                  </a:lnTo>
                  <a:lnTo>
                    <a:pt x="181787" y="34328"/>
                  </a:lnTo>
                  <a:lnTo>
                    <a:pt x="183730" y="24714"/>
                  </a:lnTo>
                  <a:close/>
                </a:path>
                <a:path w="300354" h="344804">
                  <a:moveTo>
                    <a:pt x="282752" y="24714"/>
                  </a:moveTo>
                  <a:lnTo>
                    <a:pt x="280809" y="15087"/>
                  </a:lnTo>
                  <a:lnTo>
                    <a:pt x="275513" y="7239"/>
                  </a:lnTo>
                  <a:lnTo>
                    <a:pt x="267652" y="1943"/>
                  </a:lnTo>
                  <a:lnTo>
                    <a:pt x="258025" y="0"/>
                  </a:lnTo>
                  <a:lnTo>
                    <a:pt x="248412" y="1943"/>
                  </a:lnTo>
                  <a:lnTo>
                    <a:pt x="240550" y="7239"/>
                  </a:lnTo>
                  <a:lnTo>
                    <a:pt x="235254" y="15087"/>
                  </a:lnTo>
                  <a:lnTo>
                    <a:pt x="233311" y="24714"/>
                  </a:lnTo>
                  <a:lnTo>
                    <a:pt x="235254" y="34328"/>
                  </a:lnTo>
                  <a:lnTo>
                    <a:pt x="240550" y="42189"/>
                  </a:lnTo>
                  <a:lnTo>
                    <a:pt x="248412" y="47485"/>
                  </a:lnTo>
                  <a:lnTo>
                    <a:pt x="258025" y="49428"/>
                  </a:lnTo>
                  <a:lnTo>
                    <a:pt x="267652" y="47485"/>
                  </a:lnTo>
                  <a:lnTo>
                    <a:pt x="275513" y="42189"/>
                  </a:lnTo>
                  <a:lnTo>
                    <a:pt x="280809" y="34328"/>
                  </a:lnTo>
                  <a:lnTo>
                    <a:pt x="282752" y="24714"/>
                  </a:lnTo>
                  <a:close/>
                </a:path>
                <a:path w="300354" h="344804">
                  <a:moveTo>
                    <a:pt x="299859" y="70396"/>
                  </a:moveTo>
                  <a:lnTo>
                    <a:pt x="257937" y="54368"/>
                  </a:lnTo>
                  <a:lnTo>
                    <a:pt x="247865" y="55194"/>
                  </a:lnTo>
                  <a:lnTo>
                    <a:pt x="208648" y="102717"/>
                  </a:lnTo>
                  <a:lnTo>
                    <a:pt x="204660" y="84924"/>
                  </a:lnTo>
                  <a:lnTo>
                    <a:pt x="202171" y="73748"/>
                  </a:lnTo>
                  <a:lnTo>
                    <a:pt x="201714" y="71551"/>
                  </a:lnTo>
                  <a:lnTo>
                    <a:pt x="200494" y="69596"/>
                  </a:lnTo>
                  <a:lnTo>
                    <a:pt x="192836" y="63563"/>
                  </a:lnTo>
                  <a:lnTo>
                    <a:pt x="186143" y="60007"/>
                  </a:lnTo>
                  <a:lnTo>
                    <a:pt x="178981" y="57683"/>
                  </a:lnTo>
                  <a:lnTo>
                    <a:pt x="163512" y="54711"/>
                  </a:lnTo>
                  <a:lnTo>
                    <a:pt x="148005" y="55562"/>
                  </a:lnTo>
                  <a:lnTo>
                    <a:pt x="116293" y="73748"/>
                  </a:lnTo>
                  <a:lnTo>
                    <a:pt x="109766" y="101777"/>
                  </a:lnTo>
                  <a:lnTo>
                    <a:pt x="105829" y="84569"/>
                  </a:lnTo>
                  <a:lnTo>
                    <a:pt x="105702" y="84035"/>
                  </a:lnTo>
                  <a:lnTo>
                    <a:pt x="102844" y="71551"/>
                  </a:lnTo>
                  <a:lnTo>
                    <a:pt x="60185" y="54368"/>
                  </a:lnTo>
                  <a:lnTo>
                    <a:pt x="50114" y="55194"/>
                  </a:lnTo>
                  <a:lnTo>
                    <a:pt x="1409" y="145516"/>
                  </a:lnTo>
                  <a:lnTo>
                    <a:pt x="0" y="151053"/>
                  </a:lnTo>
                  <a:lnTo>
                    <a:pt x="3340" y="156667"/>
                  </a:lnTo>
                  <a:lnTo>
                    <a:pt x="9271" y="158178"/>
                  </a:lnTo>
                  <a:lnTo>
                    <a:pt x="9804" y="158216"/>
                  </a:lnTo>
                  <a:lnTo>
                    <a:pt x="10350" y="158216"/>
                  </a:lnTo>
                  <a:lnTo>
                    <a:pt x="10896" y="158178"/>
                  </a:lnTo>
                  <a:lnTo>
                    <a:pt x="15621" y="158280"/>
                  </a:lnTo>
                  <a:lnTo>
                    <a:pt x="15760" y="158178"/>
                  </a:lnTo>
                  <a:lnTo>
                    <a:pt x="19735" y="155067"/>
                  </a:lnTo>
                  <a:lnTo>
                    <a:pt x="19799" y="154927"/>
                  </a:lnTo>
                  <a:lnTo>
                    <a:pt x="20789" y="150418"/>
                  </a:lnTo>
                  <a:lnTo>
                    <a:pt x="35610" y="84035"/>
                  </a:lnTo>
                  <a:lnTo>
                    <a:pt x="35610" y="119176"/>
                  </a:lnTo>
                  <a:lnTo>
                    <a:pt x="20789" y="192773"/>
                  </a:lnTo>
                  <a:lnTo>
                    <a:pt x="35610" y="192773"/>
                  </a:lnTo>
                  <a:lnTo>
                    <a:pt x="35610" y="266382"/>
                  </a:lnTo>
                  <a:lnTo>
                    <a:pt x="55384" y="246608"/>
                  </a:lnTo>
                  <a:lnTo>
                    <a:pt x="55384" y="192773"/>
                  </a:lnTo>
                  <a:lnTo>
                    <a:pt x="65278" y="192773"/>
                  </a:lnTo>
                  <a:lnTo>
                    <a:pt x="65278" y="236715"/>
                  </a:lnTo>
                  <a:lnTo>
                    <a:pt x="85051" y="216954"/>
                  </a:lnTo>
                  <a:lnTo>
                    <a:pt x="85051" y="192773"/>
                  </a:lnTo>
                  <a:lnTo>
                    <a:pt x="99885" y="192773"/>
                  </a:lnTo>
                  <a:lnTo>
                    <a:pt x="85051" y="119176"/>
                  </a:lnTo>
                  <a:lnTo>
                    <a:pt x="85051" y="84569"/>
                  </a:lnTo>
                  <a:lnTo>
                    <a:pt x="99885" y="149136"/>
                  </a:lnTo>
                  <a:lnTo>
                    <a:pt x="100317" y="154254"/>
                  </a:lnTo>
                  <a:lnTo>
                    <a:pt x="104622" y="158191"/>
                  </a:lnTo>
                  <a:lnTo>
                    <a:pt x="114388" y="158140"/>
                  </a:lnTo>
                  <a:lnTo>
                    <a:pt x="118364" y="154927"/>
                  </a:lnTo>
                  <a:lnTo>
                    <a:pt x="119354" y="150418"/>
                  </a:lnTo>
                  <a:lnTo>
                    <a:pt x="119659" y="148285"/>
                  </a:lnTo>
                  <a:lnTo>
                    <a:pt x="130238" y="101777"/>
                  </a:lnTo>
                  <a:lnTo>
                    <a:pt x="134086" y="84874"/>
                  </a:lnTo>
                  <a:lnTo>
                    <a:pt x="134086" y="167767"/>
                  </a:lnTo>
                  <a:lnTo>
                    <a:pt x="145021" y="156794"/>
                  </a:lnTo>
                  <a:lnTo>
                    <a:pt x="151561" y="152438"/>
                  </a:lnTo>
                  <a:lnTo>
                    <a:pt x="159004" y="150990"/>
                  </a:lnTo>
                  <a:lnTo>
                    <a:pt x="166458" y="152438"/>
                  </a:lnTo>
                  <a:lnTo>
                    <a:pt x="172999" y="156794"/>
                  </a:lnTo>
                  <a:lnTo>
                    <a:pt x="183921" y="167322"/>
                  </a:lnTo>
                  <a:lnTo>
                    <a:pt x="183921" y="150990"/>
                  </a:lnTo>
                  <a:lnTo>
                    <a:pt x="183921" y="84924"/>
                  </a:lnTo>
                  <a:lnTo>
                    <a:pt x="199796" y="155067"/>
                  </a:lnTo>
                  <a:lnTo>
                    <a:pt x="203923" y="158292"/>
                  </a:lnTo>
                  <a:lnTo>
                    <a:pt x="208648" y="158178"/>
                  </a:lnTo>
                  <a:lnTo>
                    <a:pt x="212077" y="158165"/>
                  </a:lnTo>
                  <a:lnTo>
                    <a:pt x="217843" y="152400"/>
                  </a:lnTo>
                  <a:lnTo>
                    <a:pt x="229082" y="102717"/>
                  </a:lnTo>
                  <a:lnTo>
                    <a:pt x="233108" y="84874"/>
                  </a:lnTo>
                  <a:lnTo>
                    <a:pt x="233108" y="137134"/>
                  </a:lnTo>
                  <a:lnTo>
                    <a:pt x="282549" y="87693"/>
                  </a:lnTo>
                  <a:lnTo>
                    <a:pt x="282549" y="84924"/>
                  </a:lnTo>
                  <a:lnTo>
                    <a:pt x="283070" y="87172"/>
                  </a:lnTo>
                  <a:lnTo>
                    <a:pt x="285330" y="84924"/>
                  </a:lnTo>
                  <a:lnTo>
                    <a:pt x="299859" y="70396"/>
                  </a:lnTo>
                  <a:close/>
                </a:path>
              </a:pathLst>
            </a:custGeom>
            <a:solidFill>
              <a:srgbClr val="D43C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6283197" y="5442305"/>
            <a:ext cx="35350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60" dirty="0">
                <a:latin typeface="Verdana" panose="020B0604030504040204"/>
                <a:cs typeface="Verdana" panose="020B0604030504040204"/>
              </a:rPr>
              <a:t>Reduced</a:t>
            </a:r>
            <a:r>
              <a:rPr sz="19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10" dirty="0">
                <a:latin typeface="Verdana" panose="020B0604030504040204"/>
                <a:cs typeface="Verdana" panose="020B0604030504040204"/>
              </a:rPr>
              <a:t>development</a:t>
            </a:r>
            <a:r>
              <a:rPr sz="19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70" dirty="0">
                <a:latin typeface="Verdana" panose="020B0604030504040204"/>
                <a:cs typeface="Verdana" panose="020B0604030504040204"/>
              </a:rPr>
              <a:t>effort.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8878" y="4982413"/>
            <a:ext cx="101441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4200" spc="-1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200" spc="-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totype</a:t>
            </a:r>
            <a:r>
              <a:rPr sz="4200" spc="-3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200" spc="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ev</a:t>
            </a:r>
            <a:r>
              <a:rPr sz="4200" spc="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200" spc="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lopm</a:t>
            </a:r>
            <a:r>
              <a:rPr sz="4200" spc="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200" spc="-1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4200" spc="-3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Proc</a:t>
            </a:r>
            <a:r>
              <a:rPr sz="4200" spc="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200" spc="-5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200" spc="-5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200" spc="-3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2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Mod</a:t>
            </a:r>
            <a:r>
              <a:rPr sz="4200" spc="20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200" spc="-3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1227" y="0"/>
            <a:ext cx="10478135" cy="4070985"/>
            <a:chOff x="681227" y="0"/>
            <a:chExt cx="10478135" cy="407098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227" y="993647"/>
              <a:ext cx="9471660" cy="30769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567" y="996696"/>
              <a:ext cx="9369552" cy="29748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1" y="0"/>
              <a:ext cx="760488" cy="12039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651997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997" y="2920364"/>
            <a:ext cx="27165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Prototype </a:t>
            </a:r>
            <a:r>
              <a:rPr sz="3200" spc="-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3200" spc="1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lop</a:t>
            </a:r>
            <a:r>
              <a:rPr sz="3200" spc="-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9433" y="1465833"/>
            <a:ext cx="4797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rapid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2333" y="1770329"/>
            <a:ext cx="22929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l</a:t>
            </a:r>
            <a:r>
              <a:rPr spc="70" dirty="0"/>
              <a:t>an</a:t>
            </a:r>
            <a:r>
              <a:rPr spc="65" dirty="0"/>
              <a:t>g</a:t>
            </a:r>
            <a:r>
              <a:rPr spc="15" dirty="0"/>
              <a:t>uages</a:t>
            </a:r>
            <a:r>
              <a:rPr spc="-190" dirty="0"/>
              <a:t> </a:t>
            </a:r>
            <a:r>
              <a:rPr spc="85" dirty="0"/>
              <a:t>o</a:t>
            </a:r>
            <a:r>
              <a:rPr spc="-250" dirty="0"/>
              <a:t>r</a:t>
            </a:r>
            <a:r>
              <a:rPr spc="-150" dirty="0"/>
              <a:t> </a:t>
            </a:r>
            <a:r>
              <a:rPr spc="-95" dirty="0"/>
              <a:t>t</a:t>
            </a:r>
            <a:r>
              <a:rPr spc="85" dirty="0"/>
              <a:t>oo</a:t>
            </a:r>
            <a:r>
              <a:rPr spc="-150" dirty="0"/>
              <a:t>l</a:t>
            </a:r>
            <a:r>
              <a:rPr spc="-265" dirty="0"/>
              <a:t>s</a:t>
            </a:r>
            <a:endParaRPr spc="-265" dirty="0"/>
          </a:p>
        </p:txBody>
      </p:sp>
      <p:sp>
        <p:nvSpPr>
          <p:cNvPr id="5" name="object 5"/>
          <p:cNvSpPr txBox="1"/>
          <p:nvPr/>
        </p:nvSpPr>
        <p:spPr>
          <a:xfrm>
            <a:off x="5369433" y="2074900"/>
            <a:ext cx="5163820" cy="32785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involve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leaving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 marR="127000" indent="-287020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duc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hat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understood;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 marR="287655" indent="-287020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checking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ery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 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 marR="5080" indent="-287020">
              <a:lnSpc>
                <a:spcPct val="100000"/>
              </a:lnSpc>
              <a:spcBef>
                <a:spcPts val="1000"/>
              </a:spcBef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nal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her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nal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 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iab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curi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6289" y="645546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997" y="2920364"/>
            <a:ext cx="23983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3200" spc="-2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way  </a:t>
            </a:r>
            <a:r>
              <a:rPr sz="3200" spc="-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prototypes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9433" y="1161033"/>
            <a:ext cx="49542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1600" spc="-2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pc="-55" dirty="0"/>
              <a:t>Pr</a:t>
            </a:r>
            <a:r>
              <a:rPr spc="-75" dirty="0"/>
              <a:t>o</a:t>
            </a:r>
            <a:r>
              <a:rPr spc="-100" dirty="0"/>
              <a:t>t</a:t>
            </a:r>
            <a:r>
              <a:rPr spc="-10" dirty="0"/>
              <a:t>o</a:t>
            </a:r>
            <a:r>
              <a:rPr spc="5" dirty="0"/>
              <a:t>t</a:t>
            </a:r>
            <a:r>
              <a:rPr spc="-120" dirty="0"/>
              <a:t>y</a:t>
            </a:r>
            <a:r>
              <a:rPr spc="110" dirty="0"/>
              <a:t>p</a:t>
            </a:r>
            <a:r>
              <a:rPr spc="110" dirty="0"/>
              <a:t>e</a:t>
            </a:r>
            <a:r>
              <a:rPr spc="-265" dirty="0"/>
              <a:t>s</a:t>
            </a:r>
            <a:r>
              <a:rPr spc="-200" dirty="0"/>
              <a:t> </a:t>
            </a:r>
            <a:r>
              <a:rPr spc="-100" dirty="0"/>
              <a:t>shou</a:t>
            </a:r>
            <a:r>
              <a:rPr spc="-40" dirty="0"/>
              <a:t>l</a:t>
            </a:r>
            <a:r>
              <a:rPr spc="125" dirty="0"/>
              <a:t>d</a:t>
            </a:r>
            <a:r>
              <a:rPr spc="-170" dirty="0"/>
              <a:t> </a:t>
            </a:r>
            <a:r>
              <a:rPr spc="110" dirty="0"/>
              <a:t>b</a:t>
            </a:r>
            <a:r>
              <a:rPr spc="110" dirty="0"/>
              <a:t>e</a:t>
            </a:r>
            <a:r>
              <a:rPr spc="-165" dirty="0"/>
              <a:t> </a:t>
            </a:r>
            <a:r>
              <a:rPr spc="-20" dirty="0"/>
              <a:t>d</a:t>
            </a:r>
            <a:r>
              <a:rPr spc="-25" dirty="0"/>
              <a:t>i</a:t>
            </a:r>
            <a:r>
              <a:rPr dirty="0"/>
              <a:t>scar</a:t>
            </a:r>
            <a:r>
              <a:rPr spc="-5" dirty="0"/>
              <a:t>d</a:t>
            </a:r>
            <a:r>
              <a:rPr spc="114" dirty="0"/>
              <a:t>ed</a:t>
            </a:r>
            <a:r>
              <a:rPr spc="-150" dirty="0"/>
              <a:t> </a:t>
            </a:r>
            <a:r>
              <a:rPr spc="50" dirty="0"/>
              <a:t>a</a:t>
            </a:r>
            <a:r>
              <a:rPr spc="20" dirty="0"/>
              <a:t>f</a:t>
            </a:r>
            <a:r>
              <a:rPr spc="-100" dirty="0"/>
              <a:t>t</a:t>
            </a:r>
            <a:r>
              <a:rPr spc="-60" dirty="0"/>
              <a:t>er  </a:t>
            </a:r>
            <a:r>
              <a:rPr spc="50" dirty="0"/>
              <a:t>de</a:t>
            </a:r>
            <a:r>
              <a:rPr spc="65" dirty="0"/>
              <a:t>v</a:t>
            </a:r>
            <a:r>
              <a:rPr spc="-30" dirty="0"/>
              <a:t>e</a:t>
            </a:r>
            <a:r>
              <a:rPr spc="-5" dirty="0"/>
              <a:t>l</a:t>
            </a:r>
            <a:r>
              <a:rPr spc="40" dirty="0"/>
              <a:t>op</a:t>
            </a:r>
            <a:r>
              <a:rPr spc="50" dirty="0"/>
              <a:t>m</a:t>
            </a:r>
            <a:r>
              <a:rPr spc="-15" dirty="0"/>
              <a:t>ent</a:t>
            </a:r>
            <a:r>
              <a:rPr spc="-190" dirty="0"/>
              <a:t> </a:t>
            </a:r>
            <a:r>
              <a:rPr spc="-60" dirty="0"/>
              <a:t>a</a:t>
            </a:r>
            <a:r>
              <a:rPr spc="-45" dirty="0"/>
              <a:t>s</a:t>
            </a:r>
            <a:r>
              <a:rPr spc="-165" dirty="0"/>
              <a:t> </a:t>
            </a:r>
            <a:r>
              <a:rPr spc="-100" dirty="0"/>
              <a:t>t</a:t>
            </a:r>
            <a:r>
              <a:rPr spc="30" dirty="0"/>
              <a:t>he</a:t>
            </a:r>
            <a:r>
              <a:rPr spc="-110" dirty="0"/>
              <a:t>y</a:t>
            </a:r>
            <a:r>
              <a:rPr spc="-185" dirty="0"/>
              <a:t> </a:t>
            </a:r>
            <a:r>
              <a:rPr dirty="0"/>
              <a:t>ar</a:t>
            </a:r>
            <a:r>
              <a:rPr spc="10" dirty="0"/>
              <a:t>e</a:t>
            </a:r>
            <a:r>
              <a:rPr spc="-165" dirty="0"/>
              <a:t> </a:t>
            </a:r>
            <a:r>
              <a:rPr spc="-20" dirty="0"/>
              <a:t>not</a:t>
            </a:r>
            <a:r>
              <a:rPr spc="-165" dirty="0"/>
              <a:t> </a:t>
            </a:r>
            <a:r>
              <a:rPr spc="165" dirty="0"/>
              <a:t>a</a:t>
            </a:r>
            <a:r>
              <a:rPr spc="-150" dirty="0"/>
              <a:t> </a:t>
            </a:r>
            <a:r>
              <a:rPr spc="90" dirty="0"/>
              <a:t>g</a:t>
            </a:r>
            <a:r>
              <a:rPr spc="95" dirty="0"/>
              <a:t>o</a:t>
            </a:r>
            <a:r>
              <a:rPr spc="85" dirty="0"/>
              <a:t>o</a:t>
            </a:r>
            <a:r>
              <a:rPr spc="85" dirty="0"/>
              <a:t>d  </a:t>
            </a:r>
            <a:r>
              <a:rPr spc="-40" dirty="0"/>
              <a:t>bas</a:t>
            </a:r>
            <a:r>
              <a:rPr spc="-30" dirty="0"/>
              <a:t>i</a:t>
            </a:r>
            <a:r>
              <a:rPr spc="-265" dirty="0"/>
              <a:t>s</a:t>
            </a:r>
            <a:r>
              <a:rPr spc="-175" dirty="0"/>
              <a:t> </a:t>
            </a:r>
            <a:r>
              <a:rPr spc="5" dirty="0"/>
              <a:t>f</a:t>
            </a:r>
            <a:r>
              <a:rPr dirty="0"/>
              <a:t>o</a:t>
            </a:r>
            <a:r>
              <a:rPr spc="-250" dirty="0"/>
              <a:t>r</a:t>
            </a:r>
            <a:r>
              <a:rPr spc="-150" dirty="0"/>
              <a:t> </a:t>
            </a:r>
            <a:r>
              <a:rPr spc="165" dirty="0"/>
              <a:t>a</a:t>
            </a:r>
            <a:r>
              <a:rPr spc="-165" dirty="0"/>
              <a:t> </a:t>
            </a:r>
            <a:r>
              <a:rPr spc="-15" dirty="0"/>
              <a:t>pr</a:t>
            </a:r>
            <a:r>
              <a:rPr spc="-30" dirty="0"/>
              <a:t>o</a:t>
            </a:r>
            <a:r>
              <a:rPr spc="114" dirty="0"/>
              <a:t>d</a:t>
            </a:r>
            <a:r>
              <a:rPr spc="35" dirty="0"/>
              <a:t>uc</a:t>
            </a:r>
            <a:r>
              <a:rPr spc="40" dirty="0"/>
              <a:t>t</a:t>
            </a:r>
            <a:r>
              <a:rPr spc="-20" dirty="0"/>
              <a:t>i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165" dirty="0"/>
              <a:t> </a:t>
            </a:r>
            <a:r>
              <a:rPr spc="-204" dirty="0"/>
              <a:t>sys</a:t>
            </a:r>
            <a:r>
              <a:rPr spc="-140" dirty="0"/>
              <a:t>t</a:t>
            </a:r>
            <a:r>
              <a:rPr spc="15" dirty="0"/>
              <a:t>e</a:t>
            </a:r>
            <a:r>
              <a:rPr spc="20" dirty="0"/>
              <a:t>m</a:t>
            </a:r>
            <a:r>
              <a:rPr spc="-355" dirty="0"/>
              <a:t>: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6633" y="2202307"/>
            <a:ext cx="4867275" cy="3455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26745" indent="-287020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impossibl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nal 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requirements;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1651635" indent="-287020">
              <a:lnSpc>
                <a:spcPct val="100000"/>
              </a:lnSpc>
              <a:spcBef>
                <a:spcPts val="100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undocumented;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ruct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>
              <a:lnSpc>
                <a:spcPct val="100000"/>
              </a:lnSpc>
            </a:pP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eg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hr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ugh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5080" indent="-287020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bab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et  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mal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gan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za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nal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ity 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standards.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14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61629" y="2184019"/>
            <a:ext cx="2764790" cy="21691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60"/>
              </a:spcBef>
            </a:pPr>
            <a:r>
              <a:rPr sz="3800" spc="-65" dirty="0">
                <a:solidFill>
                  <a:srgbClr val="EBEBEB"/>
                </a:solidFill>
              </a:rPr>
              <a:t>Controlling </a:t>
            </a:r>
            <a:r>
              <a:rPr sz="3800" spc="-60" dirty="0">
                <a:solidFill>
                  <a:srgbClr val="EBEBEB"/>
                </a:solidFill>
              </a:rPr>
              <a:t> </a:t>
            </a:r>
            <a:r>
              <a:rPr sz="3800" spc="75" dirty="0">
                <a:solidFill>
                  <a:srgbClr val="EBEBEB"/>
                </a:solidFill>
              </a:rPr>
              <a:t>changes </a:t>
            </a:r>
            <a:r>
              <a:rPr sz="3800" spc="80" dirty="0">
                <a:solidFill>
                  <a:srgbClr val="EBEBEB"/>
                </a:solidFill>
              </a:rPr>
              <a:t> </a:t>
            </a:r>
            <a:r>
              <a:rPr sz="3800" spc="-140" dirty="0">
                <a:solidFill>
                  <a:srgbClr val="EBEBEB"/>
                </a:solidFill>
              </a:rPr>
              <a:t>with </a:t>
            </a:r>
            <a:r>
              <a:rPr sz="3800" spc="-135" dirty="0">
                <a:solidFill>
                  <a:srgbClr val="EBEBEB"/>
                </a:solidFill>
              </a:rPr>
              <a:t> </a:t>
            </a:r>
            <a:r>
              <a:rPr sz="3800" spc="-50" dirty="0">
                <a:solidFill>
                  <a:srgbClr val="EBEBEB"/>
                </a:solidFill>
              </a:rPr>
              <a:t>prototyping</a:t>
            </a:r>
            <a:endParaRPr sz="3800"/>
          </a:p>
        </p:txBody>
      </p:sp>
      <p:grpSp>
        <p:nvGrpSpPr>
          <p:cNvPr id="10" name="object 10"/>
          <p:cNvGrpSpPr/>
          <p:nvPr/>
        </p:nvGrpSpPr>
        <p:grpSpPr>
          <a:xfrm>
            <a:off x="423672" y="398272"/>
            <a:ext cx="8039100" cy="6057900"/>
            <a:chOff x="423672" y="398272"/>
            <a:chExt cx="8039100" cy="6057900"/>
          </a:xfrm>
        </p:grpSpPr>
        <p:sp>
          <p:nvSpPr>
            <p:cNvPr id="11" name="object 11"/>
            <p:cNvSpPr/>
            <p:nvPr/>
          </p:nvSpPr>
          <p:spPr>
            <a:xfrm>
              <a:off x="423672" y="402335"/>
              <a:ext cx="7847330" cy="6053455"/>
            </a:xfrm>
            <a:custGeom>
              <a:avLst/>
              <a:gdLst/>
              <a:ahLst/>
              <a:cxnLst/>
              <a:rect l="l" t="t" r="r" b="b"/>
              <a:pathLst>
                <a:path w="7847330" h="6053455">
                  <a:moveTo>
                    <a:pt x="7847076" y="6053328"/>
                  </a:moveTo>
                  <a:lnTo>
                    <a:pt x="7841615" y="6017615"/>
                  </a:lnTo>
                  <a:lnTo>
                    <a:pt x="7825486" y="5912891"/>
                  </a:lnTo>
                  <a:lnTo>
                    <a:pt x="7814183" y="5836615"/>
                  </a:lnTo>
                  <a:lnTo>
                    <a:pt x="7802245" y="5745823"/>
                  </a:lnTo>
                  <a:lnTo>
                    <a:pt x="7788021" y="5638063"/>
                  </a:lnTo>
                  <a:lnTo>
                    <a:pt x="7772908" y="5518823"/>
                  </a:lnTo>
                  <a:lnTo>
                    <a:pt x="7757033" y="5384431"/>
                  </a:lnTo>
                  <a:lnTo>
                    <a:pt x="7740269" y="5237950"/>
                  </a:lnTo>
                  <a:lnTo>
                    <a:pt x="7723505" y="5078730"/>
                  </a:lnTo>
                  <a:lnTo>
                    <a:pt x="7706487" y="4909312"/>
                  </a:lnTo>
                  <a:lnTo>
                    <a:pt x="7690612" y="4726432"/>
                  </a:lnTo>
                  <a:lnTo>
                    <a:pt x="7675372" y="4535170"/>
                  </a:lnTo>
                  <a:lnTo>
                    <a:pt x="7661656" y="4332986"/>
                  </a:lnTo>
                  <a:lnTo>
                    <a:pt x="7648448" y="4122293"/>
                  </a:lnTo>
                  <a:lnTo>
                    <a:pt x="7636002" y="3902583"/>
                  </a:lnTo>
                  <a:lnTo>
                    <a:pt x="7631684" y="3789934"/>
                  </a:lnTo>
                  <a:lnTo>
                    <a:pt x="7626858" y="3674999"/>
                  </a:lnTo>
                  <a:lnTo>
                    <a:pt x="7622286" y="3558159"/>
                  </a:lnTo>
                  <a:lnTo>
                    <a:pt x="7619238" y="3440684"/>
                  </a:lnTo>
                  <a:lnTo>
                    <a:pt x="7616571" y="3320796"/>
                  </a:lnTo>
                  <a:lnTo>
                    <a:pt x="7613777" y="3199765"/>
                  </a:lnTo>
                  <a:lnTo>
                    <a:pt x="7611872" y="3076321"/>
                  </a:lnTo>
                  <a:lnTo>
                    <a:pt x="7611872" y="2951607"/>
                  </a:lnTo>
                  <a:lnTo>
                    <a:pt x="7610983" y="2825750"/>
                  </a:lnTo>
                  <a:lnTo>
                    <a:pt x="7611872" y="2698623"/>
                  </a:lnTo>
                  <a:lnTo>
                    <a:pt x="7613777" y="2569591"/>
                  </a:lnTo>
                  <a:lnTo>
                    <a:pt x="7615555" y="2440686"/>
                  </a:lnTo>
                  <a:lnTo>
                    <a:pt x="7619238" y="2310003"/>
                  </a:lnTo>
                  <a:lnTo>
                    <a:pt x="7623175" y="2178050"/>
                  </a:lnTo>
                  <a:lnTo>
                    <a:pt x="7627747" y="2045970"/>
                  </a:lnTo>
                  <a:lnTo>
                    <a:pt x="7634224" y="1912874"/>
                  </a:lnTo>
                  <a:lnTo>
                    <a:pt x="7641844" y="1778508"/>
                  </a:lnTo>
                  <a:lnTo>
                    <a:pt x="7649210" y="1643507"/>
                  </a:lnTo>
                  <a:lnTo>
                    <a:pt x="7658608" y="1508506"/>
                  </a:lnTo>
                  <a:lnTo>
                    <a:pt x="7669911" y="1371727"/>
                  </a:lnTo>
                  <a:lnTo>
                    <a:pt x="7681214" y="1236726"/>
                  </a:lnTo>
                  <a:lnTo>
                    <a:pt x="7694168" y="1099312"/>
                  </a:lnTo>
                  <a:lnTo>
                    <a:pt x="7708519" y="961263"/>
                  </a:lnTo>
                  <a:lnTo>
                    <a:pt x="7723505" y="825119"/>
                  </a:lnTo>
                  <a:lnTo>
                    <a:pt x="7741031" y="687070"/>
                  </a:lnTo>
                  <a:lnTo>
                    <a:pt x="7759954" y="549656"/>
                  </a:lnTo>
                  <a:lnTo>
                    <a:pt x="7778623" y="411607"/>
                  </a:lnTo>
                  <a:lnTo>
                    <a:pt x="7800340" y="274193"/>
                  </a:lnTo>
                  <a:lnTo>
                    <a:pt x="7822565" y="137414"/>
                  </a:lnTo>
                  <a:lnTo>
                    <a:pt x="7845933" y="0"/>
                  </a:lnTo>
                  <a:lnTo>
                    <a:pt x="6784848" y="0"/>
                  </a:lnTo>
                  <a:lnTo>
                    <a:pt x="6592824" y="0"/>
                  </a:lnTo>
                  <a:lnTo>
                    <a:pt x="0" y="0"/>
                  </a:lnTo>
                  <a:lnTo>
                    <a:pt x="0" y="6053328"/>
                  </a:lnTo>
                  <a:lnTo>
                    <a:pt x="6597523" y="6053328"/>
                  </a:lnTo>
                  <a:lnTo>
                    <a:pt x="6784848" y="6053328"/>
                  </a:lnTo>
                  <a:lnTo>
                    <a:pt x="7847076" y="605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50586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113" y="0"/>
                  </a:moveTo>
                  <a:lnTo>
                    <a:pt x="68073" y="38321"/>
                  </a:lnTo>
                  <a:lnTo>
                    <a:pt x="65073" y="78217"/>
                  </a:lnTo>
                  <a:lnTo>
                    <a:pt x="62116" y="119628"/>
                  </a:lnTo>
                  <a:lnTo>
                    <a:pt x="59204" y="162499"/>
                  </a:lnTo>
                  <a:lnTo>
                    <a:pt x="56337" y="206774"/>
                  </a:lnTo>
                  <a:lnTo>
                    <a:pt x="53519" y="252395"/>
                  </a:lnTo>
                  <a:lnTo>
                    <a:pt x="50751" y="299306"/>
                  </a:lnTo>
                  <a:lnTo>
                    <a:pt x="48035" y="347451"/>
                  </a:lnTo>
                  <a:lnTo>
                    <a:pt x="45372" y="396773"/>
                  </a:lnTo>
                  <a:lnTo>
                    <a:pt x="42766" y="447214"/>
                  </a:lnTo>
                  <a:lnTo>
                    <a:pt x="40217" y="498720"/>
                  </a:lnTo>
                  <a:lnTo>
                    <a:pt x="37728" y="551232"/>
                  </a:lnTo>
                  <a:lnTo>
                    <a:pt x="35300" y="604695"/>
                  </a:lnTo>
                  <a:lnTo>
                    <a:pt x="32936" y="659051"/>
                  </a:lnTo>
                  <a:lnTo>
                    <a:pt x="30637" y="714245"/>
                  </a:lnTo>
                  <a:lnTo>
                    <a:pt x="28406" y="770219"/>
                  </a:lnTo>
                  <a:lnTo>
                    <a:pt x="26243" y="826917"/>
                  </a:lnTo>
                  <a:lnTo>
                    <a:pt x="24152" y="884282"/>
                  </a:lnTo>
                  <a:lnTo>
                    <a:pt x="22133" y="942259"/>
                  </a:lnTo>
                  <a:lnTo>
                    <a:pt x="20189" y="1000789"/>
                  </a:lnTo>
                  <a:lnTo>
                    <a:pt x="18322" y="1059817"/>
                  </a:lnTo>
                  <a:lnTo>
                    <a:pt x="16533" y="1119286"/>
                  </a:lnTo>
                  <a:lnTo>
                    <a:pt x="14825" y="1179139"/>
                  </a:lnTo>
                  <a:lnTo>
                    <a:pt x="13200" y="1239320"/>
                  </a:lnTo>
                  <a:lnTo>
                    <a:pt x="11659" y="1299771"/>
                  </a:lnTo>
                  <a:lnTo>
                    <a:pt x="10204" y="1360438"/>
                  </a:lnTo>
                  <a:lnTo>
                    <a:pt x="8837" y="1421262"/>
                  </a:lnTo>
                  <a:lnTo>
                    <a:pt x="7560" y="1482188"/>
                  </a:lnTo>
                  <a:lnTo>
                    <a:pt x="6375" y="1543158"/>
                  </a:lnTo>
                  <a:lnTo>
                    <a:pt x="5284" y="1604116"/>
                  </a:lnTo>
                  <a:lnTo>
                    <a:pt x="4288" y="1665006"/>
                  </a:lnTo>
                  <a:lnTo>
                    <a:pt x="3391" y="1725771"/>
                  </a:lnTo>
                  <a:lnTo>
                    <a:pt x="2592" y="1786354"/>
                  </a:lnTo>
                  <a:lnTo>
                    <a:pt x="1896" y="1846698"/>
                  </a:lnTo>
                  <a:lnTo>
                    <a:pt x="1302" y="1906748"/>
                  </a:lnTo>
                  <a:lnTo>
                    <a:pt x="814" y="1966446"/>
                  </a:lnTo>
                  <a:lnTo>
                    <a:pt x="433" y="2025735"/>
                  </a:lnTo>
                  <a:lnTo>
                    <a:pt x="161" y="2084560"/>
                  </a:lnTo>
                  <a:lnTo>
                    <a:pt x="0" y="2142864"/>
                  </a:lnTo>
                  <a:lnTo>
                    <a:pt x="32" y="2262251"/>
                  </a:lnTo>
                  <a:lnTo>
                    <a:pt x="201" y="2314080"/>
                  </a:lnTo>
                  <a:lnTo>
                    <a:pt x="502" y="2369732"/>
                  </a:lnTo>
                  <a:lnTo>
                    <a:pt x="924" y="2424580"/>
                  </a:lnTo>
                  <a:lnTo>
                    <a:pt x="1469" y="2478566"/>
                  </a:lnTo>
                  <a:lnTo>
                    <a:pt x="2137" y="2531635"/>
                  </a:lnTo>
                  <a:lnTo>
                    <a:pt x="2932" y="2583729"/>
                  </a:lnTo>
                  <a:lnTo>
                    <a:pt x="3855" y="2634793"/>
                  </a:lnTo>
                  <a:lnTo>
                    <a:pt x="4908" y="2684769"/>
                  </a:lnTo>
                  <a:lnTo>
                    <a:pt x="6092" y="2733601"/>
                  </a:lnTo>
                  <a:lnTo>
                    <a:pt x="7411" y="2781233"/>
                  </a:lnTo>
                  <a:lnTo>
                    <a:pt x="8865" y="2827607"/>
                  </a:lnTo>
                  <a:lnTo>
                    <a:pt x="10456" y="2872667"/>
                  </a:lnTo>
                  <a:lnTo>
                    <a:pt x="12187" y="2916357"/>
                  </a:lnTo>
                  <a:lnTo>
                    <a:pt x="14060" y="2958620"/>
                  </a:lnTo>
                  <a:lnTo>
                    <a:pt x="16075" y="2999399"/>
                  </a:lnTo>
                  <a:lnTo>
                    <a:pt x="18236" y="3038637"/>
                  </a:lnTo>
                  <a:lnTo>
                    <a:pt x="23001" y="3112267"/>
                  </a:lnTo>
                  <a:lnTo>
                    <a:pt x="28369" y="3179056"/>
                  </a:lnTo>
                  <a:lnTo>
                    <a:pt x="34355" y="3238552"/>
                  </a:lnTo>
                  <a:lnTo>
                    <a:pt x="102355" y="3298825"/>
                  </a:lnTo>
                  <a:lnTo>
                    <a:pt x="107562" y="3122803"/>
                  </a:lnTo>
                  <a:lnTo>
                    <a:pt x="111499" y="3032760"/>
                  </a:lnTo>
                  <a:lnTo>
                    <a:pt x="115436" y="2940685"/>
                  </a:lnTo>
                  <a:lnTo>
                    <a:pt x="119627" y="2847340"/>
                  </a:lnTo>
                  <a:lnTo>
                    <a:pt x="125215" y="2753487"/>
                  </a:lnTo>
                  <a:lnTo>
                    <a:pt x="130930" y="2657982"/>
                  </a:lnTo>
                  <a:lnTo>
                    <a:pt x="136645" y="2560701"/>
                  </a:lnTo>
                  <a:lnTo>
                    <a:pt x="143249" y="2462276"/>
                  </a:lnTo>
                  <a:lnTo>
                    <a:pt x="151250" y="2362962"/>
                  </a:lnTo>
                  <a:lnTo>
                    <a:pt x="158870" y="2262251"/>
                  </a:lnTo>
                  <a:lnTo>
                    <a:pt x="167633" y="2160778"/>
                  </a:lnTo>
                  <a:lnTo>
                    <a:pt x="177285" y="2058289"/>
                  </a:lnTo>
                  <a:lnTo>
                    <a:pt x="186937" y="1955418"/>
                  </a:lnTo>
                  <a:lnTo>
                    <a:pt x="209416" y="1745995"/>
                  </a:lnTo>
                  <a:lnTo>
                    <a:pt x="221354" y="1641348"/>
                  </a:lnTo>
                  <a:lnTo>
                    <a:pt x="234562" y="1535556"/>
                  </a:lnTo>
                  <a:lnTo>
                    <a:pt x="248786" y="1428495"/>
                  </a:lnTo>
                  <a:lnTo>
                    <a:pt x="262883" y="1321307"/>
                  </a:lnTo>
                  <a:lnTo>
                    <a:pt x="278504" y="1214374"/>
                  </a:lnTo>
                  <a:lnTo>
                    <a:pt x="295395" y="1105535"/>
                  </a:lnTo>
                  <a:lnTo>
                    <a:pt x="312286" y="998601"/>
                  </a:lnTo>
                  <a:lnTo>
                    <a:pt x="330701" y="889888"/>
                  </a:lnTo>
                  <a:lnTo>
                    <a:pt x="349878" y="780288"/>
                  </a:lnTo>
                  <a:lnTo>
                    <a:pt x="369563" y="672591"/>
                  </a:lnTo>
                  <a:lnTo>
                    <a:pt x="391153" y="563752"/>
                  </a:lnTo>
                  <a:lnTo>
                    <a:pt x="413759" y="455040"/>
                  </a:lnTo>
                  <a:lnTo>
                    <a:pt x="436111" y="346328"/>
                  </a:lnTo>
                  <a:lnTo>
                    <a:pt x="460749" y="237998"/>
                  </a:lnTo>
                  <a:lnTo>
                    <a:pt x="485895" y="129793"/>
                  </a:lnTo>
                  <a:lnTo>
                    <a:pt x="511676" y="21716"/>
                  </a:lnTo>
                  <a:lnTo>
                    <a:pt x="7111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472" y="1415796"/>
              <a:ext cx="6443471" cy="402640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552938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6828</Words>
  <Application>WPS Presentation</Application>
  <PresentationFormat>On-screen Show (4:3)</PresentationFormat>
  <Paragraphs>256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Times New Roman</vt:lpstr>
      <vt:lpstr>Franklin Gothic Medium</vt:lpstr>
      <vt:lpstr>Arial</vt:lpstr>
      <vt:lpstr>Tahoma</vt:lpstr>
      <vt:lpstr>Office Theme</vt:lpstr>
      <vt:lpstr>PowerPoint 演示文稿</vt:lpstr>
      <vt:lpstr>SOFTWARE  PROTOTYPING</vt:lpstr>
      <vt:lpstr>▶  A prototype is an initial version of  a system used to demonstrate  concepts and try out design  options.</vt:lpstr>
      <vt:lpstr>PowerPoint 演示文稿</vt:lpstr>
      <vt:lpstr>PowerPoint 演示文稿</vt:lpstr>
      <vt:lpstr>PowerPoint 演示文稿</vt:lpstr>
      <vt:lpstr>languages or tools</vt:lpstr>
      <vt:lpstr>▶   Prototypes should be discarded after  development as they are not a good  basis for a production system:</vt:lpstr>
      <vt:lpstr>Controlling  changes  with  prototyping</vt:lpstr>
      <vt:lpstr>Advantages</vt:lpstr>
      <vt:lpstr>Disadvantages</vt:lpstr>
      <vt:lpstr>PowerPoint 演示文稿</vt:lpstr>
      <vt:lpstr>SPIRAL MODEL</vt:lpstr>
      <vt:lpstr>PowerPoint 演示文稿</vt:lpstr>
      <vt:lpstr>PowerPoint 演示文稿</vt:lpstr>
      <vt:lpstr>Boehm’s  spiral model  of the  software  process</vt:lpstr>
      <vt:lpstr>PowerPoint 演示文稿</vt:lpstr>
      <vt:lpstr>▶	When costs and risk evaluation is</vt:lpstr>
      <vt:lpstr>PowerPoint 演示文稿</vt:lpstr>
      <vt:lpstr>Rapid Application  Development (RAD)</vt:lpstr>
      <vt:lpstr>PowerPoint 演示文稿</vt:lpstr>
      <vt:lpstr>PowerPoint 演示文稿</vt:lpstr>
      <vt:lpstr>▶  What information is generated?</vt:lpstr>
      <vt:lpstr>PowerPoint 演示文稿</vt:lpstr>
      <vt:lpstr>▶	5. Testing and Turnover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Software Engineering</dc:title>
  <dc:creator>Bilal Khalid Dar</dc:creator>
  <cp:lastModifiedBy>user</cp:lastModifiedBy>
  <cp:revision>4</cp:revision>
  <dcterms:created xsi:type="dcterms:W3CDTF">2023-09-13T04:48:00Z</dcterms:created>
  <dcterms:modified xsi:type="dcterms:W3CDTF">2023-09-15T05:40:50Z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2022-02-23T10:00:00Z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2023-09-12T10:00:00Z</vt:filetime>
  </property>
  <property fmtid="{D5CDD505-2E9C-101B-9397-08002B2CF9AE}" pid="5" name="ICV">
    <vt:lpwstr>7AAC87A5FE374236A167097E03AD459D</vt:lpwstr>
  </property>
  <property fmtid="{D5CDD505-2E9C-101B-9397-08002B2CF9AE}" pid="6" name="KSOProductBuildVer">
    <vt:lpwstr>1033-12.2.0.13201</vt:lpwstr>
  </property>
</Properties>
</file>