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4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434" autoAdjust="0"/>
  </p:normalViewPr>
  <p:slideViewPr>
    <p:cSldViewPr>
      <p:cViewPr varScale="1">
        <p:scale>
          <a:sx n="115" d="100"/>
          <a:sy n="115" d="100"/>
        </p:scale>
        <p:origin x="151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Network and Cyber Security-I </a:t>
            </a:r>
            <a:br>
              <a:rPr lang="en-US" b="1" dirty="0" smtClean="0">
                <a:solidFill>
                  <a:srgbClr val="160C5C"/>
                </a:solidFill>
              </a:rPr>
            </a:br>
            <a:r>
              <a:rPr lang="en-US" sz="2600" dirty="0" smtClean="0"/>
              <a:t>(CY2001)</a:t>
            </a:r>
            <a:br>
              <a:rPr lang="en-US" sz="2600" dirty="0" smtClean="0"/>
            </a:br>
            <a:r>
              <a:rPr lang="en-US" sz="2600" dirty="0" smtClean="0"/>
              <a:t>(Lecture 18)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 smtClean="0"/>
          </a:p>
          <a:p>
            <a:r>
              <a:rPr lang="en-US" sz="2600" dirty="0" smtClean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 smtClean="0">
              <a:solidFill>
                <a:srgbClr val="00B0F0"/>
              </a:solidFill>
            </a:endParaRPr>
          </a:p>
          <a:p>
            <a:r>
              <a:rPr lang="en-US" sz="2600" dirty="0" smtClean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</a:t>
            </a:r>
            <a:r>
              <a:rPr lang="en-US" sz="2800" dirty="0" smtClean="0">
                <a:solidFill>
                  <a:srgbClr val="00B0F0"/>
                </a:solidFill>
              </a:rPr>
              <a:t>&amp; Emerging </a:t>
            </a:r>
            <a:r>
              <a:rPr lang="en-US" sz="2800" dirty="0">
                <a:solidFill>
                  <a:srgbClr val="00B0F0"/>
                </a:solidFill>
              </a:rPr>
              <a:t>Sciences</a:t>
            </a:r>
            <a:r>
              <a:rPr lang="en-US" sz="2600" dirty="0" smtClean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695325"/>
            <a:ext cx="5619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53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957263"/>
            <a:ext cx="68103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12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going to see these security methods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Wireshark?</a:t>
            </a:r>
          </a:p>
          <a:p>
            <a:r>
              <a:rPr lang="en-US" dirty="0" smtClean="0">
                <a:hlinkClick r:id="rId2"/>
              </a:rPr>
              <a:t>www.wireshark.org</a:t>
            </a:r>
            <a:endParaRPr lang="en-US" dirty="0" smtClean="0"/>
          </a:p>
          <a:p>
            <a:r>
              <a:rPr lang="en-US" b="1" dirty="0"/>
              <a:t>Wireshark</a:t>
            </a:r>
            <a:r>
              <a:rPr lang="en-US" dirty="0"/>
              <a:t> is the world's foremost and widely-used network protocol analyzer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sniff communication </a:t>
            </a:r>
          </a:p>
          <a:p>
            <a:r>
              <a:rPr lang="en-US" dirty="0" smtClean="0"/>
              <a:t>Can be used to analyze communication </a:t>
            </a:r>
          </a:p>
          <a:p>
            <a:r>
              <a:rPr lang="en-US" dirty="0" smtClean="0"/>
              <a:t>Can be used to detect attacks </a:t>
            </a:r>
          </a:p>
          <a:p>
            <a:r>
              <a:rPr lang="en-US" dirty="0" smtClean="0"/>
              <a:t>Lets see in practice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0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  <a:endParaRPr lang="en-US" sz="6000" b="1" dirty="0">
              <a:solidFill>
                <a:srgbClr val="B8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514600"/>
            <a:ext cx="88392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“</a:t>
            </a:r>
            <a:r>
              <a:rPr lang="en-US" b="1" dirty="0"/>
              <a:t>Message Authentication &amp; Hash </a:t>
            </a:r>
            <a:r>
              <a:rPr lang="en-US" b="1" dirty="0" smtClean="0"/>
              <a:t>Functions</a:t>
            </a:r>
            <a:r>
              <a:rPr lang="en-US" b="1" dirty="0" smtClean="0"/>
              <a:t>”</a:t>
            </a:r>
          </a:p>
          <a:p>
            <a:pPr marL="0" indent="0" algn="ctr">
              <a:buNone/>
            </a:pPr>
            <a:r>
              <a:rPr lang="en-US" b="1" dirty="0"/>
              <a:t>“Cryptographic systems in Practice</a:t>
            </a:r>
            <a:r>
              <a:rPr lang="en-US" b="1" dirty="0" smtClean="0"/>
              <a:t>”</a:t>
            </a:r>
          </a:p>
          <a:p>
            <a:pPr marL="0" indent="0" algn="ctr">
              <a:buNone/>
            </a:pPr>
            <a:r>
              <a:rPr lang="en-US" b="1" dirty="0"/>
              <a:t>“Introduction to Wireshark”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00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Message Authentication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458200" cy="54102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Message authentication is a mechanism used to verify the integrity of the message. 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Message authentication assures that data received are exactly as sent(contains no modification, insertion, deletion, or replay) and that the purported identity of the sender is valid.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Symmetric encryption provides authentication among those who share the secret key.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Encryption of the message by a sender’s private key also provides a form of authentication.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endParaRPr lang="en-US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Techniques of Message Authentication 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153400" cy="47244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Two most common cryptographic technique for message authentication are:</a:t>
            </a:r>
          </a:p>
          <a:p>
            <a:pPr lvl="1"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Message authentication code(MAC)</a:t>
            </a:r>
          </a:p>
          <a:p>
            <a:pPr lvl="1"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Secure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31196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MAC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610600" cy="5257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A MAC is an algorithm that requires the use of secret key. 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A MAC takes a variable-length message and a secret key as input and produces an authentication code. 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A recipient in possession of the secret key can generate an authentication code to verify the integrity of the message.</a:t>
            </a:r>
          </a:p>
        </p:txBody>
      </p:sp>
    </p:spTree>
    <p:extLst>
      <p:ext uri="{BB962C8B-B14F-4D97-AF65-F5344CB8AC3E}">
        <p14:creationId xmlns:p14="http://schemas.microsoft.com/office/powerpoint/2010/main" val="498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Hash functions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A hash function maps a variable-length message into a fixed length hash value, or message digest.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For message authentication, a secure hash function must be combined in some fashion with a secret key.</a:t>
            </a:r>
          </a:p>
        </p:txBody>
      </p:sp>
    </p:spTree>
    <p:extLst>
      <p:ext uri="{BB962C8B-B14F-4D97-AF65-F5344CB8AC3E}">
        <p14:creationId xmlns:p14="http://schemas.microsoft.com/office/powerpoint/2010/main" val="29984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3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2737"/>
            <a:ext cx="85725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83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6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0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251</Words>
  <Application>Microsoft Office PowerPoint</Application>
  <PresentationFormat>On-screen Show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Comic Sans MS</vt:lpstr>
      <vt:lpstr>Wingdings</vt:lpstr>
      <vt:lpstr>Office Theme</vt:lpstr>
      <vt:lpstr>Network and Cyber Security-I  (CY2001) (Lecture 18)</vt:lpstr>
      <vt:lpstr>PowerPoint Presentation</vt:lpstr>
      <vt:lpstr>Message Authentication</vt:lpstr>
      <vt:lpstr>Techniques of Message Authentication </vt:lpstr>
      <vt:lpstr>MAC</vt:lpstr>
      <vt:lpstr>Hash functions</vt:lpstr>
      <vt:lpstr>MAC</vt:lpstr>
      <vt:lpstr>HASH function</vt:lpstr>
      <vt:lpstr>PowerPoint Presentation</vt:lpstr>
      <vt:lpstr>PowerPoint Presentation</vt:lpstr>
      <vt:lpstr>PowerPoint Presentation</vt:lpstr>
      <vt:lpstr>How we going to see these security methods ?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Windows User</cp:lastModifiedBy>
  <cp:revision>412</cp:revision>
  <dcterms:created xsi:type="dcterms:W3CDTF">2012-08-28T12:59:58Z</dcterms:created>
  <dcterms:modified xsi:type="dcterms:W3CDTF">2022-10-26T08:32:21Z</dcterms:modified>
</cp:coreProperties>
</file>