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48" r:id="rId3"/>
    <p:sldId id="549" r:id="rId4"/>
    <p:sldId id="552" r:id="rId5"/>
    <p:sldId id="555" r:id="rId6"/>
    <p:sldId id="550" r:id="rId7"/>
    <p:sldId id="553" r:id="rId8"/>
    <p:sldId id="554" r:id="rId9"/>
    <p:sldId id="556" r:id="rId10"/>
    <p:sldId id="551" r:id="rId11"/>
    <p:sldId id="557" r:id="rId12"/>
    <p:sldId id="559" r:id="rId13"/>
    <p:sldId id="54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434" autoAdjust="0"/>
  </p:normalViewPr>
  <p:slideViewPr>
    <p:cSldViewPr>
      <p:cViewPr varScale="1">
        <p:scale>
          <a:sx n="115" d="100"/>
          <a:sy n="115" d="100"/>
        </p:scale>
        <p:origin x="15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Network and Cyber Security-I </a:t>
            </a:r>
            <a:br>
              <a:rPr lang="en-US" b="1" dirty="0" smtClean="0">
                <a:solidFill>
                  <a:srgbClr val="160C5C"/>
                </a:solidFill>
              </a:rPr>
            </a:br>
            <a:r>
              <a:rPr lang="en-US" sz="2600" dirty="0" smtClean="0"/>
              <a:t>(CY2001)</a:t>
            </a:r>
            <a:br>
              <a:rPr lang="en-US" sz="2600" dirty="0" smtClean="0"/>
            </a:br>
            <a:r>
              <a:rPr lang="en-US" sz="2600" dirty="0" smtClean="0"/>
              <a:t>(Lecture 21 and 22)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 smtClean="0"/>
          </a:p>
          <a:p>
            <a:r>
              <a:rPr lang="en-US" sz="2600" dirty="0" smtClean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600" dirty="0" smtClean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</a:t>
            </a:r>
            <a:r>
              <a:rPr lang="en-US" sz="2800" dirty="0" smtClean="0">
                <a:solidFill>
                  <a:srgbClr val="00B0F0"/>
                </a:solidFill>
              </a:rPr>
              <a:t>&amp; Emerging </a:t>
            </a:r>
            <a:r>
              <a:rPr lang="en-US" sz="2800" dirty="0">
                <a:solidFill>
                  <a:srgbClr val="00B0F0"/>
                </a:solidFill>
              </a:rPr>
              <a:t>Sciences</a:t>
            </a:r>
            <a:r>
              <a:rPr lang="en-US" sz="2600" dirty="0" smtClean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basics , applications with security </a:t>
            </a:r>
            <a:r>
              <a:rPr lang="en-US" b="1" dirty="0" smtClean="0"/>
              <a:t>challenges</a:t>
            </a:r>
          </a:p>
          <a:p>
            <a:endParaRPr lang="en-US" b="1" dirty="0"/>
          </a:p>
          <a:p>
            <a:r>
              <a:rPr lang="en-US"/>
              <a:t>Complete diagram with challenges covered in class</a:t>
            </a:r>
          </a:p>
          <a:p>
            <a:pPr marL="0" indent="0">
              <a:buNone/>
            </a:pPr>
            <a:r>
              <a:rPr lang="en-US" b="1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4" name="Content Placeholder 3" descr="F:\FAST data\FAST Data\Secure Software Design\8369033-fig-1-source-large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04937"/>
            <a:ext cx="7810500" cy="511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6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on diagram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  <a:endParaRPr lang="en-US" sz="6000" b="1" dirty="0">
              <a:solidFill>
                <a:srgbClr val="B8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8392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Network architecture of an organization with security challenges </a:t>
            </a:r>
          </a:p>
          <a:p>
            <a:pPr marL="0" indent="0" algn="ctr">
              <a:buNone/>
            </a:pPr>
            <a:r>
              <a:rPr lang="en-US" b="1" dirty="0" smtClean="0"/>
              <a:t>Cloud basics with security challenges </a:t>
            </a:r>
          </a:p>
          <a:p>
            <a:pPr marL="0" indent="0" algn="ctr">
              <a:buNone/>
            </a:pPr>
            <a:r>
              <a:rPr lang="en-US" b="1" dirty="0" err="1" smtClean="0"/>
              <a:t>IoT</a:t>
            </a:r>
            <a:r>
              <a:rPr lang="en-US" b="1" dirty="0" smtClean="0"/>
              <a:t> basics , applications with security challenges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00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“Network </a:t>
            </a:r>
            <a:r>
              <a:rPr lang="en-US" b="1" dirty="0"/>
              <a:t>architecture of an organization with security </a:t>
            </a:r>
            <a:r>
              <a:rPr lang="en-US" b="1" dirty="0" smtClean="0"/>
              <a:t>challenges”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Complete diagram with challenges covered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 </a:t>
            </a:r>
            <a:endParaRPr lang="en-US" dirty="0"/>
          </a:p>
        </p:txBody>
      </p:sp>
      <p:pic>
        <p:nvPicPr>
          <p:cNvPr id="1026" name="Picture 2" descr="A medium size network with a DMZ.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12181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on diagram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basics with security </a:t>
            </a:r>
            <a:r>
              <a:rPr lang="en-US" b="1" dirty="0" smtClean="0"/>
              <a:t>challenges</a:t>
            </a:r>
          </a:p>
          <a:p>
            <a:endParaRPr lang="en-US" b="1" dirty="0"/>
          </a:p>
          <a:p>
            <a:r>
              <a:rPr lang="en-US" dirty="0"/>
              <a:t>Complete diagram with challenges covered in class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basics </a:t>
            </a:r>
            <a:endParaRPr lang="en-US" dirty="0"/>
          </a:p>
        </p:txBody>
      </p:sp>
      <p:pic>
        <p:nvPicPr>
          <p:cNvPr id="2050" name="Picture 2" descr="The Basics of Cloud Computing | Lucid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8" y="1143000"/>
            <a:ext cx="833588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</a:t>
            </a:r>
            <a:endParaRPr lang="en-US" dirty="0"/>
          </a:p>
        </p:txBody>
      </p:sp>
      <p:pic>
        <p:nvPicPr>
          <p:cNvPr id="3074" name="Picture 2" descr="Simple architecture of cloud computing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7" y="1143000"/>
            <a:ext cx="755990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4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on diagram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9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121</Words>
  <Application>Microsoft Office PowerPoint</Application>
  <PresentationFormat>On-screen Show (4:3)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Office Theme</vt:lpstr>
      <vt:lpstr>Network and Cyber Security-I  (CY2001) (Lecture 21 and 22)</vt:lpstr>
      <vt:lpstr>PowerPoint Presentation</vt:lpstr>
      <vt:lpstr>PowerPoint Presentation</vt:lpstr>
      <vt:lpstr>For reference </vt:lpstr>
      <vt:lpstr>Security challenges </vt:lpstr>
      <vt:lpstr>PowerPoint Presentation</vt:lpstr>
      <vt:lpstr>Cloud basics </vt:lpstr>
      <vt:lpstr>Cloud computing </vt:lpstr>
      <vt:lpstr>Security challenges </vt:lpstr>
      <vt:lpstr>PowerPoint Presentation</vt:lpstr>
      <vt:lpstr>Typical IoT</vt:lpstr>
      <vt:lpstr>Security challenges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Windows User</cp:lastModifiedBy>
  <cp:revision>413</cp:revision>
  <dcterms:created xsi:type="dcterms:W3CDTF">2012-08-28T12:59:58Z</dcterms:created>
  <dcterms:modified xsi:type="dcterms:W3CDTF">2022-11-30T06:18:34Z</dcterms:modified>
</cp:coreProperties>
</file>