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7" r:id="rId12"/>
    <p:sldId id="279" r:id="rId13"/>
    <p:sldId id="280" r:id="rId14"/>
    <p:sldId id="281" r:id="rId15"/>
    <p:sldId id="282" r:id="rId16"/>
    <p:sldId id="268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355" autoAdjust="0"/>
  </p:normalViewPr>
  <p:slideViewPr>
    <p:cSldViewPr>
      <p:cViewPr varScale="1">
        <p:scale>
          <a:sx n="48" d="100"/>
          <a:sy n="48" d="100"/>
        </p:scale>
        <p:origin x="180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B270E-B6FB-4A50-AB1E-0ED2F5A8157F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0B1A2-416D-4769-89C2-19EED58A0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118246-5A94-4E09-885F-82F545FE2467}" type="slidenum">
              <a:rPr lang="en-AU" smtClean="0"/>
              <a:pPr/>
              <a:t>1</a:t>
            </a:fld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0B1A2-416D-4769-89C2-19EED58A0F7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A7A-0A51-4C13-B75B-B6A68BD738A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0BA8-B928-4A59-ABD9-3284AADAD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A7A-0A51-4C13-B75B-B6A68BD738A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0BA8-B928-4A59-ABD9-3284AADAD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A7A-0A51-4C13-B75B-B6A68BD738A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0BA8-B928-4A59-ABD9-3284AADAD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A7A-0A51-4C13-B75B-B6A68BD738A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0BA8-B928-4A59-ABD9-3284AADAD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A7A-0A51-4C13-B75B-B6A68BD738A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0BA8-B928-4A59-ABD9-3284AADAD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A7A-0A51-4C13-B75B-B6A68BD738A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0BA8-B928-4A59-ABD9-3284AADAD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A7A-0A51-4C13-B75B-B6A68BD738A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0BA8-B928-4A59-ABD9-3284AADAD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A7A-0A51-4C13-B75B-B6A68BD738A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0BA8-B928-4A59-ABD9-3284AADAD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A7A-0A51-4C13-B75B-B6A68BD738A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0BA8-B928-4A59-ABD9-3284AADAD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A7A-0A51-4C13-B75B-B6A68BD738A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0BA8-B928-4A59-ABD9-3284AADAD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A7A-0A51-4C13-B75B-B6A68BD738A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0BA8-B928-4A59-ABD9-3284AADAD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31A7A-0A51-4C13-B75B-B6A68BD738A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50BA8-B928-4A59-ABD9-3284AADAD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512" y="764704"/>
            <a:ext cx="8735888" cy="9001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Fundamentals </a:t>
            </a:r>
            <a:endParaRPr 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endParaRPr lang="en-US" sz="4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AU" sz="4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57313" y="6357938"/>
            <a:ext cx="6500812" cy="214312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rgbClr val="C00000"/>
                </a:solidFill>
              </a:rPr>
              <a:t>FAST National University of Computer and Emerging Sciences, Islamabad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76" name="TextBox 7"/>
          <p:cNvSpPr txBox="1">
            <a:spLocks noChangeArrowheads="1"/>
          </p:cNvSpPr>
          <p:nvPr/>
        </p:nvSpPr>
        <p:spPr bwMode="auto">
          <a:xfrm>
            <a:off x="1331640" y="2348880"/>
            <a:ext cx="65008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Instructor :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Jawad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Hassan</a:t>
            </a:r>
          </a:p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jawad.hassan@nu.edu.pk</a:t>
            </a:r>
          </a:p>
        </p:txBody>
      </p:sp>
      <p:sp>
        <p:nvSpPr>
          <p:cNvPr id="8" name="Rectangle 7"/>
          <p:cNvSpPr/>
          <p:nvPr/>
        </p:nvSpPr>
        <p:spPr>
          <a:xfrm>
            <a:off x="3786188" y="4149080"/>
            <a:ext cx="18526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Fall-2022</a:t>
            </a:r>
            <a:endParaRPr lang="en-US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lang="en-US" sz="20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3491880" y="5238690"/>
            <a:ext cx="24288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November </a:t>
            </a: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2022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More File handling </a:t>
            </a:r>
            <a:br>
              <a:rPr lang="en-US" b="1" dirty="0" smtClean="0"/>
            </a:br>
            <a:r>
              <a:rPr lang="en-US" b="1" dirty="0" smtClean="0"/>
              <a:t>Functions/Options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914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More File handling </a:t>
            </a:r>
            <a:br>
              <a:rPr lang="en-US" b="1" dirty="0" smtClean="0"/>
            </a:br>
            <a:r>
              <a:rPr lang="en-US" b="1" dirty="0" smtClean="0"/>
              <a:t>Functions/Options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9144000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0070C0"/>
                </a:solidFill>
              </a:rPr>
              <a:t>getline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b="1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getline</a:t>
            </a:r>
            <a:r>
              <a:rPr lang="en-US" sz="2800" dirty="0" smtClean="0"/>
              <a:t>(</a:t>
            </a:r>
            <a:r>
              <a:rPr lang="en-US" sz="2800" dirty="0" err="1" smtClean="0">
                <a:solidFill>
                  <a:srgbClr val="00B050"/>
                </a:solidFill>
              </a:rPr>
              <a:t>file_variable</a:t>
            </a:r>
            <a:r>
              <a:rPr lang="en-US" sz="2800" dirty="0" smtClean="0"/>
              <a:t>, </a:t>
            </a:r>
            <a:r>
              <a:rPr lang="en-US" sz="2800" dirty="0" err="1" smtClean="0">
                <a:solidFill>
                  <a:srgbClr val="0070C0"/>
                </a:solidFill>
              </a:rPr>
              <a:t>string_variable</a:t>
            </a:r>
            <a:r>
              <a:rPr lang="en-US" sz="2800" dirty="0" smtClean="0"/>
              <a:t>, </a:t>
            </a:r>
            <a:r>
              <a:rPr lang="en-US" sz="2800" dirty="0" err="1" smtClean="0">
                <a:solidFill>
                  <a:srgbClr val="FF0000"/>
                </a:solidFill>
              </a:rPr>
              <a:t>delimeter</a:t>
            </a:r>
            <a:r>
              <a:rPr lang="en-US" sz="2800" dirty="0" smtClean="0"/>
              <a:t>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getline</a:t>
            </a:r>
            <a:r>
              <a:rPr lang="en-US" dirty="0" smtClean="0"/>
              <a:t>(</a:t>
            </a:r>
            <a:r>
              <a:rPr lang="en-US" dirty="0" err="1" smtClean="0"/>
              <a:t>dataFile</a:t>
            </a:r>
            <a:r>
              <a:rPr lang="en-US" dirty="0" smtClean="0"/>
              <a:t>, </a:t>
            </a:r>
            <a:r>
              <a:rPr lang="en-US" dirty="0" err="1" smtClean="0"/>
              <a:t>str</a:t>
            </a:r>
            <a:r>
              <a:rPr lang="en-US" dirty="0" smtClean="0"/>
              <a:t>,'\n');</a:t>
            </a:r>
          </a:p>
          <a:p>
            <a:r>
              <a:rPr lang="en-US" dirty="0" err="1" smtClean="0"/>
              <a:t>getline</a:t>
            </a:r>
            <a:r>
              <a:rPr lang="en-US" dirty="0" smtClean="0"/>
              <a:t>(</a:t>
            </a:r>
            <a:r>
              <a:rPr lang="en-US" dirty="0" err="1" smtClean="0"/>
              <a:t>dataFile</a:t>
            </a:r>
            <a:r>
              <a:rPr lang="en-US" dirty="0" smtClean="0"/>
              <a:t>, input, '$');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get() </a:t>
            </a:r>
            <a:r>
              <a:rPr lang="en-US" b="1" dirty="0" smtClean="0"/>
              <a:t>Member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to read </a:t>
            </a:r>
            <a:r>
              <a:rPr lang="en-US" dirty="0" smtClean="0">
                <a:solidFill>
                  <a:srgbClr val="FF0000"/>
                </a:solidFill>
              </a:rPr>
              <a:t>single character </a:t>
            </a:r>
            <a:r>
              <a:rPr lang="en-US" dirty="0" smtClean="0"/>
              <a:t>from the file.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filevariable.</a:t>
            </a:r>
            <a:r>
              <a:rPr lang="en-US" dirty="0" err="1" smtClean="0"/>
              <a:t>get</a:t>
            </a:r>
            <a:r>
              <a:rPr lang="en-US" dirty="0" smtClean="0"/>
              <a:t>(Character variable);</a:t>
            </a:r>
          </a:p>
          <a:p>
            <a:endParaRPr lang="en-US" dirty="0" smtClean="0"/>
          </a:p>
          <a:p>
            <a:r>
              <a:rPr lang="en-US" dirty="0" err="1" smtClean="0"/>
              <a:t>inFile.get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F0"/>
                </a:solidFill>
              </a:rPr>
              <a:t>ch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put()</a:t>
            </a:r>
            <a:r>
              <a:rPr lang="en-US" b="1" dirty="0" smtClean="0"/>
              <a:t> Member Function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filevariable.</a:t>
            </a:r>
            <a:r>
              <a:rPr lang="en-US" dirty="0" err="1" smtClean="0"/>
              <a:t>put</a:t>
            </a:r>
            <a:r>
              <a:rPr lang="en-US" dirty="0" smtClean="0"/>
              <a:t>(Character variable);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outFile.put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Working with Multiple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Bradley Hand ITC" pitchFamily="66" charset="0"/>
              </a:rPr>
              <a:t>Questions(???)</a:t>
            </a:r>
          </a:p>
          <a:p>
            <a:endParaRPr lang="en-US" b="1" dirty="0" smtClean="0">
              <a:solidFill>
                <a:srgbClr val="FF0000"/>
              </a:solidFill>
              <a:latin typeface="Bradley Hand ITC" pitchFamily="66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Bradley Hand ITC" pitchFamily="66" charset="0"/>
              </a:rPr>
              <a:t>Thanks</a:t>
            </a:r>
            <a:r>
              <a:rPr lang="en-US" dirty="0" smtClean="0">
                <a:latin typeface="Bradley Hand ITC" pitchFamily="66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12 Advanced File Operations</a:t>
            </a:r>
          </a:p>
          <a:p>
            <a:r>
              <a:rPr lang="en-US" dirty="0" smtClean="0"/>
              <a:t>Tony </a:t>
            </a:r>
            <a:r>
              <a:rPr lang="en-US" dirty="0" err="1" smtClean="0"/>
              <a:t>gaddis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Handling</a:t>
            </a:r>
          </a:p>
          <a:p>
            <a:pPr lvl="1"/>
            <a:r>
              <a:rPr lang="en-US" dirty="0" smtClean="0"/>
              <a:t>A file is a collection of data that is usually stored on a computer s disk. Data can be saved to les and then later reused.</a:t>
            </a:r>
          </a:p>
          <a:p>
            <a:pPr lvl="2"/>
            <a:r>
              <a:rPr lang="en-US" sz="2500" dirty="0" smtClean="0"/>
              <a:t>Word Processors</a:t>
            </a:r>
          </a:p>
          <a:p>
            <a:pPr lvl="2"/>
            <a:r>
              <a:rPr lang="en-US" sz="2500" dirty="0" smtClean="0"/>
              <a:t>Database Management Systems</a:t>
            </a:r>
          </a:p>
          <a:p>
            <a:pPr lvl="2"/>
            <a:r>
              <a:rPr lang="en-US" sz="2500" dirty="0" smtClean="0"/>
              <a:t>Spreadsheets</a:t>
            </a:r>
          </a:p>
          <a:p>
            <a:pPr lvl="2"/>
            <a:r>
              <a:rPr lang="en-US" sz="2500" dirty="0" smtClean="0"/>
              <a:t>Compilers</a:t>
            </a:r>
          </a:p>
          <a:p>
            <a:pPr lvl="2"/>
            <a:r>
              <a:rPr lang="en-US" sz="2500" dirty="0" smtClean="0"/>
              <a:t>Image, video, audio, browser and other entertainment applications</a:t>
            </a:r>
          </a:p>
          <a:p>
            <a:pPr lvl="2"/>
            <a:r>
              <a:rPr lang="en-US" sz="2500" dirty="0" smtClean="0"/>
              <a:t>Scientific and healthcare applications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Fstream</a:t>
            </a:r>
            <a:endParaRPr lang="en-US" dirty="0" smtClean="0"/>
          </a:p>
          <a:p>
            <a:pPr lvl="1"/>
            <a:r>
              <a:rPr lang="en-US" dirty="0" err="1" smtClean="0"/>
              <a:t>Ofstream</a:t>
            </a:r>
            <a:endParaRPr lang="en-US" dirty="0" smtClean="0"/>
          </a:p>
          <a:p>
            <a:pPr lvl="1"/>
            <a:r>
              <a:rPr lang="en-US" dirty="0" err="1" smtClean="0"/>
              <a:t>Ifstream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62400"/>
            <a:ext cx="91440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Using the </a:t>
            </a:r>
            <a:r>
              <a:rPr lang="en-US" b="1" dirty="0" err="1" smtClean="0"/>
              <a:t>fstream</a:t>
            </a:r>
            <a:r>
              <a:rPr lang="en-US" b="1" dirty="0" smtClean="0"/>
              <a:t> Data Type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fstream</a:t>
            </a:r>
            <a:r>
              <a:rPr lang="en-US" dirty="0" smtClean="0"/>
              <a:t> </a:t>
            </a:r>
            <a:r>
              <a:rPr lang="en-US" dirty="0" err="1" smtClean="0"/>
              <a:t>dataFile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dataFile.open</a:t>
            </a:r>
            <a:r>
              <a:rPr lang="en-US" dirty="0" smtClean="0"/>
              <a:t>(“</a:t>
            </a:r>
            <a:r>
              <a:rPr lang="en-US" dirty="0" err="1" smtClean="0">
                <a:solidFill>
                  <a:srgbClr val="00B050"/>
                </a:solidFill>
              </a:rPr>
              <a:t>file_path</a:t>
            </a:r>
            <a:r>
              <a:rPr lang="en-US" dirty="0" smtClean="0"/>
              <a:t>", </a:t>
            </a:r>
            <a:r>
              <a:rPr lang="en-US" dirty="0" smtClean="0">
                <a:solidFill>
                  <a:srgbClr val="0070C0"/>
                </a:solidFill>
              </a:rPr>
              <a:t>File Access Flag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Forexample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err="1" smtClean="0"/>
              <a:t>dataFile.open</a:t>
            </a:r>
            <a:r>
              <a:rPr lang="en-US" dirty="0" smtClean="0"/>
              <a:t>("</a:t>
            </a:r>
            <a:r>
              <a:rPr lang="en-US" dirty="0" smtClean="0">
                <a:solidFill>
                  <a:srgbClr val="00B050"/>
                </a:solidFill>
              </a:rPr>
              <a:t>info.txt</a:t>
            </a:r>
            <a:r>
              <a:rPr lang="en-US" dirty="0" smtClean="0"/>
              <a:t>", </a:t>
            </a:r>
            <a:r>
              <a:rPr lang="en-US" dirty="0" err="1" smtClean="0">
                <a:solidFill>
                  <a:srgbClr val="0070C0"/>
                </a:solidFill>
              </a:rPr>
              <a:t>ios</a:t>
            </a:r>
            <a:r>
              <a:rPr lang="en-US" dirty="0" smtClean="0">
                <a:solidFill>
                  <a:srgbClr val="0070C0"/>
                </a:solidFill>
              </a:rPr>
              <a:t>::out 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dataFile.open</a:t>
            </a:r>
            <a:r>
              <a:rPr lang="en-US" dirty="0" smtClean="0"/>
              <a:t>("</a:t>
            </a:r>
            <a:r>
              <a:rPr lang="en-US" dirty="0" smtClean="0">
                <a:solidFill>
                  <a:srgbClr val="00B050"/>
                </a:solidFill>
              </a:rPr>
              <a:t>info.txt</a:t>
            </a:r>
            <a:r>
              <a:rPr lang="en-US" dirty="0" smtClean="0"/>
              <a:t>", </a:t>
            </a:r>
            <a:r>
              <a:rPr lang="en-US" dirty="0" err="1" smtClean="0">
                <a:solidFill>
                  <a:srgbClr val="0070C0"/>
                </a:solidFill>
              </a:rPr>
              <a:t>ios</a:t>
            </a:r>
            <a:r>
              <a:rPr lang="en-US" dirty="0" smtClean="0">
                <a:solidFill>
                  <a:srgbClr val="0070C0"/>
                </a:solidFill>
              </a:rPr>
              <a:t>::in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File Access Flags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600" dirty="0" err="1" smtClean="0"/>
              <a:t>int</a:t>
            </a:r>
            <a:r>
              <a:rPr lang="en-US" sz="2600" dirty="0" smtClean="0"/>
              <a:t> main()</a:t>
            </a:r>
          </a:p>
          <a:p>
            <a:pPr>
              <a:buNone/>
            </a:pPr>
            <a:r>
              <a:rPr lang="en-US" sz="2000" dirty="0" smtClean="0"/>
              <a:t>{ </a:t>
            </a:r>
          </a:p>
          <a:p>
            <a:pPr>
              <a:buNone/>
            </a:pPr>
            <a:r>
              <a:rPr lang="en-US" sz="2000" dirty="0" smtClean="0"/>
              <a:t> 	</a:t>
            </a:r>
            <a:r>
              <a:rPr lang="en-US" sz="2300" b="1" i="1" dirty="0" smtClean="0"/>
              <a:t>   </a:t>
            </a:r>
            <a:r>
              <a:rPr lang="en-US" sz="2300" b="1" i="1" dirty="0" err="1" smtClean="0"/>
              <a:t>fstream</a:t>
            </a:r>
            <a:r>
              <a:rPr lang="en-US" sz="2300" b="1" i="1" dirty="0" smtClean="0"/>
              <a:t> </a:t>
            </a:r>
            <a:r>
              <a:rPr lang="en-US" sz="2300" b="1" i="1" dirty="0" err="1" smtClean="0"/>
              <a:t>dataFile</a:t>
            </a:r>
            <a:r>
              <a:rPr lang="en-US" sz="2300" b="1" i="1" dirty="0" smtClean="0"/>
              <a:t>;</a:t>
            </a:r>
            <a:r>
              <a:rPr lang="en-US" sz="2300" b="1" i="1" dirty="0" smtClean="0">
                <a:solidFill>
                  <a:srgbClr val="00B050"/>
                </a:solidFill>
              </a:rPr>
              <a:t>//Creating a file </a:t>
            </a:r>
            <a:r>
              <a:rPr lang="en-US" sz="2300" b="1" i="1" dirty="0" smtClean="0">
                <a:solidFill>
                  <a:srgbClr val="00B050"/>
                </a:solidFill>
              </a:rPr>
              <a:t>variable/object</a:t>
            </a:r>
            <a:endParaRPr lang="en-US" sz="23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300" b="1" i="1" dirty="0" smtClean="0"/>
              <a:t>	 </a:t>
            </a:r>
            <a:r>
              <a:rPr lang="en-US" sz="2300" b="1" i="1" dirty="0" smtClean="0"/>
              <a:t>  </a:t>
            </a:r>
            <a:r>
              <a:rPr lang="en-US" sz="2300" b="1" i="1" dirty="0" err="1" smtClean="0"/>
              <a:t>cout</a:t>
            </a:r>
            <a:r>
              <a:rPr lang="en-US" sz="2300" b="1" i="1" dirty="0" smtClean="0"/>
              <a:t> &lt;&lt; "Opening file...\n";</a:t>
            </a:r>
          </a:p>
          <a:p>
            <a:pPr lvl="1">
              <a:buNone/>
            </a:pPr>
            <a:r>
              <a:rPr lang="en-US" sz="2300" b="1" i="1" dirty="0" smtClean="0"/>
              <a:t> </a:t>
            </a:r>
            <a:r>
              <a:rPr lang="en-US" sz="2300" b="1" i="1" dirty="0" err="1" smtClean="0"/>
              <a:t>dataFile.open</a:t>
            </a:r>
            <a:r>
              <a:rPr lang="en-US" sz="2300" b="1" i="1" dirty="0" smtClean="0"/>
              <a:t>("demofile.txt", </a:t>
            </a:r>
            <a:r>
              <a:rPr lang="en-US" sz="2300" b="1" i="1" dirty="0" err="1" smtClean="0"/>
              <a:t>ios</a:t>
            </a:r>
            <a:r>
              <a:rPr lang="en-US" sz="2300" b="1" i="1" dirty="0" smtClean="0"/>
              <a:t>::out); </a:t>
            </a:r>
            <a:r>
              <a:rPr lang="en-US" sz="2300" b="1" i="1" dirty="0" smtClean="0">
                <a:solidFill>
                  <a:srgbClr val="00B050"/>
                </a:solidFill>
              </a:rPr>
              <a:t>// Open for output</a:t>
            </a:r>
          </a:p>
          <a:p>
            <a:pPr lvl="1">
              <a:buNone/>
            </a:pPr>
            <a:r>
              <a:rPr lang="en-US" sz="2300" b="1" i="1" dirty="0" err="1" smtClean="0"/>
              <a:t>cout</a:t>
            </a:r>
            <a:r>
              <a:rPr lang="en-US" sz="2300" b="1" i="1" dirty="0" smtClean="0"/>
              <a:t> &lt;&lt; "Now writing data to the file.\n";</a:t>
            </a:r>
          </a:p>
          <a:p>
            <a:pPr lvl="1">
              <a:buNone/>
            </a:pPr>
            <a:r>
              <a:rPr lang="en-US" sz="2300" b="1" i="1" dirty="0" err="1" smtClean="0"/>
              <a:t>dataFile</a:t>
            </a:r>
            <a:r>
              <a:rPr lang="en-US" sz="2300" b="1" i="1" dirty="0" smtClean="0"/>
              <a:t> &lt;&lt; "Jones\n"; </a:t>
            </a:r>
            <a:r>
              <a:rPr lang="en-US" sz="2300" b="1" i="1" dirty="0" smtClean="0">
                <a:solidFill>
                  <a:srgbClr val="00B050"/>
                </a:solidFill>
              </a:rPr>
              <a:t>// Write line 1</a:t>
            </a:r>
          </a:p>
          <a:p>
            <a:pPr lvl="1">
              <a:buNone/>
            </a:pPr>
            <a:r>
              <a:rPr lang="en-US" sz="2300" b="1" i="1" dirty="0" err="1" smtClean="0"/>
              <a:t>dataFile</a:t>
            </a:r>
            <a:r>
              <a:rPr lang="en-US" sz="2300" b="1" i="1" dirty="0" smtClean="0"/>
              <a:t> &lt;&lt; "Smith\n"; </a:t>
            </a:r>
            <a:r>
              <a:rPr lang="en-US" sz="2300" b="1" i="1" dirty="0" smtClean="0">
                <a:solidFill>
                  <a:srgbClr val="00B050"/>
                </a:solidFill>
              </a:rPr>
              <a:t>// Write line 2</a:t>
            </a:r>
          </a:p>
          <a:p>
            <a:pPr lvl="1">
              <a:buNone/>
            </a:pPr>
            <a:r>
              <a:rPr lang="en-US" sz="2300" b="1" i="1" dirty="0" err="1" smtClean="0"/>
              <a:t>dataFile</a:t>
            </a:r>
            <a:r>
              <a:rPr lang="en-US" sz="2300" b="1" i="1" dirty="0" smtClean="0"/>
              <a:t> &lt;&lt; "Willis\n"; </a:t>
            </a:r>
            <a:r>
              <a:rPr lang="en-US" sz="2300" b="1" i="1" dirty="0" smtClean="0">
                <a:solidFill>
                  <a:srgbClr val="00B050"/>
                </a:solidFill>
              </a:rPr>
              <a:t>// Write line 3</a:t>
            </a:r>
          </a:p>
          <a:p>
            <a:pPr lvl="1">
              <a:buNone/>
            </a:pPr>
            <a:r>
              <a:rPr lang="en-US" sz="2300" b="1" i="1" dirty="0" err="1" smtClean="0"/>
              <a:t>dataFile</a:t>
            </a:r>
            <a:r>
              <a:rPr lang="en-US" sz="2300" b="1" i="1" dirty="0" smtClean="0"/>
              <a:t> &lt;&lt; "Davis\n"; </a:t>
            </a:r>
            <a:r>
              <a:rPr lang="en-US" sz="2300" b="1" i="1" dirty="0" smtClean="0">
                <a:solidFill>
                  <a:srgbClr val="00B050"/>
                </a:solidFill>
              </a:rPr>
              <a:t>// Write line 4</a:t>
            </a:r>
          </a:p>
          <a:p>
            <a:pPr lvl="1">
              <a:buNone/>
            </a:pPr>
            <a:r>
              <a:rPr lang="en-US" sz="2300" b="1" i="1" dirty="0" err="1" smtClean="0"/>
              <a:t>dataFile.close</a:t>
            </a:r>
            <a:r>
              <a:rPr lang="en-US" sz="2300" b="1" i="1" dirty="0" smtClean="0"/>
              <a:t>(); </a:t>
            </a:r>
            <a:r>
              <a:rPr lang="en-US" sz="2300" b="1" i="1" dirty="0" smtClean="0">
                <a:solidFill>
                  <a:srgbClr val="00B050"/>
                </a:solidFill>
              </a:rPr>
              <a:t>// Close the file</a:t>
            </a:r>
          </a:p>
          <a:p>
            <a:pPr lvl="1">
              <a:buNone/>
            </a:pPr>
            <a:r>
              <a:rPr lang="en-US" sz="2300" b="1" i="1" dirty="0" err="1" smtClean="0"/>
              <a:t>cout</a:t>
            </a:r>
            <a:r>
              <a:rPr lang="en-US" sz="2300" b="1" i="1" dirty="0" smtClean="0"/>
              <a:t> &lt;&lt; "Done.\n";</a:t>
            </a:r>
          </a:p>
          <a:p>
            <a:pPr lvl="1">
              <a:buNone/>
            </a:pPr>
            <a:r>
              <a:rPr lang="en-US" sz="2300" b="1" i="1" dirty="0" smtClean="0"/>
              <a:t>return 0;</a:t>
            </a:r>
          </a:p>
          <a:p>
            <a:pPr>
              <a:buNone/>
            </a:pPr>
            <a:r>
              <a:rPr lang="en-US" sz="3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9144000" cy="228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Opening a File with the File Stream Object Definition Statement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fstream</a:t>
            </a:r>
            <a:r>
              <a:rPr lang="en-US" dirty="0" smtClean="0"/>
              <a:t> </a:t>
            </a:r>
            <a:r>
              <a:rPr lang="en-US" dirty="0" err="1" smtClean="0"/>
              <a:t>dataFile</a:t>
            </a:r>
            <a:r>
              <a:rPr lang="en-US" dirty="0" smtClean="0"/>
              <a:t>("names.txt", </a:t>
            </a:r>
            <a:r>
              <a:rPr lang="en-US" dirty="0" err="1" smtClean="0"/>
              <a:t>ios</a:t>
            </a:r>
            <a:r>
              <a:rPr lang="en-US" dirty="0" smtClean="0"/>
              <a:t>::in | </a:t>
            </a:r>
            <a:r>
              <a:rPr lang="en-US" dirty="0" err="1" smtClean="0"/>
              <a:t>ios</a:t>
            </a:r>
            <a:r>
              <a:rPr lang="en-US" dirty="0" smtClean="0"/>
              <a:t>::out);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ifstream</a:t>
            </a:r>
            <a:r>
              <a:rPr lang="en-US" dirty="0" smtClean="0"/>
              <a:t> </a:t>
            </a:r>
            <a:r>
              <a:rPr lang="en-US" dirty="0" err="1" smtClean="0"/>
              <a:t>inputFile</a:t>
            </a:r>
            <a:r>
              <a:rPr lang="en-US" dirty="0" smtClean="0"/>
              <a:t>("info.txt");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ofstream</a:t>
            </a:r>
            <a:r>
              <a:rPr lang="en-US" dirty="0" smtClean="0"/>
              <a:t> </a:t>
            </a:r>
            <a:r>
              <a:rPr lang="en-US" dirty="0" err="1" smtClean="0"/>
              <a:t>outputFile</a:t>
            </a:r>
            <a:r>
              <a:rPr lang="en-US" dirty="0" smtClean="0"/>
              <a:t>("addresses.txt");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ofstream</a:t>
            </a:r>
            <a:r>
              <a:rPr lang="en-US" dirty="0" smtClean="0"/>
              <a:t> </a:t>
            </a:r>
            <a:r>
              <a:rPr lang="en-US" dirty="0" err="1" smtClean="0"/>
              <a:t>dataFile</a:t>
            </a:r>
            <a:r>
              <a:rPr lang="en-US" dirty="0" smtClean="0"/>
              <a:t>("customers.txt", 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out|ios</a:t>
            </a:r>
            <a:r>
              <a:rPr lang="en-US" dirty="0" smtClean="0"/>
              <a:t>::app);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File Output Formatting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you use &lt;</a:t>
            </a:r>
            <a:r>
              <a:rPr lang="en-US" dirty="0" err="1" smtClean="0">
                <a:solidFill>
                  <a:srgbClr val="00B050"/>
                </a:solidFill>
              </a:rPr>
              <a:t>iomanip</a:t>
            </a:r>
            <a:r>
              <a:rPr lang="en-US" dirty="0" smtClean="0"/>
              <a:t>&gt;  with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 err="1" smtClean="0"/>
              <a:t>vartiable</a:t>
            </a:r>
            <a:endParaRPr lang="en-US" dirty="0" smtClean="0"/>
          </a:p>
          <a:p>
            <a:r>
              <a:rPr lang="en-US" dirty="0" err="1" smtClean="0">
                <a:solidFill>
                  <a:srgbClr val="0070C0"/>
                </a:solidFill>
              </a:rPr>
              <a:t>Setw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Setprecision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We can use with </a:t>
            </a:r>
            <a:r>
              <a:rPr lang="en-US" dirty="0" err="1" smtClean="0"/>
              <a:t>fstream</a:t>
            </a:r>
            <a:r>
              <a:rPr lang="en-US" dirty="0" smtClean="0"/>
              <a:t> variables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373</Words>
  <Application>Microsoft Office PowerPoint</Application>
  <PresentationFormat>On-screen Show (4:3)</PresentationFormat>
  <Paragraphs>86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Bradley Hand ITC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 Using the fstream Data Type </vt:lpstr>
      <vt:lpstr>File Access Flags</vt:lpstr>
      <vt:lpstr>Example Program</vt:lpstr>
      <vt:lpstr>PowerPoint Presentation</vt:lpstr>
      <vt:lpstr> Opening a File with the File Stream Object Definition Statement </vt:lpstr>
      <vt:lpstr> File Output Formatting </vt:lpstr>
      <vt:lpstr>More File handling  Functions/Options</vt:lpstr>
      <vt:lpstr>More File handling  Functions/Options</vt:lpstr>
      <vt:lpstr>The getline() Function</vt:lpstr>
      <vt:lpstr>The get() Member Function</vt:lpstr>
      <vt:lpstr> The put() Member Function </vt:lpstr>
      <vt:lpstr>Working with Multiple Files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</dc:creator>
  <cp:lastModifiedBy>Jawad Jaral</cp:lastModifiedBy>
  <cp:revision>30</cp:revision>
  <dcterms:created xsi:type="dcterms:W3CDTF">2017-08-16T13:18:48Z</dcterms:created>
  <dcterms:modified xsi:type="dcterms:W3CDTF">2022-11-23T19:03:30Z</dcterms:modified>
</cp:coreProperties>
</file>