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870" r:id="rId3"/>
    <p:sldId id="864" r:id="rId4"/>
    <p:sldId id="865" r:id="rId5"/>
    <p:sldId id="866" r:id="rId6"/>
    <p:sldId id="868" r:id="rId7"/>
    <p:sldId id="869" r:id="rId8"/>
    <p:sldId id="867" r:id="rId9"/>
    <p:sldId id="871" r:id="rId10"/>
    <p:sldId id="520" r:id="rId11"/>
  </p:sldIdLst>
  <p:sldSz cx="9144000" cy="6858000" type="screen4x3"/>
  <p:notesSz cx="7099300" cy="10234613"/>
  <p:embeddedFontLst>
    <p:embeddedFont>
      <p:font typeface="Tahoma" panose="020B0604030504040204" pitchFamily="34" charset="0"/>
      <p:regular r:id="rId13"/>
      <p:bold r:id="rId14"/>
    </p:embeddedFont>
  </p:embeddedFontLst>
  <p:defaultTextStyle>
    <a:defPPr>
      <a:defRPr lang="en-GB"/>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3399"/>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74" autoAdjust="0"/>
    <p:restoredTop sz="90016" autoAdjust="0"/>
  </p:normalViewPr>
  <p:slideViewPr>
    <p:cSldViewPr>
      <p:cViewPr varScale="1">
        <p:scale>
          <a:sx n="78" d="100"/>
          <a:sy n="78" d="100"/>
        </p:scale>
        <p:origin x="1176" y="6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94" d="100"/>
          <a:sy n="94" d="100"/>
        </p:scale>
        <p:origin x="265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GB"/>
          </a:p>
        </p:txBody>
      </p:sp>
      <p:sp>
        <p:nvSpPr>
          <p:cNvPr id="307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GB"/>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07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GB"/>
          </a:p>
        </p:txBody>
      </p:sp>
      <p:sp>
        <p:nvSpPr>
          <p:cNvPr id="307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6E307F30-E95D-4DC1-945B-D02103101FA8}" type="slidenum">
              <a:rPr lang="en-GB"/>
              <a:pPr/>
              <a:t>‹#›</a:t>
            </a:fld>
            <a:endParaRPr lang="en-GB"/>
          </a:p>
        </p:txBody>
      </p:sp>
    </p:spTree>
    <p:extLst>
      <p:ext uri="{BB962C8B-B14F-4D97-AF65-F5344CB8AC3E}">
        <p14:creationId xmlns:p14="http://schemas.microsoft.com/office/powerpoint/2010/main" val="37218168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itchFamily="34" charset="0"/>
        <a:ea typeface="+mn-ea"/>
        <a:cs typeface="+mn-cs"/>
      </a:defRPr>
    </a:lvl1pPr>
    <a:lvl2pPr marL="457200" algn="l" rtl="0" fontAlgn="base">
      <a:spcBef>
        <a:spcPct val="30000"/>
      </a:spcBef>
      <a:spcAft>
        <a:spcPct val="0"/>
      </a:spcAft>
      <a:defRPr sz="1200" kern="1200">
        <a:solidFill>
          <a:schemeClr val="tx1"/>
        </a:solidFill>
        <a:latin typeface="Tahoma" pitchFamily="34" charset="0"/>
        <a:ea typeface="+mn-ea"/>
        <a:cs typeface="+mn-cs"/>
      </a:defRPr>
    </a:lvl2pPr>
    <a:lvl3pPr marL="914400" algn="l" rtl="0" fontAlgn="base">
      <a:spcBef>
        <a:spcPct val="30000"/>
      </a:spcBef>
      <a:spcAft>
        <a:spcPct val="0"/>
      </a:spcAft>
      <a:defRPr sz="1200" kern="1200">
        <a:solidFill>
          <a:schemeClr val="tx1"/>
        </a:solidFill>
        <a:latin typeface="Tahoma" pitchFamily="34" charset="0"/>
        <a:ea typeface="+mn-ea"/>
        <a:cs typeface="+mn-cs"/>
      </a:defRPr>
    </a:lvl3pPr>
    <a:lvl4pPr marL="1371600" algn="l" rtl="0" fontAlgn="base">
      <a:spcBef>
        <a:spcPct val="30000"/>
      </a:spcBef>
      <a:spcAft>
        <a:spcPct val="0"/>
      </a:spcAft>
      <a:defRPr sz="1200" kern="1200">
        <a:solidFill>
          <a:schemeClr val="tx1"/>
        </a:solidFill>
        <a:latin typeface="Tahoma" pitchFamily="34" charset="0"/>
        <a:ea typeface="+mn-ea"/>
        <a:cs typeface="+mn-cs"/>
      </a:defRPr>
    </a:lvl4pPr>
    <a:lvl5pPr marL="1828800" algn="l" rtl="0" fontAlgn="base">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B227E-7079-4B80-BA2E-DD57F6C58329}" type="slidenum">
              <a:rPr lang="en-GB"/>
              <a:pPr/>
              <a:t>1</a:t>
            </a:fld>
            <a:endParaRPr lang="en-GB"/>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de-DE" dirty="0"/>
          </a:p>
        </p:txBody>
      </p:sp>
    </p:spTree>
    <p:extLst>
      <p:ext uri="{BB962C8B-B14F-4D97-AF65-F5344CB8AC3E}">
        <p14:creationId xmlns:p14="http://schemas.microsoft.com/office/powerpoint/2010/main" val="347102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B</a:t>
            </a:r>
          </a:p>
        </p:txBody>
      </p:sp>
      <p:sp>
        <p:nvSpPr>
          <p:cNvPr id="4" name="Slide Number Placeholder 3"/>
          <p:cNvSpPr>
            <a:spLocks noGrp="1"/>
          </p:cNvSpPr>
          <p:nvPr>
            <p:ph type="sldNum" sz="quarter" idx="5"/>
          </p:nvPr>
        </p:nvSpPr>
        <p:spPr/>
        <p:txBody>
          <a:bodyPr/>
          <a:lstStyle/>
          <a:p>
            <a:fld id="{6E307F30-E95D-4DC1-945B-D02103101FA8}" type="slidenum">
              <a:rPr lang="en-GB" smtClean="0"/>
              <a:pPr/>
              <a:t>4</a:t>
            </a:fld>
            <a:endParaRPr lang="en-GB"/>
          </a:p>
        </p:txBody>
      </p:sp>
    </p:spTree>
    <p:extLst>
      <p:ext uri="{BB962C8B-B14F-4D97-AF65-F5344CB8AC3E}">
        <p14:creationId xmlns:p14="http://schemas.microsoft.com/office/powerpoint/2010/main" val="1388947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D</a:t>
            </a:r>
          </a:p>
          <a:p>
            <a:r>
              <a:rPr lang="en-US" dirty="0"/>
              <a:t>How to construct binary search tree given its pre-order traversal? </a:t>
            </a:r>
          </a:p>
          <a:p>
            <a:r>
              <a:rPr lang="en-US" dirty="0"/>
              <a:t>https://</a:t>
            </a:r>
            <a:r>
              <a:rPr lang="en-US" dirty="0" err="1"/>
              <a:t>www.geeksforgeeks.org</a:t>
            </a:r>
            <a:r>
              <a:rPr lang="en-US" dirty="0"/>
              <a:t>/construct-</a:t>
            </a:r>
            <a:r>
              <a:rPr lang="en-US" dirty="0" err="1"/>
              <a:t>bst</a:t>
            </a:r>
            <a:r>
              <a:rPr lang="en-US" dirty="0"/>
              <a:t>-from-given-preorder-</a:t>
            </a:r>
            <a:r>
              <a:rPr lang="en-US" dirty="0" err="1"/>
              <a:t>traversa</a:t>
            </a:r>
            <a:r>
              <a:rPr lang="en-US" dirty="0"/>
              <a:t>/</a:t>
            </a:r>
          </a:p>
        </p:txBody>
      </p:sp>
      <p:sp>
        <p:nvSpPr>
          <p:cNvPr id="4" name="Slide Number Placeholder 3"/>
          <p:cNvSpPr>
            <a:spLocks noGrp="1"/>
          </p:cNvSpPr>
          <p:nvPr>
            <p:ph type="sldNum" sz="quarter" idx="5"/>
          </p:nvPr>
        </p:nvSpPr>
        <p:spPr/>
        <p:txBody>
          <a:bodyPr/>
          <a:lstStyle/>
          <a:p>
            <a:fld id="{6E307F30-E95D-4DC1-945B-D02103101FA8}" type="slidenum">
              <a:rPr lang="en-GB" smtClean="0"/>
              <a:pPr/>
              <a:t>5</a:t>
            </a:fld>
            <a:endParaRPr lang="en-GB"/>
          </a:p>
        </p:txBody>
      </p:sp>
    </p:spTree>
    <p:extLst>
      <p:ext uri="{BB962C8B-B14F-4D97-AF65-F5344CB8AC3E}">
        <p14:creationId xmlns:p14="http://schemas.microsoft.com/office/powerpoint/2010/main" val="450952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Last element is root, so the root is 10.</a:t>
            </a:r>
          </a:p>
          <a:p>
            <a:r>
              <a:rPr lang="en-US" dirty="0"/>
              <a:t>Look for the last value less than 10 : 5 </a:t>
            </a:r>
          </a:p>
          <a:p>
            <a:r>
              <a:rPr lang="en-US" dirty="0"/>
              <a:t>Then look for last value less than 10: 7 </a:t>
            </a:r>
          </a:p>
          <a:p>
            <a:r>
              <a:rPr lang="en-US" dirty="0"/>
              <a:t>Then 1.</a:t>
            </a:r>
          </a:p>
          <a:p>
            <a:r>
              <a:rPr lang="en-US" dirty="0"/>
              <a:t>Reverse them.</a:t>
            </a:r>
          </a:p>
          <a:p>
            <a:r>
              <a:rPr lang="en-US" dirty="0"/>
              <a:t>So 1, 7, 5 becomes the left subtree.</a:t>
            </a:r>
          </a:p>
          <a:p>
            <a:r>
              <a:rPr lang="en-US" dirty="0"/>
              <a:t>Now apply recursively same procedure to it. 5 becomes root, then 1 and 7 left and right.</a:t>
            </a:r>
          </a:p>
          <a:p>
            <a:endParaRPr lang="en-US" dirty="0"/>
          </a:p>
        </p:txBody>
      </p:sp>
      <p:sp>
        <p:nvSpPr>
          <p:cNvPr id="4" name="Slide Number Placeholder 3"/>
          <p:cNvSpPr>
            <a:spLocks noGrp="1"/>
          </p:cNvSpPr>
          <p:nvPr>
            <p:ph type="sldNum" sz="quarter" idx="5"/>
          </p:nvPr>
        </p:nvSpPr>
        <p:spPr/>
        <p:txBody>
          <a:bodyPr/>
          <a:lstStyle/>
          <a:p>
            <a:fld id="{6E307F30-E95D-4DC1-945B-D02103101FA8}" type="slidenum">
              <a:rPr lang="en-GB" smtClean="0"/>
              <a:pPr/>
              <a:t>6</a:t>
            </a:fld>
            <a:endParaRPr lang="en-GB"/>
          </a:p>
        </p:txBody>
      </p:sp>
    </p:spTree>
    <p:extLst>
      <p:ext uri="{BB962C8B-B14F-4D97-AF65-F5344CB8AC3E}">
        <p14:creationId xmlns:p14="http://schemas.microsoft.com/office/powerpoint/2010/main" val="324260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B</a:t>
            </a:r>
          </a:p>
        </p:txBody>
      </p:sp>
      <p:sp>
        <p:nvSpPr>
          <p:cNvPr id="4" name="Slide Number Placeholder 3"/>
          <p:cNvSpPr>
            <a:spLocks noGrp="1"/>
          </p:cNvSpPr>
          <p:nvPr>
            <p:ph type="sldNum" sz="quarter" idx="5"/>
          </p:nvPr>
        </p:nvSpPr>
        <p:spPr/>
        <p:txBody>
          <a:bodyPr/>
          <a:lstStyle/>
          <a:p>
            <a:fld id="{6E307F30-E95D-4DC1-945B-D02103101FA8}" type="slidenum">
              <a:rPr lang="en-GB" smtClean="0"/>
              <a:pPr/>
              <a:t>8</a:t>
            </a:fld>
            <a:endParaRPr lang="en-GB"/>
          </a:p>
        </p:txBody>
      </p:sp>
    </p:spTree>
    <p:extLst>
      <p:ext uri="{BB962C8B-B14F-4D97-AF65-F5344CB8AC3E}">
        <p14:creationId xmlns:p14="http://schemas.microsoft.com/office/powerpoint/2010/main" val="3550973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4213" y="1844675"/>
            <a:ext cx="7772400" cy="1470025"/>
          </a:xfrm>
        </p:spPr>
        <p:txBody>
          <a:bodyPr/>
          <a:lstStyle>
            <a:lvl1pPr algn="ctr">
              <a:defRPr>
                <a:solidFill>
                  <a:srgbClr val="0070C0"/>
                </a:solidFill>
              </a:defRPr>
            </a:lvl1pPr>
          </a:lstStyle>
          <a:p>
            <a:r>
              <a:rPr lang="en-GB" dirty="0"/>
              <a:t>Click to edit Master title style</a:t>
            </a:r>
          </a:p>
        </p:txBody>
      </p:sp>
      <p:sp>
        <p:nvSpPr>
          <p:cNvPr id="20483" name="Rectangle 3"/>
          <p:cNvSpPr>
            <a:spLocks noGrp="1" noChangeArrowheads="1"/>
          </p:cNvSpPr>
          <p:nvPr>
            <p:ph type="subTitle" idx="1"/>
          </p:nvPr>
        </p:nvSpPr>
        <p:spPr>
          <a:xfrm>
            <a:off x="1403350" y="3716338"/>
            <a:ext cx="6400800" cy="1752600"/>
          </a:xfrm>
        </p:spPr>
        <p:txBody>
          <a:bodyPr/>
          <a:lstStyle>
            <a:lvl1pPr marL="0" indent="0" algn="ctr">
              <a:buFontTx/>
              <a:buNone/>
              <a:defRPr/>
            </a:lvl1pPr>
          </a:lstStyle>
          <a:p>
            <a:r>
              <a:rPr lang="en-GB"/>
              <a:t>Click to edit Master subtitle style</a:t>
            </a:r>
          </a:p>
        </p:txBody>
      </p:sp>
      <p:sp>
        <p:nvSpPr>
          <p:cNvPr id="20484" name="Rectangle 4"/>
          <p:cNvSpPr>
            <a:spLocks noGrp="1" noChangeArrowheads="1"/>
          </p:cNvSpPr>
          <p:nvPr>
            <p:ph type="ftr" sz="quarter" idx="3"/>
          </p:nvPr>
        </p:nvSpPr>
        <p:spPr>
          <a:xfrm>
            <a:off x="3124200" y="6245225"/>
            <a:ext cx="2895600"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12-BST</a:t>
            </a:r>
            <a:endParaRPr lang="en-GB" dirty="0"/>
          </a:p>
        </p:txBody>
      </p:sp>
      <p:sp>
        <p:nvSpPr>
          <p:cNvPr id="20485" name="Rectangle 5"/>
          <p:cNvSpPr>
            <a:spLocks noGrp="1" noChangeArrowheads="1"/>
          </p:cNvSpPr>
          <p:nvPr>
            <p:ph type="sldNum" sz="quarter" idx="4"/>
          </p:nvPr>
        </p:nvSpPr>
        <p:spPr>
          <a:xfrm>
            <a:off x="6553200" y="6245225"/>
            <a:ext cx="2133600" cy="476250"/>
          </a:xfrm>
        </p:spPr>
        <p:txBody>
          <a:bodyPr/>
          <a:lstStyle>
            <a:lvl1pPr>
              <a:defRPr/>
            </a:lvl1pPr>
          </a:lstStyle>
          <a:p>
            <a:fld id="{930464EE-74C5-42DE-B41A-1E7939C181C3}" type="slidenum">
              <a:rPr lang="en-GB"/>
              <a:pPr/>
              <a:t>‹#›</a:t>
            </a:fld>
            <a:endParaRPr lang="en-GB"/>
          </a:p>
        </p:txBody>
      </p:sp>
      <p:sp>
        <p:nvSpPr>
          <p:cNvPr id="20486" name="Line 6"/>
          <p:cNvSpPr>
            <a:spLocks noChangeShapeType="1"/>
          </p:cNvSpPr>
          <p:nvPr userDrawn="1"/>
        </p:nvSpPr>
        <p:spPr bwMode="auto">
          <a:xfrm>
            <a:off x="323850" y="3500438"/>
            <a:ext cx="8642350" cy="0"/>
          </a:xfrm>
          <a:prstGeom prst="line">
            <a:avLst/>
          </a:prstGeom>
          <a:noFill/>
          <a:ln w="12700">
            <a:solidFill>
              <a:schemeClr val="tx1"/>
            </a:solidFill>
            <a:round/>
            <a:headEnd/>
            <a:tailEnd/>
          </a:ln>
          <a:effectLst/>
        </p:spPr>
        <p:txBody>
          <a:bodyPr/>
          <a:lstStyle/>
          <a:p>
            <a:endParaRPr lang="en-US"/>
          </a:p>
        </p:txBody>
      </p:sp>
      <p:sp>
        <p:nvSpPr>
          <p:cNvPr id="20487" name="Rectangle 7"/>
          <p:cNvSpPr>
            <a:spLocks noGrp="1" noChangeArrowheads="1"/>
          </p:cNvSpPr>
          <p:nvPr>
            <p:ph type="dt" sz="half" idx="2"/>
          </p:nvPr>
        </p:nvSpPr>
        <p:spPr>
          <a:xfrm>
            <a:off x="457200" y="6245225"/>
            <a:ext cx="2133600" cy="476250"/>
          </a:xfrm>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guide id="2" pos="29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777875"/>
          </a:xfrm>
        </p:spPr>
        <p:txBody>
          <a:bodyPr/>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100"/>
            </a:lvl1pPr>
            <a:lvl2pPr>
              <a:defRPr sz="1900"/>
            </a:lvl2pPr>
            <a:lvl3pPr>
              <a:defRPr sz="1700"/>
            </a:lvl3pPr>
            <a:lvl4pPr>
              <a:defRPr sz="16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12-BST</a:t>
            </a:r>
            <a:endParaRPr lang="en-GB" dirty="0"/>
          </a:p>
        </p:txBody>
      </p:sp>
      <p:sp>
        <p:nvSpPr>
          <p:cNvPr id="5" name="Slide Number Placeholder 4"/>
          <p:cNvSpPr>
            <a:spLocks noGrp="1"/>
          </p:cNvSpPr>
          <p:nvPr>
            <p:ph type="sldNum" sz="quarter" idx="11"/>
          </p:nvPr>
        </p:nvSpPr>
        <p:spPr/>
        <p:txBody>
          <a:bodyPr/>
          <a:lstStyle>
            <a:lvl1pPr>
              <a:defRPr/>
            </a:lvl1pPr>
          </a:lstStyle>
          <a:p>
            <a:fld id="{01CE2B5B-3ECC-4073-85E0-5A38BE95B70D}"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dirty="0"/>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74638"/>
            <a:ext cx="2124075" cy="5851525"/>
          </a:xfrm>
        </p:spPr>
        <p:txBody>
          <a:bodyPr vert="eaVert"/>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a:xfrm>
            <a:off x="323850" y="274638"/>
            <a:ext cx="6219825" cy="5851525"/>
          </a:xfrm>
        </p:spPr>
        <p:txBody>
          <a:bodyPr vert="eaVert"/>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66920"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12-BST</a:t>
            </a:r>
            <a:endParaRPr lang="en-GB" dirty="0"/>
          </a:p>
        </p:txBody>
      </p:sp>
      <p:sp>
        <p:nvSpPr>
          <p:cNvPr id="5" name="Slide Number Placeholder 4"/>
          <p:cNvSpPr>
            <a:spLocks noGrp="1"/>
          </p:cNvSpPr>
          <p:nvPr>
            <p:ph type="sldNum" sz="quarter" idx="11"/>
          </p:nvPr>
        </p:nvSpPr>
        <p:spPr/>
        <p:txBody>
          <a:bodyPr/>
          <a:lstStyle>
            <a:lvl1pPr>
              <a:defRPr/>
            </a:lvl1pPr>
          </a:lstStyle>
          <a:p>
            <a:fld id="{BFC10656-B5F6-4C2B-B258-D0013A6A1799}"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23850" y="1124744"/>
            <a:ext cx="8496300" cy="5112568"/>
          </a:xfrm>
        </p:spPr>
        <p:txBody>
          <a:bodyPr/>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62088"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12-BST</a:t>
            </a:r>
            <a:endParaRPr lang="en-GB" dirty="0"/>
          </a:p>
        </p:txBody>
      </p:sp>
      <p:sp>
        <p:nvSpPr>
          <p:cNvPr id="5" name="Slide Number Placeholder 4"/>
          <p:cNvSpPr>
            <a:spLocks noGrp="1"/>
          </p:cNvSpPr>
          <p:nvPr>
            <p:ph type="sldNum" sz="quarter" idx="11"/>
          </p:nvPr>
        </p:nvSpPr>
        <p:spPr/>
        <p:txBody>
          <a:bodyPr/>
          <a:lstStyle>
            <a:lvl1pPr>
              <a:defRPr/>
            </a:lvl1pPr>
          </a:lstStyle>
          <a:p>
            <a:fld id="{63C8D6E8-E2D4-466A-B54E-56FCD6F950CE}"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Footer Placeholder 3"/>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12-BST</a:t>
            </a:r>
            <a:endParaRPr lang="en-GB" dirty="0"/>
          </a:p>
        </p:txBody>
      </p:sp>
      <p:sp>
        <p:nvSpPr>
          <p:cNvPr id="5" name="Slide Number Placeholder 4"/>
          <p:cNvSpPr>
            <a:spLocks noGrp="1"/>
          </p:cNvSpPr>
          <p:nvPr>
            <p:ph type="sldNum" sz="quarter" idx="11"/>
          </p:nvPr>
        </p:nvSpPr>
        <p:spPr/>
        <p:txBody>
          <a:bodyPr/>
          <a:lstStyle>
            <a:lvl1pPr>
              <a:defRPr/>
            </a:lvl1pPr>
          </a:lstStyle>
          <a:p>
            <a:fld id="{093227E4-7A49-48B5-9005-D3E138ABBA16}"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sz="half" idx="1"/>
          </p:nvPr>
        </p:nvSpPr>
        <p:spPr>
          <a:xfrm>
            <a:off x="32385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12-BST</a:t>
            </a:r>
            <a:endParaRPr lang="en-GB" dirty="0"/>
          </a:p>
        </p:txBody>
      </p:sp>
      <p:sp>
        <p:nvSpPr>
          <p:cNvPr id="6" name="Slide Number Placeholder 5"/>
          <p:cNvSpPr>
            <a:spLocks noGrp="1"/>
          </p:cNvSpPr>
          <p:nvPr>
            <p:ph type="sldNum" sz="quarter" idx="11"/>
          </p:nvPr>
        </p:nvSpPr>
        <p:spPr/>
        <p:txBody>
          <a:bodyPr/>
          <a:lstStyle>
            <a:lvl1pPr>
              <a:defRPr/>
            </a:lvl1pPr>
          </a:lstStyle>
          <a:p>
            <a:fld id="{24D7F138-CABA-494C-B139-3348C3F117E5}"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1143000"/>
          </a:xfrm>
        </p:spPr>
        <p:txBody>
          <a:bodyPr/>
          <a:lstStyle>
            <a:lvl1pPr>
              <a:defRPr>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12-BST</a:t>
            </a:r>
            <a:endParaRPr lang="en-GB" dirty="0"/>
          </a:p>
        </p:txBody>
      </p:sp>
      <p:sp>
        <p:nvSpPr>
          <p:cNvPr id="8" name="Slide Number Placeholder 7"/>
          <p:cNvSpPr>
            <a:spLocks noGrp="1"/>
          </p:cNvSpPr>
          <p:nvPr>
            <p:ph type="sldNum" sz="quarter" idx="11"/>
          </p:nvPr>
        </p:nvSpPr>
        <p:spPr/>
        <p:txBody>
          <a:bodyPr/>
          <a:lstStyle>
            <a:lvl1pPr>
              <a:defRPr/>
            </a:lvl1pPr>
          </a:lstStyle>
          <a:p>
            <a:fld id="{CAA79DA3-BF4E-40A8-8F6E-F5109A9F2DA7}" type="slidenum">
              <a:rPr lang="en-GB"/>
              <a:pPr/>
              <a:t>‹#›</a:t>
            </a:fld>
            <a:endParaRPr lang="en-GB"/>
          </a:p>
        </p:txBody>
      </p:sp>
      <p:sp>
        <p:nvSpPr>
          <p:cNvPr id="9" name="Date Placeholder 8"/>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Footer Placeholder 2"/>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12-BST</a:t>
            </a:r>
            <a:endParaRPr lang="en-GB" dirty="0"/>
          </a:p>
        </p:txBody>
      </p:sp>
      <p:sp>
        <p:nvSpPr>
          <p:cNvPr id="4" name="Slide Number Placeholder 3"/>
          <p:cNvSpPr>
            <a:spLocks noGrp="1"/>
          </p:cNvSpPr>
          <p:nvPr>
            <p:ph type="sldNum" sz="quarter" idx="11"/>
          </p:nvPr>
        </p:nvSpPr>
        <p:spPr/>
        <p:txBody>
          <a:bodyPr/>
          <a:lstStyle>
            <a:lvl1pPr>
              <a:defRPr/>
            </a:lvl1pPr>
          </a:lstStyle>
          <a:p>
            <a:fld id="{E65293E3-F4F3-4363-BC2F-E6A2CD940E4C}" type="slidenum">
              <a:rPr lang="en-GB"/>
              <a:pPr/>
              <a:t>‹#›</a:t>
            </a:fld>
            <a:endParaRPr lang="en-GB"/>
          </a:p>
        </p:txBody>
      </p:sp>
      <p:sp>
        <p:nvSpPr>
          <p:cNvPr id="5" name="Date Placeholder 4"/>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12-BST</a:t>
            </a:r>
            <a:endParaRPr lang="en-GB" dirty="0"/>
          </a:p>
        </p:txBody>
      </p:sp>
      <p:sp>
        <p:nvSpPr>
          <p:cNvPr id="3" name="Slide Number Placeholder 2"/>
          <p:cNvSpPr>
            <a:spLocks noGrp="1"/>
          </p:cNvSpPr>
          <p:nvPr>
            <p:ph type="sldNum" sz="quarter" idx="11"/>
          </p:nvPr>
        </p:nvSpPr>
        <p:spPr/>
        <p:txBody>
          <a:bodyPr/>
          <a:lstStyle>
            <a:lvl1pPr>
              <a:defRPr/>
            </a:lvl1pPr>
          </a:lstStyle>
          <a:p>
            <a:fld id="{9EFD2D0C-D78B-4496-B32C-58738062D587}" type="slidenum">
              <a:rPr lang="en-GB"/>
              <a:pPr/>
              <a:t>‹#›</a:t>
            </a:fld>
            <a:endParaRPr lang="en-GB"/>
          </a:p>
        </p:txBody>
      </p:sp>
      <p:sp>
        <p:nvSpPr>
          <p:cNvPr id="4" name="Date Placeholder 3"/>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12-BST</a:t>
            </a:r>
            <a:endParaRPr lang="en-GB" dirty="0"/>
          </a:p>
        </p:txBody>
      </p:sp>
      <p:sp>
        <p:nvSpPr>
          <p:cNvPr id="6" name="Slide Number Placeholder 5"/>
          <p:cNvSpPr>
            <a:spLocks noGrp="1"/>
          </p:cNvSpPr>
          <p:nvPr>
            <p:ph type="sldNum" sz="quarter" idx="11"/>
          </p:nvPr>
        </p:nvSpPr>
        <p:spPr/>
        <p:txBody>
          <a:bodyPr/>
          <a:lstStyle>
            <a:lvl1pPr>
              <a:defRPr/>
            </a:lvl1pPr>
          </a:lstStyle>
          <a:p>
            <a:fld id="{1703EBF0-A890-4352-8C84-0E2FE7968D9C}"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0070C0"/>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12-BST</a:t>
            </a:r>
            <a:endParaRPr lang="en-GB" dirty="0"/>
          </a:p>
        </p:txBody>
      </p:sp>
      <p:sp>
        <p:nvSpPr>
          <p:cNvPr id="6" name="Slide Number Placeholder 5"/>
          <p:cNvSpPr>
            <a:spLocks noGrp="1"/>
          </p:cNvSpPr>
          <p:nvPr>
            <p:ph type="sldNum" sz="quarter" idx="11"/>
          </p:nvPr>
        </p:nvSpPr>
        <p:spPr/>
        <p:txBody>
          <a:bodyPr/>
          <a:lstStyle>
            <a:lvl1pPr>
              <a:defRPr/>
            </a:lvl1pPr>
          </a:lstStyle>
          <a:p>
            <a:fld id="{C6CAE48C-F1F9-47E0-96BC-AD3F31B5CC07}"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2237" y="188640"/>
            <a:ext cx="8494776"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323850" y="1124744"/>
            <a:ext cx="8496300" cy="51125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9" name="Rectangle 5"/>
          <p:cNvSpPr>
            <a:spLocks noGrp="1" noChangeArrowheads="1"/>
          </p:cNvSpPr>
          <p:nvPr>
            <p:ph type="ftr" sz="quarter" idx="3"/>
          </p:nvPr>
        </p:nvSpPr>
        <p:spPr bwMode="auto">
          <a:xfrm>
            <a:off x="3059832" y="6381750"/>
            <a:ext cx="302418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GB"/>
              <a:t>12-BST</a:t>
            </a:r>
            <a:endParaRPr lang="en-GB" dirty="0"/>
          </a:p>
        </p:txBody>
      </p:sp>
      <p:sp>
        <p:nvSpPr>
          <p:cNvPr id="1030" name="Rectangle 6"/>
          <p:cNvSpPr>
            <a:spLocks noGrp="1" noChangeArrowheads="1"/>
          </p:cNvSpPr>
          <p:nvPr>
            <p:ph type="sldNum" sz="quarter" idx="4"/>
          </p:nvPr>
        </p:nvSpPr>
        <p:spPr bwMode="auto">
          <a:xfrm>
            <a:off x="6732588"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C9CEF86-67DF-4174-BD01-46D228FA3D60}" type="slidenum">
              <a:rPr lang="en-GB"/>
              <a:pPr/>
              <a:t>‹#›</a:t>
            </a:fld>
            <a:endParaRPr lang="en-GB"/>
          </a:p>
        </p:txBody>
      </p:sp>
      <p:sp>
        <p:nvSpPr>
          <p:cNvPr id="1031" name="Line 7"/>
          <p:cNvSpPr>
            <a:spLocks noChangeShapeType="1"/>
          </p:cNvSpPr>
          <p:nvPr userDrawn="1"/>
        </p:nvSpPr>
        <p:spPr bwMode="auto">
          <a:xfrm>
            <a:off x="250825" y="1052736"/>
            <a:ext cx="8642350" cy="0"/>
          </a:xfrm>
          <a:prstGeom prst="line">
            <a:avLst/>
          </a:prstGeom>
          <a:noFill/>
          <a:ln w="12700">
            <a:solidFill>
              <a:schemeClr val="tx1"/>
            </a:solidFill>
            <a:round/>
            <a:headEnd/>
            <a:tailEnd/>
          </a:ln>
          <a:effectLst/>
        </p:spPr>
        <p:txBody>
          <a:bodyPr/>
          <a:lstStyle/>
          <a:p>
            <a:endParaRPr lang="en-US"/>
          </a:p>
        </p:txBody>
      </p:sp>
      <p:sp>
        <p:nvSpPr>
          <p:cNvPr id="1032" name="Rectangle 8"/>
          <p:cNvSpPr>
            <a:spLocks noGrp="1" noChangeArrowheads="1"/>
          </p:cNvSpPr>
          <p:nvPr>
            <p:ph type="dt" sz="half" idx="2"/>
          </p:nvPr>
        </p:nvSpPr>
        <p:spPr bwMode="auto">
          <a:xfrm>
            <a:off x="468313"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2800">
          <a:solidFill>
            <a:srgbClr val="0070C0"/>
          </a:solidFill>
          <a:latin typeface="+mj-lt"/>
          <a:ea typeface="+mj-ea"/>
          <a:cs typeface="+mj-cs"/>
        </a:defRPr>
      </a:lvl1pPr>
      <a:lvl2pPr algn="ctr" rtl="0" fontAlgn="base">
        <a:spcBef>
          <a:spcPct val="0"/>
        </a:spcBef>
        <a:spcAft>
          <a:spcPct val="0"/>
        </a:spcAft>
        <a:defRPr sz="2800">
          <a:solidFill>
            <a:srgbClr val="0033CC"/>
          </a:solidFill>
          <a:latin typeface="Tahoma" pitchFamily="34" charset="0"/>
        </a:defRPr>
      </a:lvl2pPr>
      <a:lvl3pPr algn="ctr" rtl="0" fontAlgn="base">
        <a:spcBef>
          <a:spcPct val="0"/>
        </a:spcBef>
        <a:spcAft>
          <a:spcPct val="0"/>
        </a:spcAft>
        <a:defRPr sz="2800">
          <a:solidFill>
            <a:srgbClr val="0033CC"/>
          </a:solidFill>
          <a:latin typeface="Tahoma" pitchFamily="34" charset="0"/>
        </a:defRPr>
      </a:lvl3pPr>
      <a:lvl4pPr algn="ctr" rtl="0" fontAlgn="base">
        <a:spcBef>
          <a:spcPct val="0"/>
        </a:spcBef>
        <a:spcAft>
          <a:spcPct val="0"/>
        </a:spcAft>
        <a:defRPr sz="2800">
          <a:solidFill>
            <a:srgbClr val="0033CC"/>
          </a:solidFill>
          <a:latin typeface="Tahoma" pitchFamily="34" charset="0"/>
        </a:defRPr>
      </a:lvl4pPr>
      <a:lvl5pPr algn="ctr" rtl="0" fontAlgn="base">
        <a:spcBef>
          <a:spcPct val="0"/>
        </a:spcBef>
        <a:spcAft>
          <a:spcPct val="0"/>
        </a:spcAft>
        <a:defRPr sz="2800">
          <a:solidFill>
            <a:srgbClr val="0033CC"/>
          </a:solidFill>
          <a:latin typeface="Tahoma" pitchFamily="34" charset="0"/>
        </a:defRPr>
      </a:lvl5pPr>
      <a:lvl6pPr marL="457200" algn="ctr" rtl="0" fontAlgn="base">
        <a:spcBef>
          <a:spcPct val="0"/>
        </a:spcBef>
        <a:spcAft>
          <a:spcPct val="0"/>
        </a:spcAft>
        <a:defRPr sz="2800">
          <a:solidFill>
            <a:srgbClr val="0033CC"/>
          </a:solidFill>
          <a:latin typeface="Tahoma" pitchFamily="34" charset="0"/>
        </a:defRPr>
      </a:lvl6pPr>
      <a:lvl7pPr marL="914400" algn="ctr" rtl="0" fontAlgn="base">
        <a:spcBef>
          <a:spcPct val="0"/>
        </a:spcBef>
        <a:spcAft>
          <a:spcPct val="0"/>
        </a:spcAft>
        <a:defRPr sz="2800">
          <a:solidFill>
            <a:srgbClr val="0033CC"/>
          </a:solidFill>
          <a:latin typeface="Tahoma" pitchFamily="34" charset="0"/>
        </a:defRPr>
      </a:lvl7pPr>
      <a:lvl8pPr marL="1371600" algn="ctr" rtl="0" fontAlgn="base">
        <a:spcBef>
          <a:spcPct val="0"/>
        </a:spcBef>
        <a:spcAft>
          <a:spcPct val="0"/>
        </a:spcAft>
        <a:defRPr sz="2800">
          <a:solidFill>
            <a:srgbClr val="0033CC"/>
          </a:solidFill>
          <a:latin typeface="Tahoma" pitchFamily="34" charset="0"/>
        </a:defRPr>
      </a:lvl8pPr>
      <a:lvl9pPr marL="1828800" algn="ctr" rtl="0" fontAlgn="base">
        <a:spcBef>
          <a:spcPct val="0"/>
        </a:spcBef>
        <a:spcAft>
          <a:spcPct val="0"/>
        </a:spcAft>
        <a:defRPr sz="2800">
          <a:solidFill>
            <a:srgbClr val="0033CC"/>
          </a:solidFill>
          <a:latin typeface="Tahoma" pitchFamily="34" charset="0"/>
        </a:defRPr>
      </a:lvl9pPr>
    </p:titleStyle>
    <p:bodyStyle>
      <a:lvl1pPr marL="342900" indent="-342900" algn="l" rtl="0" fontAlgn="base">
        <a:spcBef>
          <a:spcPct val="20000"/>
        </a:spcBef>
        <a:spcAft>
          <a:spcPct val="0"/>
        </a:spcAft>
        <a:buClr>
          <a:schemeClr val="tx1"/>
        </a:buClr>
        <a:buChar char="•"/>
        <a:defRPr sz="21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Tahoma" pitchFamily="34" charset="0"/>
        <a:buChar char="–"/>
        <a:defRPr sz="1900">
          <a:solidFill>
            <a:schemeClr val="tx1"/>
          </a:solidFill>
          <a:latin typeface="+mn-lt"/>
        </a:defRPr>
      </a:lvl2pPr>
      <a:lvl3pPr marL="1143000" indent="-228600" algn="l" rtl="0" fontAlgn="base">
        <a:spcBef>
          <a:spcPct val="20000"/>
        </a:spcBef>
        <a:spcAft>
          <a:spcPct val="0"/>
        </a:spcAft>
        <a:buFont typeface="Wingdings" pitchFamily="2" charset="2"/>
        <a:buChar char="Ø"/>
        <a:defRPr sz="1700">
          <a:solidFill>
            <a:schemeClr val="tx1"/>
          </a:solidFill>
          <a:latin typeface="+mn-lt"/>
        </a:defRPr>
      </a:lvl3pPr>
      <a:lvl4pPr marL="1600200" indent="-228600" algn="l" rtl="0" fontAlgn="base">
        <a:spcBef>
          <a:spcPct val="20000"/>
        </a:spcBef>
        <a:spcAft>
          <a:spcPct val="0"/>
        </a:spcAft>
        <a:buFont typeface="Tahoma" pitchFamily="34" charset="0"/>
        <a:buChar char="»"/>
        <a:defRPr sz="1600">
          <a:solidFill>
            <a:schemeClr val="tx1"/>
          </a:solidFill>
          <a:latin typeface="+mn-lt"/>
        </a:defRPr>
      </a:lvl4pPr>
      <a:lvl5pPr marL="2057400" indent="-228600" algn="l" rtl="0" fontAlgn="base">
        <a:spcBef>
          <a:spcPct val="20000"/>
        </a:spcBef>
        <a:spcAft>
          <a:spcPct val="0"/>
        </a:spcAft>
        <a:buFont typeface="Wingdings" pitchFamily="2" charset="2"/>
        <a:buChar char="v"/>
        <a:defRPr sz="1500">
          <a:solidFill>
            <a:schemeClr val="tx1"/>
          </a:solidFill>
          <a:latin typeface="+mn-lt"/>
        </a:defRPr>
      </a:lvl5pPr>
      <a:lvl6pPr marL="2514600" indent="-228600" algn="l" rtl="0" fontAlgn="base">
        <a:spcBef>
          <a:spcPct val="20000"/>
        </a:spcBef>
        <a:spcAft>
          <a:spcPct val="0"/>
        </a:spcAft>
        <a:buFont typeface="Wingdings" pitchFamily="2" charset="2"/>
        <a:buChar char="v"/>
        <a:defRPr sz="1600">
          <a:solidFill>
            <a:schemeClr val="tx1"/>
          </a:solidFill>
          <a:latin typeface="+mn-lt"/>
        </a:defRPr>
      </a:lvl6pPr>
      <a:lvl7pPr marL="2971800" indent="-228600" algn="l" rtl="0" fontAlgn="base">
        <a:spcBef>
          <a:spcPct val="20000"/>
        </a:spcBef>
        <a:spcAft>
          <a:spcPct val="0"/>
        </a:spcAft>
        <a:buFont typeface="Wingdings" pitchFamily="2" charset="2"/>
        <a:buChar char="v"/>
        <a:defRPr sz="1600">
          <a:solidFill>
            <a:schemeClr val="tx1"/>
          </a:solidFill>
          <a:latin typeface="+mn-lt"/>
        </a:defRPr>
      </a:lvl7pPr>
      <a:lvl8pPr marL="3429000" indent="-228600" algn="l" rtl="0" fontAlgn="base">
        <a:spcBef>
          <a:spcPct val="20000"/>
        </a:spcBef>
        <a:spcAft>
          <a:spcPct val="0"/>
        </a:spcAft>
        <a:buFont typeface="Wingdings" pitchFamily="2" charset="2"/>
        <a:buChar char="v"/>
        <a:defRPr sz="1600">
          <a:solidFill>
            <a:schemeClr val="tx1"/>
          </a:solidFill>
          <a:latin typeface="+mn-lt"/>
        </a:defRPr>
      </a:lvl8pPr>
      <a:lvl9pPr marL="3886200" indent="-228600" algn="l" rtl="0" fontAlgn="base">
        <a:spcBef>
          <a:spcPct val="20000"/>
        </a:spcBef>
        <a:spcAft>
          <a:spcPct val="0"/>
        </a:spcAft>
        <a:buFont typeface="Wingdings" pitchFamily="2" charset="2"/>
        <a:buChar char="v"/>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r>
              <a:rPr lang="en-GB"/>
              <a:t>12-BST</a:t>
            </a:r>
            <a:endParaRPr lang="en-GB" dirty="0"/>
          </a:p>
        </p:txBody>
      </p:sp>
      <p:sp>
        <p:nvSpPr>
          <p:cNvPr id="6" name="Slide Number Placeholder 5"/>
          <p:cNvSpPr>
            <a:spLocks noGrp="1"/>
          </p:cNvSpPr>
          <p:nvPr>
            <p:ph type="sldNum" sz="quarter" idx="4"/>
          </p:nvPr>
        </p:nvSpPr>
        <p:spPr/>
        <p:txBody>
          <a:bodyPr/>
          <a:lstStyle/>
          <a:p>
            <a:fld id="{930464EE-74C5-42DE-B41A-1E7939C181C3}" type="slidenum">
              <a:rPr lang="en-GB" smtClean="0"/>
              <a:pPr/>
              <a:t>1</a:t>
            </a:fld>
            <a:endParaRPr lang="en-GB" dirty="0"/>
          </a:p>
        </p:txBody>
      </p:sp>
      <p:sp>
        <p:nvSpPr>
          <p:cNvPr id="3" name="Title 2"/>
          <p:cNvSpPr>
            <a:spLocks noGrp="1"/>
          </p:cNvSpPr>
          <p:nvPr>
            <p:ph type="ctrTitle"/>
          </p:nvPr>
        </p:nvSpPr>
        <p:spPr/>
        <p:txBody>
          <a:bodyPr/>
          <a:lstStyle/>
          <a:p>
            <a:r>
              <a:rPr lang="de-DE" dirty="0"/>
              <a:t>Data Structures</a:t>
            </a:r>
            <a:endParaRPr lang="en-US" sz="2100" dirty="0">
              <a:solidFill>
                <a:schemeClr val="tx1"/>
              </a:solidFill>
            </a:endParaRPr>
          </a:p>
        </p:txBody>
      </p:sp>
      <p:sp>
        <p:nvSpPr>
          <p:cNvPr id="4" name="Subtitle 3"/>
          <p:cNvSpPr>
            <a:spLocks noGrp="1"/>
          </p:cNvSpPr>
          <p:nvPr>
            <p:ph type="subTitle" idx="1"/>
          </p:nvPr>
        </p:nvSpPr>
        <p:spPr/>
        <p:txBody>
          <a:bodyPr/>
          <a:lstStyle/>
          <a:p>
            <a:r>
              <a:rPr lang="de-DE" b="1" dirty="0"/>
              <a:t>12. Binary Search </a:t>
            </a:r>
            <a:r>
              <a:rPr lang="de-DE" b="1" dirty="0" err="1"/>
              <a:t>Tree</a:t>
            </a:r>
            <a:r>
              <a:rPr lang="de-DE" b="1" dirty="0"/>
              <a:t>: Practice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So Far?</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r>
              <a:rPr lang="en-GB"/>
              <a:t>12-BST</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10</a:t>
            </a:fld>
            <a:endParaRPr lang="en-GB"/>
          </a:p>
        </p:txBody>
      </p:sp>
      <p:pic>
        <p:nvPicPr>
          <p:cNvPr id="6" name="Picture 3" descr="MCj03841720000[1]"/>
          <p:cNvPicPr>
            <a:picLocks noChangeAspect="1" noChangeArrowheads="1"/>
          </p:cNvPicPr>
          <p:nvPr/>
        </p:nvPicPr>
        <p:blipFill>
          <a:blip r:embed="rId2" cstate="print"/>
          <a:srcRect/>
          <a:stretch>
            <a:fillRect/>
          </a:stretch>
        </p:blipFill>
        <p:spPr bwMode="auto">
          <a:xfrm>
            <a:off x="2498725" y="1412875"/>
            <a:ext cx="3641725" cy="4679950"/>
          </a:xfrm>
          <a:prstGeom prst="rect">
            <a:avLst/>
          </a:prstGeom>
          <a:noFill/>
        </p:spPr>
      </p:pic>
    </p:spTree>
    <p:extLst>
      <p:ext uri="{BB962C8B-B14F-4D97-AF65-F5344CB8AC3E}">
        <p14:creationId xmlns:p14="http://schemas.microsoft.com/office/powerpoint/2010/main" val="3371862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BCE5-E88B-F973-2278-98FAB2D7276A}"/>
              </a:ext>
            </a:extLst>
          </p:cNvPr>
          <p:cNvSpPr>
            <a:spLocks noGrp="1"/>
          </p:cNvSpPr>
          <p:nvPr>
            <p:ph type="title"/>
          </p:nvPr>
        </p:nvSpPr>
        <p:spPr/>
        <p:txBody>
          <a:bodyPr/>
          <a:lstStyle/>
          <a:p>
            <a:r>
              <a:rPr lang="en-US" dirty="0"/>
              <a:t>BST’s Practice</a:t>
            </a:r>
          </a:p>
        </p:txBody>
      </p:sp>
      <p:sp>
        <p:nvSpPr>
          <p:cNvPr id="4" name="Footer Placeholder 3">
            <a:extLst>
              <a:ext uri="{FF2B5EF4-FFF2-40B4-BE49-F238E27FC236}">
                <a16:creationId xmlns:a16="http://schemas.microsoft.com/office/drawing/2014/main" id="{AC9E3F02-4897-79DF-C428-156DAB9B558E}"/>
              </a:ext>
            </a:extLst>
          </p:cNvPr>
          <p:cNvSpPr>
            <a:spLocks noGrp="1"/>
          </p:cNvSpPr>
          <p:nvPr>
            <p:ph type="ftr" sz="quarter" idx="10"/>
          </p:nvPr>
        </p:nvSpPr>
        <p:spPr/>
        <p:txBody>
          <a:bodyPr/>
          <a:lstStyle/>
          <a:p>
            <a:r>
              <a:rPr lang="en-GB"/>
              <a:t>12-BST</a:t>
            </a:r>
            <a:endParaRPr lang="en-GB" dirty="0"/>
          </a:p>
        </p:txBody>
      </p:sp>
      <p:sp>
        <p:nvSpPr>
          <p:cNvPr id="5" name="Slide Number Placeholder 4">
            <a:extLst>
              <a:ext uri="{FF2B5EF4-FFF2-40B4-BE49-F238E27FC236}">
                <a16:creationId xmlns:a16="http://schemas.microsoft.com/office/drawing/2014/main" id="{1A4C1F76-4290-ABBA-0311-99BFB6C70441}"/>
              </a:ext>
            </a:extLst>
          </p:cNvPr>
          <p:cNvSpPr>
            <a:spLocks noGrp="1"/>
          </p:cNvSpPr>
          <p:nvPr>
            <p:ph type="sldNum" sz="quarter" idx="11"/>
          </p:nvPr>
        </p:nvSpPr>
        <p:spPr/>
        <p:txBody>
          <a:bodyPr/>
          <a:lstStyle/>
          <a:p>
            <a:fld id="{63C8D6E8-E2D4-466A-B54E-56FCD6F950CE}" type="slidenum">
              <a:rPr lang="en-GB" smtClean="0"/>
              <a:pPr/>
              <a:t>2</a:t>
            </a:fld>
            <a:endParaRPr lang="en-GB"/>
          </a:p>
        </p:txBody>
      </p:sp>
      <p:pic>
        <p:nvPicPr>
          <p:cNvPr id="6" name="Picture 5">
            <a:extLst>
              <a:ext uri="{FF2B5EF4-FFF2-40B4-BE49-F238E27FC236}">
                <a16:creationId xmlns:a16="http://schemas.microsoft.com/office/drawing/2014/main" id="{1EFCC222-2F44-0831-7869-DBAEF702DFA2}"/>
              </a:ext>
            </a:extLst>
          </p:cNvPr>
          <p:cNvPicPr>
            <a:picLocks noChangeAspect="1"/>
          </p:cNvPicPr>
          <p:nvPr/>
        </p:nvPicPr>
        <p:blipFill>
          <a:blip r:embed="rId2"/>
          <a:stretch>
            <a:fillRect/>
          </a:stretch>
        </p:blipFill>
        <p:spPr>
          <a:xfrm>
            <a:off x="685800" y="1966155"/>
            <a:ext cx="7772400" cy="2925690"/>
          </a:xfrm>
          <a:prstGeom prst="rect">
            <a:avLst/>
          </a:prstGeom>
        </p:spPr>
      </p:pic>
    </p:spTree>
    <p:extLst>
      <p:ext uri="{BB962C8B-B14F-4D97-AF65-F5344CB8AC3E}">
        <p14:creationId xmlns:p14="http://schemas.microsoft.com/office/powerpoint/2010/main" val="3146871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A904-F7C7-8F55-3ABD-BD994C9969E1}"/>
              </a:ext>
            </a:extLst>
          </p:cNvPr>
          <p:cNvSpPr>
            <a:spLocks noGrp="1"/>
          </p:cNvSpPr>
          <p:nvPr>
            <p:ph type="title"/>
          </p:nvPr>
        </p:nvSpPr>
        <p:spPr/>
        <p:txBody>
          <a:bodyPr/>
          <a:lstStyle/>
          <a:p>
            <a:r>
              <a:rPr lang="en-US" dirty="0"/>
              <a:t>BST’s Practice</a:t>
            </a:r>
          </a:p>
        </p:txBody>
      </p:sp>
      <p:sp>
        <p:nvSpPr>
          <p:cNvPr id="3" name="Content Placeholder 2">
            <a:extLst>
              <a:ext uri="{FF2B5EF4-FFF2-40B4-BE49-F238E27FC236}">
                <a16:creationId xmlns:a16="http://schemas.microsoft.com/office/drawing/2014/main" id="{59C3E83F-3AF0-656F-7F6D-3EA6A2CECDD8}"/>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BC7D006-774D-BCE0-D39F-AC3362E5A0D5}"/>
              </a:ext>
            </a:extLst>
          </p:cNvPr>
          <p:cNvSpPr>
            <a:spLocks noGrp="1"/>
          </p:cNvSpPr>
          <p:nvPr>
            <p:ph type="ftr" sz="quarter" idx="10"/>
          </p:nvPr>
        </p:nvSpPr>
        <p:spPr/>
        <p:txBody>
          <a:bodyPr/>
          <a:lstStyle/>
          <a:p>
            <a:r>
              <a:rPr lang="en-GB"/>
              <a:t>12-BST</a:t>
            </a:r>
            <a:endParaRPr lang="en-GB" dirty="0"/>
          </a:p>
        </p:txBody>
      </p:sp>
      <p:sp>
        <p:nvSpPr>
          <p:cNvPr id="5" name="Slide Number Placeholder 4">
            <a:extLst>
              <a:ext uri="{FF2B5EF4-FFF2-40B4-BE49-F238E27FC236}">
                <a16:creationId xmlns:a16="http://schemas.microsoft.com/office/drawing/2014/main" id="{4945599A-1183-D1BF-23F8-CD72B78AEA31}"/>
              </a:ext>
            </a:extLst>
          </p:cNvPr>
          <p:cNvSpPr>
            <a:spLocks noGrp="1"/>
          </p:cNvSpPr>
          <p:nvPr>
            <p:ph type="sldNum" sz="quarter" idx="11"/>
          </p:nvPr>
        </p:nvSpPr>
        <p:spPr/>
        <p:txBody>
          <a:bodyPr/>
          <a:lstStyle/>
          <a:p>
            <a:fld id="{63C8D6E8-E2D4-466A-B54E-56FCD6F950CE}" type="slidenum">
              <a:rPr lang="en-GB" smtClean="0"/>
              <a:pPr/>
              <a:t>3</a:t>
            </a:fld>
            <a:endParaRPr lang="en-GB"/>
          </a:p>
        </p:txBody>
      </p:sp>
      <p:pic>
        <p:nvPicPr>
          <p:cNvPr id="6" name="Picture 5">
            <a:extLst>
              <a:ext uri="{FF2B5EF4-FFF2-40B4-BE49-F238E27FC236}">
                <a16:creationId xmlns:a16="http://schemas.microsoft.com/office/drawing/2014/main" id="{7814CED5-E9B8-A719-E824-3642EF186D8E}"/>
              </a:ext>
            </a:extLst>
          </p:cNvPr>
          <p:cNvPicPr>
            <a:picLocks noChangeAspect="1"/>
          </p:cNvPicPr>
          <p:nvPr/>
        </p:nvPicPr>
        <p:blipFill>
          <a:blip r:embed="rId2"/>
          <a:stretch>
            <a:fillRect/>
          </a:stretch>
        </p:blipFill>
        <p:spPr>
          <a:xfrm>
            <a:off x="685800" y="1829497"/>
            <a:ext cx="7772400" cy="3199006"/>
          </a:xfrm>
          <a:prstGeom prst="rect">
            <a:avLst/>
          </a:prstGeom>
        </p:spPr>
      </p:pic>
    </p:spTree>
    <p:extLst>
      <p:ext uri="{BB962C8B-B14F-4D97-AF65-F5344CB8AC3E}">
        <p14:creationId xmlns:p14="http://schemas.microsoft.com/office/powerpoint/2010/main" val="1841625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77B7-5455-04F5-AEF0-2DFEA3ABDB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C08B6C-3001-3C03-71C0-243898CD3BE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1B94B2B-645F-9813-1DE1-3D36868FC75C}"/>
              </a:ext>
            </a:extLst>
          </p:cNvPr>
          <p:cNvSpPr>
            <a:spLocks noGrp="1"/>
          </p:cNvSpPr>
          <p:nvPr>
            <p:ph type="ftr" sz="quarter" idx="10"/>
          </p:nvPr>
        </p:nvSpPr>
        <p:spPr/>
        <p:txBody>
          <a:bodyPr/>
          <a:lstStyle/>
          <a:p>
            <a:r>
              <a:rPr lang="en-GB"/>
              <a:t>12-BST</a:t>
            </a:r>
            <a:endParaRPr lang="en-GB" dirty="0"/>
          </a:p>
        </p:txBody>
      </p:sp>
      <p:sp>
        <p:nvSpPr>
          <p:cNvPr id="5" name="Slide Number Placeholder 4">
            <a:extLst>
              <a:ext uri="{FF2B5EF4-FFF2-40B4-BE49-F238E27FC236}">
                <a16:creationId xmlns:a16="http://schemas.microsoft.com/office/drawing/2014/main" id="{382F8662-4067-EE13-C769-F54E65BBA45E}"/>
              </a:ext>
            </a:extLst>
          </p:cNvPr>
          <p:cNvSpPr>
            <a:spLocks noGrp="1"/>
          </p:cNvSpPr>
          <p:nvPr>
            <p:ph type="sldNum" sz="quarter" idx="11"/>
          </p:nvPr>
        </p:nvSpPr>
        <p:spPr/>
        <p:txBody>
          <a:bodyPr/>
          <a:lstStyle/>
          <a:p>
            <a:fld id="{63C8D6E8-E2D4-466A-B54E-56FCD6F950CE}" type="slidenum">
              <a:rPr lang="en-GB" smtClean="0"/>
              <a:pPr/>
              <a:t>4</a:t>
            </a:fld>
            <a:endParaRPr lang="en-GB"/>
          </a:p>
        </p:txBody>
      </p:sp>
      <p:pic>
        <p:nvPicPr>
          <p:cNvPr id="6" name="Picture 5">
            <a:extLst>
              <a:ext uri="{FF2B5EF4-FFF2-40B4-BE49-F238E27FC236}">
                <a16:creationId xmlns:a16="http://schemas.microsoft.com/office/drawing/2014/main" id="{DFA85315-1B9A-3D5D-6435-79788490176D}"/>
              </a:ext>
            </a:extLst>
          </p:cNvPr>
          <p:cNvPicPr>
            <a:picLocks noChangeAspect="1"/>
          </p:cNvPicPr>
          <p:nvPr/>
        </p:nvPicPr>
        <p:blipFill>
          <a:blip r:embed="rId3"/>
          <a:stretch>
            <a:fillRect/>
          </a:stretch>
        </p:blipFill>
        <p:spPr>
          <a:xfrm>
            <a:off x="685800" y="999414"/>
            <a:ext cx="7772400" cy="4859172"/>
          </a:xfrm>
          <a:prstGeom prst="rect">
            <a:avLst/>
          </a:prstGeom>
        </p:spPr>
      </p:pic>
    </p:spTree>
    <p:extLst>
      <p:ext uri="{BB962C8B-B14F-4D97-AF65-F5344CB8AC3E}">
        <p14:creationId xmlns:p14="http://schemas.microsoft.com/office/powerpoint/2010/main" val="1020996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65D5-8163-24B5-5CE6-812D52839D7F}"/>
              </a:ext>
            </a:extLst>
          </p:cNvPr>
          <p:cNvSpPr>
            <a:spLocks noGrp="1"/>
          </p:cNvSpPr>
          <p:nvPr>
            <p:ph type="title"/>
          </p:nvPr>
        </p:nvSpPr>
        <p:spPr/>
        <p:txBody>
          <a:bodyPr/>
          <a:lstStyle/>
          <a:p>
            <a:r>
              <a:rPr lang="en-US" dirty="0"/>
              <a:t>Constructing a Binary Search Tree Given its pre-order traversal</a:t>
            </a:r>
          </a:p>
        </p:txBody>
      </p:sp>
      <p:sp>
        <p:nvSpPr>
          <p:cNvPr id="3" name="Content Placeholder 2">
            <a:extLst>
              <a:ext uri="{FF2B5EF4-FFF2-40B4-BE49-F238E27FC236}">
                <a16:creationId xmlns:a16="http://schemas.microsoft.com/office/drawing/2014/main" id="{A8D45472-F2FD-61A2-147A-BC900A52855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93E3012-9F85-EB84-1840-A9510EC8DEF2}"/>
              </a:ext>
            </a:extLst>
          </p:cNvPr>
          <p:cNvSpPr>
            <a:spLocks noGrp="1"/>
          </p:cNvSpPr>
          <p:nvPr>
            <p:ph type="ftr" sz="quarter" idx="10"/>
          </p:nvPr>
        </p:nvSpPr>
        <p:spPr/>
        <p:txBody>
          <a:bodyPr/>
          <a:lstStyle/>
          <a:p>
            <a:r>
              <a:rPr lang="en-GB"/>
              <a:t>12-BST</a:t>
            </a:r>
            <a:endParaRPr lang="en-GB" dirty="0"/>
          </a:p>
        </p:txBody>
      </p:sp>
      <p:sp>
        <p:nvSpPr>
          <p:cNvPr id="5" name="Slide Number Placeholder 4">
            <a:extLst>
              <a:ext uri="{FF2B5EF4-FFF2-40B4-BE49-F238E27FC236}">
                <a16:creationId xmlns:a16="http://schemas.microsoft.com/office/drawing/2014/main" id="{167DE6D8-4E5D-C549-C453-589EE6DDECD4}"/>
              </a:ext>
            </a:extLst>
          </p:cNvPr>
          <p:cNvSpPr>
            <a:spLocks noGrp="1"/>
          </p:cNvSpPr>
          <p:nvPr>
            <p:ph type="sldNum" sz="quarter" idx="11"/>
          </p:nvPr>
        </p:nvSpPr>
        <p:spPr/>
        <p:txBody>
          <a:bodyPr/>
          <a:lstStyle/>
          <a:p>
            <a:fld id="{63C8D6E8-E2D4-466A-B54E-56FCD6F950CE}" type="slidenum">
              <a:rPr lang="en-GB" smtClean="0"/>
              <a:pPr/>
              <a:t>5</a:t>
            </a:fld>
            <a:endParaRPr lang="en-GB"/>
          </a:p>
        </p:txBody>
      </p:sp>
      <p:pic>
        <p:nvPicPr>
          <p:cNvPr id="6" name="Picture 5">
            <a:extLst>
              <a:ext uri="{FF2B5EF4-FFF2-40B4-BE49-F238E27FC236}">
                <a16:creationId xmlns:a16="http://schemas.microsoft.com/office/drawing/2014/main" id="{7FBAFCBF-75CF-9865-7B64-B3A46A3763CD}"/>
              </a:ext>
            </a:extLst>
          </p:cNvPr>
          <p:cNvPicPr>
            <a:picLocks noChangeAspect="1"/>
          </p:cNvPicPr>
          <p:nvPr/>
        </p:nvPicPr>
        <p:blipFill>
          <a:blip r:embed="rId3"/>
          <a:stretch>
            <a:fillRect/>
          </a:stretch>
        </p:blipFill>
        <p:spPr>
          <a:xfrm>
            <a:off x="551745" y="2680710"/>
            <a:ext cx="8040509" cy="1951163"/>
          </a:xfrm>
          <a:prstGeom prst="rect">
            <a:avLst/>
          </a:prstGeom>
        </p:spPr>
      </p:pic>
    </p:spTree>
    <p:extLst>
      <p:ext uri="{BB962C8B-B14F-4D97-AF65-F5344CB8AC3E}">
        <p14:creationId xmlns:p14="http://schemas.microsoft.com/office/powerpoint/2010/main" val="946900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C4FA-E3D5-54BD-EB57-F1E964C4A86B}"/>
              </a:ext>
            </a:extLst>
          </p:cNvPr>
          <p:cNvSpPr>
            <a:spLocks noGrp="1"/>
          </p:cNvSpPr>
          <p:nvPr>
            <p:ph type="title"/>
          </p:nvPr>
        </p:nvSpPr>
        <p:spPr/>
        <p:txBody>
          <a:bodyPr/>
          <a:lstStyle/>
          <a:p>
            <a:r>
              <a:rPr lang="en-US" dirty="0"/>
              <a:t>Constructing a Binary Search Tree Given its </a:t>
            </a:r>
            <a:r>
              <a:rPr lang="en-US" dirty="0" err="1"/>
              <a:t>postorder</a:t>
            </a:r>
            <a:r>
              <a:rPr lang="en-US" dirty="0"/>
              <a:t> traversal</a:t>
            </a:r>
          </a:p>
        </p:txBody>
      </p:sp>
      <p:sp>
        <p:nvSpPr>
          <p:cNvPr id="3" name="Content Placeholder 2">
            <a:extLst>
              <a:ext uri="{FF2B5EF4-FFF2-40B4-BE49-F238E27FC236}">
                <a16:creationId xmlns:a16="http://schemas.microsoft.com/office/drawing/2014/main" id="{3DF52497-5F4B-C19B-924E-06DE443F374A}"/>
              </a:ext>
            </a:extLst>
          </p:cNvPr>
          <p:cNvSpPr>
            <a:spLocks noGrp="1"/>
          </p:cNvSpPr>
          <p:nvPr>
            <p:ph idx="1"/>
          </p:nvPr>
        </p:nvSpPr>
        <p:spPr/>
        <p:txBody>
          <a:bodyPr/>
          <a:lstStyle/>
          <a:p>
            <a:r>
              <a:rPr lang="en-US" dirty="0"/>
              <a:t>Construct a binary tree given its </a:t>
            </a:r>
            <a:r>
              <a:rPr lang="en-US" dirty="0" err="1"/>
              <a:t>postorder</a:t>
            </a:r>
            <a:r>
              <a:rPr lang="en-US" dirty="0"/>
              <a:t> traversal:</a:t>
            </a:r>
          </a:p>
          <a:p>
            <a:r>
              <a:rPr lang="en-AU" b="0" i="0" dirty="0">
                <a:solidFill>
                  <a:srgbClr val="273239"/>
                </a:solidFill>
                <a:effectLst/>
                <a:latin typeface="urw-din"/>
              </a:rPr>
              <a:t>{1, 7, 5, 50, 40, 10}</a:t>
            </a:r>
            <a:endParaRPr lang="en-US" dirty="0"/>
          </a:p>
        </p:txBody>
      </p:sp>
      <p:sp>
        <p:nvSpPr>
          <p:cNvPr id="4" name="Footer Placeholder 3">
            <a:extLst>
              <a:ext uri="{FF2B5EF4-FFF2-40B4-BE49-F238E27FC236}">
                <a16:creationId xmlns:a16="http://schemas.microsoft.com/office/drawing/2014/main" id="{085FFF87-3811-166E-9221-2686E6C71C63}"/>
              </a:ext>
            </a:extLst>
          </p:cNvPr>
          <p:cNvSpPr>
            <a:spLocks noGrp="1"/>
          </p:cNvSpPr>
          <p:nvPr>
            <p:ph type="ftr" sz="quarter" idx="10"/>
          </p:nvPr>
        </p:nvSpPr>
        <p:spPr/>
        <p:txBody>
          <a:bodyPr/>
          <a:lstStyle/>
          <a:p>
            <a:r>
              <a:rPr lang="en-GB"/>
              <a:t>12-BST</a:t>
            </a:r>
            <a:endParaRPr lang="en-GB" dirty="0"/>
          </a:p>
        </p:txBody>
      </p:sp>
      <p:sp>
        <p:nvSpPr>
          <p:cNvPr id="5" name="Slide Number Placeholder 4">
            <a:extLst>
              <a:ext uri="{FF2B5EF4-FFF2-40B4-BE49-F238E27FC236}">
                <a16:creationId xmlns:a16="http://schemas.microsoft.com/office/drawing/2014/main" id="{9E92D26C-6876-BCDF-7D01-C3D8BB85A02F}"/>
              </a:ext>
            </a:extLst>
          </p:cNvPr>
          <p:cNvSpPr>
            <a:spLocks noGrp="1"/>
          </p:cNvSpPr>
          <p:nvPr>
            <p:ph type="sldNum" sz="quarter" idx="11"/>
          </p:nvPr>
        </p:nvSpPr>
        <p:spPr/>
        <p:txBody>
          <a:bodyPr/>
          <a:lstStyle/>
          <a:p>
            <a:fld id="{63C8D6E8-E2D4-466A-B54E-56FCD6F950CE}" type="slidenum">
              <a:rPr lang="en-GB" smtClean="0"/>
              <a:pPr/>
              <a:t>6</a:t>
            </a:fld>
            <a:endParaRPr lang="en-GB"/>
          </a:p>
        </p:txBody>
      </p:sp>
    </p:spTree>
    <p:extLst>
      <p:ext uri="{BB962C8B-B14F-4D97-AF65-F5344CB8AC3E}">
        <p14:creationId xmlns:p14="http://schemas.microsoft.com/office/powerpoint/2010/main" val="2982789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D74-9DF6-0C45-2679-5449576564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16428D-6E8A-5B4A-0F03-E0BC3FE6E2F3}"/>
              </a:ext>
            </a:extLst>
          </p:cNvPr>
          <p:cNvSpPr>
            <a:spLocks noGrp="1"/>
          </p:cNvSpPr>
          <p:nvPr>
            <p:ph idx="1"/>
          </p:nvPr>
        </p:nvSpPr>
        <p:spPr/>
        <p:txBody>
          <a:bodyPr/>
          <a:lstStyle/>
          <a:p>
            <a:r>
              <a:rPr lang="en-US" dirty="0"/>
              <a:t>Answer to previous question will be:</a:t>
            </a:r>
          </a:p>
          <a:p>
            <a:endParaRPr lang="en-US" dirty="0"/>
          </a:p>
          <a:p>
            <a:endParaRPr lang="en-US" dirty="0"/>
          </a:p>
        </p:txBody>
      </p:sp>
      <p:sp>
        <p:nvSpPr>
          <p:cNvPr id="4" name="Footer Placeholder 3">
            <a:extLst>
              <a:ext uri="{FF2B5EF4-FFF2-40B4-BE49-F238E27FC236}">
                <a16:creationId xmlns:a16="http://schemas.microsoft.com/office/drawing/2014/main" id="{9F2FC34E-1CCD-37B0-0B68-9104CBC1BBAF}"/>
              </a:ext>
            </a:extLst>
          </p:cNvPr>
          <p:cNvSpPr>
            <a:spLocks noGrp="1"/>
          </p:cNvSpPr>
          <p:nvPr>
            <p:ph type="ftr" sz="quarter" idx="10"/>
          </p:nvPr>
        </p:nvSpPr>
        <p:spPr/>
        <p:txBody>
          <a:bodyPr/>
          <a:lstStyle/>
          <a:p>
            <a:r>
              <a:rPr lang="en-GB"/>
              <a:t>12-BST</a:t>
            </a:r>
            <a:endParaRPr lang="en-GB" dirty="0"/>
          </a:p>
        </p:txBody>
      </p:sp>
      <p:sp>
        <p:nvSpPr>
          <p:cNvPr id="5" name="Slide Number Placeholder 4">
            <a:extLst>
              <a:ext uri="{FF2B5EF4-FFF2-40B4-BE49-F238E27FC236}">
                <a16:creationId xmlns:a16="http://schemas.microsoft.com/office/drawing/2014/main" id="{4F2A07E8-C566-25D0-A8DF-98E56BFFAE34}"/>
              </a:ext>
            </a:extLst>
          </p:cNvPr>
          <p:cNvSpPr>
            <a:spLocks noGrp="1"/>
          </p:cNvSpPr>
          <p:nvPr>
            <p:ph type="sldNum" sz="quarter" idx="11"/>
          </p:nvPr>
        </p:nvSpPr>
        <p:spPr/>
        <p:txBody>
          <a:bodyPr/>
          <a:lstStyle/>
          <a:p>
            <a:fld id="{63C8D6E8-E2D4-466A-B54E-56FCD6F950CE}" type="slidenum">
              <a:rPr lang="en-GB" smtClean="0"/>
              <a:pPr/>
              <a:t>7</a:t>
            </a:fld>
            <a:endParaRPr lang="en-GB"/>
          </a:p>
        </p:txBody>
      </p:sp>
      <p:pic>
        <p:nvPicPr>
          <p:cNvPr id="6" name="Picture 5">
            <a:extLst>
              <a:ext uri="{FF2B5EF4-FFF2-40B4-BE49-F238E27FC236}">
                <a16:creationId xmlns:a16="http://schemas.microsoft.com/office/drawing/2014/main" id="{C06A112A-348B-AD3A-57C5-29FDB9850A10}"/>
              </a:ext>
            </a:extLst>
          </p:cNvPr>
          <p:cNvPicPr>
            <a:picLocks noChangeAspect="1"/>
          </p:cNvPicPr>
          <p:nvPr/>
        </p:nvPicPr>
        <p:blipFill>
          <a:blip r:embed="rId2"/>
          <a:stretch>
            <a:fillRect/>
          </a:stretch>
        </p:blipFill>
        <p:spPr>
          <a:xfrm>
            <a:off x="3606800" y="2546350"/>
            <a:ext cx="1930400" cy="1765300"/>
          </a:xfrm>
          <a:prstGeom prst="rect">
            <a:avLst/>
          </a:prstGeom>
        </p:spPr>
      </p:pic>
    </p:spTree>
    <p:extLst>
      <p:ext uri="{BB962C8B-B14F-4D97-AF65-F5344CB8AC3E}">
        <p14:creationId xmlns:p14="http://schemas.microsoft.com/office/powerpoint/2010/main" val="4139861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B9D3-8481-C32A-5114-A429F89A525C}"/>
              </a:ext>
            </a:extLst>
          </p:cNvPr>
          <p:cNvSpPr>
            <a:spLocks noGrp="1"/>
          </p:cNvSpPr>
          <p:nvPr>
            <p:ph type="title"/>
          </p:nvPr>
        </p:nvSpPr>
        <p:spPr/>
        <p:txBody>
          <a:bodyPr/>
          <a:lstStyle/>
          <a:p>
            <a:r>
              <a:rPr lang="en-US" dirty="0"/>
              <a:t>Can a specific tree be constructed from </a:t>
            </a:r>
            <a:r>
              <a:rPr lang="en-US" dirty="0" err="1"/>
              <a:t>inorder</a:t>
            </a:r>
            <a:r>
              <a:rPr lang="en-US" dirty="0"/>
              <a:t> traversal?</a:t>
            </a:r>
          </a:p>
        </p:txBody>
      </p:sp>
      <p:sp>
        <p:nvSpPr>
          <p:cNvPr id="3" name="Content Placeholder 2">
            <a:extLst>
              <a:ext uri="{FF2B5EF4-FFF2-40B4-BE49-F238E27FC236}">
                <a16:creationId xmlns:a16="http://schemas.microsoft.com/office/drawing/2014/main" id="{E3351346-37CF-71D2-1F7F-9CCDD649BDC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5B2E5F1-DA9E-8DCC-7C89-18BE2C502C4B}"/>
              </a:ext>
            </a:extLst>
          </p:cNvPr>
          <p:cNvSpPr>
            <a:spLocks noGrp="1"/>
          </p:cNvSpPr>
          <p:nvPr>
            <p:ph type="ftr" sz="quarter" idx="10"/>
          </p:nvPr>
        </p:nvSpPr>
        <p:spPr/>
        <p:txBody>
          <a:bodyPr/>
          <a:lstStyle/>
          <a:p>
            <a:r>
              <a:rPr lang="en-GB"/>
              <a:t>12-BST</a:t>
            </a:r>
            <a:endParaRPr lang="en-GB" dirty="0"/>
          </a:p>
        </p:txBody>
      </p:sp>
      <p:sp>
        <p:nvSpPr>
          <p:cNvPr id="5" name="Slide Number Placeholder 4">
            <a:extLst>
              <a:ext uri="{FF2B5EF4-FFF2-40B4-BE49-F238E27FC236}">
                <a16:creationId xmlns:a16="http://schemas.microsoft.com/office/drawing/2014/main" id="{4704CE8E-099A-7EBB-54F7-1888D5A6A28D}"/>
              </a:ext>
            </a:extLst>
          </p:cNvPr>
          <p:cNvSpPr>
            <a:spLocks noGrp="1"/>
          </p:cNvSpPr>
          <p:nvPr>
            <p:ph type="sldNum" sz="quarter" idx="11"/>
          </p:nvPr>
        </p:nvSpPr>
        <p:spPr/>
        <p:txBody>
          <a:bodyPr/>
          <a:lstStyle/>
          <a:p>
            <a:fld id="{63C8D6E8-E2D4-466A-B54E-56FCD6F950CE}" type="slidenum">
              <a:rPr lang="en-GB" smtClean="0"/>
              <a:pPr/>
              <a:t>8</a:t>
            </a:fld>
            <a:endParaRPr lang="en-GB"/>
          </a:p>
        </p:txBody>
      </p:sp>
      <p:pic>
        <p:nvPicPr>
          <p:cNvPr id="6" name="Picture 5">
            <a:extLst>
              <a:ext uri="{FF2B5EF4-FFF2-40B4-BE49-F238E27FC236}">
                <a16:creationId xmlns:a16="http://schemas.microsoft.com/office/drawing/2014/main" id="{7B03AD90-B996-DE1A-15E9-D0287ADC7F3A}"/>
              </a:ext>
            </a:extLst>
          </p:cNvPr>
          <p:cNvPicPr>
            <a:picLocks noChangeAspect="1"/>
          </p:cNvPicPr>
          <p:nvPr/>
        </p:nvPicPr>
        <p:blipFill>
          <a:blip r:embed="rId3"/>
          <a:stretch>
            <a:fillRect/>
          </a:stretch>
        </p:blipFill>
        <p:spPr>
          <a:xfrm>
            <a:off x="685800" y="1861797"/>
            <a:ext cx="7772400" cy="3134405"/>
          </a:xfrm>
          <a:prstGeom prst="rect">
            <a:avLst/>
          </a:prstGeom>
        </p:spPr>
      </p:pic>
    </p:spTree>
    <p:extLst>
      <p:ext uri="{BB962C8B-B14F-4D97-AF65-F5344CB8AC3E}">
        <p14:creationId xmlns:p14="http://schemas.microsoft.com/office/powerpoint/2010/main" val="14856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ACB5-300B-C96E-A0CA-DD3470C57BF6}"/>
              </a:ext>
            </a:extLst>
          </p:cNvPr>
          <p:cNvSpPr>
            <a:spLocks noGrp="1"/>
          </p:cNvSpPr>
          <p:nvPr>
            <p:ph type="title"/>
          </p:nvPr>
        </p:nvSpPr>
        <p:spPr/>
        <p:txBody>
          <a:bodyPr/>
          <a:lstStyle/>
          <a:p>
            <a:r>
              <a:rPr lang="en-US" dirty="0"/>
              <a:t>Coding Task</a:t>
            </a:r>
          </a:p>
        </p:txBody>
      </p:sp>
      <p:sp>
        <p:nvSpPr>
          <p:cNvPr id="3" name="Content Placeholder 2">
            <a:extLst>
              <a:ext uri="{FF2B5EF4-FFF2-40B4-BE49-F238E27FC236}">
                <a16:creationId xmlns:a16="http://schemas.microsoft.com/office/drawing/2014/main" id="{4A801C70-B633-67F8-B16A-4336283473D0}"/>
              </a:ext>
            </a:extLst>
          </p:cNvPr>
          <p:cNvSpPr>
            <a:spLocks noGrp="1"/>
          </p:cNvSpPr>
          <p:nvPr>
            <p:ph idx="1"/>
          </p:nvPr>
        </p:nvSpPr>
        <p:spPr/>
        <p:txBody>
          <a:bodyPr/>
          <a:lstStyle/>
          <a:p>
            <a:r>
              <a:rPr lang="en-US" sz="1800" dirty="0"/>
              <a:t>Given an integer sequence representing the </a:t>
            </a:r>
            <a:r>
              <a:rPr lang="en-US" sz="1800" dirty="0" err="1"/>
              <a:t>inorder</a:t>
            </a:r>
            <a:r>
              <a:rPr lang="en-US" sz="1800" dirty="0"/>
              <a:t> traversal of a binary search tree, construct the tree, then determine using a recursive function</a:t>
            </a:r>
            <a:r>
              <a:rPr lang="en-US" sz="1800" b="1" i="1" dirty="0"/>
              <a:t> </a:t>
            </a:r>
            <a:r>
              <a:rPr lang="en-US" sz="1800" b="1" i="1" dirty="0" err="1"/>
              <a:t>isValid</a:t>
            </a:r>
            <a:r>
              <a:rPr lang="en-US" sz="1800" b="1" i="1" dirty="0"/>
              <a:t> </a:t>
            </a:r>
            <a:r>
              <a:rPr lang="en-US" sz="1800" dirty="0"/>
              <a:t>whether it is a valid binary search tree. Test your program by giving as input the </a:t>
            </a:r>
            <a:r>
              <a:rPr lang="en-US" sz="1800" dirty="0" err="1"/>
              <a:t>inorder</a:t>
            </a:r>
            <a:r>
              <a:rPr lang="en-US" sz="1800" dirty="0"/>
              <a:t> traversal of a valid tree as well as an invalid tree.</a:t>
            </a:r>
          </a:p>
          <a:p>
            <a:r>
              <a:rPr lang="en-US" sz="1800" dirty="0"/>
              <a:t>Write a function </a:t>
            </a:r>
            <a:r>
              <a:rPr lang="en-US" sz="1800" b="1" i="1" dirty="0" err="1"/>
              <a:t>findInorderSuccessor</a:t>
            </a:r>
            <a:r>
              <a:rPr lang="en-US" sz="1800" dirty="0"/>
              <a:t> that can print the </a:t>
            </a:r>
            <a:r>
              <a:rPr lang="en-US" sz="1800" dirty="0" err="1"/>
              <a:t>inorder</a:t>
            </a:r>
            <a:r>
              <a:rPr lang="en-US" sz="1800" dirty="0"/>
              <a:t> successor of </a:t>
            </a:r>
            <a:r>
              <a:rPr lang="en-US" sz="1800" b="1" dirty="0"/>
              <a:t>any</a:t>
            </a:r>
            <a:r>
              <a:rPr lang="en-US" sz="1800" dirty="0"/>
              <a:t> node in a BST. Use a valid BST for testing this function.</a:t>
            </a:r>
          </a:p>
          <a:p>
            <a:r>
              <a:rPr lang="en-US" sz="1800" dirty="0"/>
              <a:t>Write a </a:t>
            </a:r>
            <a:r>
              <a:rPr lang="en-US" sz="1800" b="1" i="1" dirty="0"/>
              <a:t>delete</a:t>
            </a:r>
            <a:r>
              <a:rPr lang="en-US" sz="1800" dirty="0"/>
              <a:t> function that can delete any node from the tree. Node will be given as user input. You must use the function </a:t>
            </a:r>
            <a:r>
              <a:rPr lang="en-US" sz="1800" b="1" i="1" dirty="0" err="1"/>
              <a:t>findInorderSuccessor</a:t>
            </a:r>
            <a:r>
              <a:rPr lang="en-US" sz="1800" dirty="0"/>
              <a:t> that you wrote earlier.</a:t>
            </a:r>
          </a:p>
          <a:p>
            <a:r>
              <a:rPr lang="en-US" sz="1800" dirty="0"/>
              <a:t>Write code to construct a binary search tree given its </a:t>
            </a:r>
            <a:r>
              <a:rPr lang="en-US" sz="1800" dirty="0" err="1"/>
              <a:t>postorder</a:t>
            </a:r>
            <a:r>
              <a:rPr lang="en-US" sz="1800" dirty="0"/>
              <a:t> traversal.</a:t>
            </a:r>
          </a:p>
          <a:p>
            <a:r>
              <a:rPr lang="en-US" sz="1800" dirty="0"/>
              <a:t>A driver program should demonstrate all the above functions. You should have enough output statements to show the user of the program what is happening. Print the BST after every function and insertion/deletion.</a:t>
            </a:r>
          </a:p>
          <a:p>
            <a:endParaRPr lang="en-US" sz="1800" dirty="0"/>
          </a:p>
        </p:txBody>
      </p:sp>
      <p:sp>
        <p:nvSpPr>
          <p:cNvPr id="4" name="Footer Placeholder 3">
            <a:extLst>
              <a:ext uri="{FF2B5EF4-FFF2-40B4-BE49-F238E27FC236}">
                <a16:creationId xmlns:a16="http://schemas.microsoft.com/office/drawing/2014/main" id="{FE68AD12-6B05-D4E5-E90E-62507D6D0EE6}"/>
              </a:ext>
            </a:extLst>
          </p:cNvPr>
          <p:cNvSpPr>
            <a:spLocks noGrp="1"/>
          </p:cNvSpPr>
          <p:nvPr>
            <p:ph type="ftr" sz="quarter" idx="10"/>
          </p:nvPr>
        </p:nvSpPr>
        <p:spPr/>
        <p:txBody>
          <a:bodyPr/>
          <a:lstStyle/>
          <a:p>
            <a:r>
              <a:rPr lang="en-GB"/>
              <a:t>12-BST</a:t>
            </a:r>
            <a:endParaRPr lang="en-GB" dirty="0"/>
          </a:p>
        </p:txBody>
      </p:sp>
      <p:sp>
        <p:nvSpPr>
          <p:cNvPr id="5" name="Slide Number Placeholder 4">
            <a:extLst>
              <a:ext uri="{FF2B5EF4-FFF2-40B4-BE49-F238E27FC236}">
                <a16:creationId xmlns:a16="http://schemas.microsoft.com/office/drawing/2014/main" id="{38150C08-3005-365B-D9D3-842494F5A1C7}"/>
              </a:ext>
            </a:extLst>
          </p:cNvPr>
          <p:cNvSpPr>
            <a:spLocks noGrp="1"/>
          </p:cNvSpPr>
          <p:nvPr>
            <p:ph type="sldNum" sz="quarter" idx="11"/>
          </p:nvPr>
        </p:nvSpPr>
        <p:spPr/>
        <p:txBody>
          <a:bodyPr/>
          <a:lstStyle/>
          <a:p>
            <a:fld id="{63C8D6E8-E2D4-466A-B54E-56FCD6F950CE}" type="slidenum">
              <a:rPr lang="en-GB" smtClean="0"/>
              <a:pPr/>
              <a:t>9</a:t>
            </a:fld>
            <a:endParaRPr lang="en-GB"/>
          </a:p>
        </p:txBody>
      </p:sp>
    </p:spTree>
    <p:extLst>
      <p:ext uri="{BB962C8B-B14F-4D97-AF65-F5344CB8AC3E}">
        <p14:creationId xmlns:p14="http://schemas.microsoft.com/office/powerpoint/2010/main" val="320711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13505</TotalTime>
  <Words>358</Words>
  <Application>Microsoft Office PowerPoint</Application>
  <PresentationFormat>On-screen Show (4:3)</PresentationFormat>
  <Paragraphs>54</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Wingdings</vt:lpstr>
      <vt:lpstr>Tahoma</vt:lpstr>
      <vt:lpstr>urw-din</vt:lpstr>
      <vt:lpstr>Default Design</vt:lpstr>
      <vt:lpstr>Data Structures</vt:lpstr>
      <vt:lpstr>BST’s Practice</vt:lpstr>
      <vt:lpstr>BST’s Practice</vt:lpstr>
      <vt:lpstr>PowerPoint Presentation</vt:lpstr>
      <vt:lpstr>Constructing a Binary Search Tree Given its pre-order traversal</vt:lpstr>
      <vt:lpstr>Constructing a Binary Search Tree Given its postorder traversal</vt:lpstr>
      <vt:lpstr>PowerPoint Presentation</vt:lpstr>
      <vt:lpstr>Can a specific tree be constructed from inorder traversal?</vt:lpstr>
      <vt:lpstr>Coding Task</vt:lpstr>
      <vt:lpstr>Any Question So Far?</vt:lpstr>
    </vt:vector>
  </TitlesOfParts>
  <Company>IPVS - Universität Stuttgart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Grundlagen der Betriebssysteme</dc:title>
  <dc:creator>koldehbs</dc:creator>
  <cp:lastModifiedBy>Subhan Ullah</cp:lastModifiedBy>
  <cp:revision>2378</cp:revision>
  <cp:lastPrinted>2013-10-17T07:59:38Z</cp:lastPrinted>
  <dcterms:created xsi:type="dcterms:W3CDTF">2007-03-29T10:37:57Z</dcterms:created>
  <dcterms:modified xsi:type="dcterms:W3CDTF">2023-10-22T08:14:57Z</dcterms:modified>
</cp:coreProperties>
</file>